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3.xml" ContentType="application/vnd.openxmlformats-officedocument.themeOverr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2" r:id="rId2"/>
    <p:sldMasterId id="2147483794" r:id="rId3"/>
    <p:sldMasterId id="2147483839" r:id="rId4"/>
    <p:sldMasterId id="2147483853" r:id="rId5"/>
    <p:sldMasterId id="2147483876" r:id="rId6"/>
    <p:sldMasterId id="2147483912" r:id="rId7"/>
  </p:sldMasterIdLst>
  <p:notesMasterIdLst>
    <p:notesMasterId r:id="rId96"/>
  </p:notesMasterIdLst>
  <p:sldIdLst>
    <p:sldId id="456" r:id="rId8"/>
    <p:sldId id="457" r:id="rId9"/>
    <p:sldId id="647" r:id="rId10"/>
    <p:sldId id="648" r:id="rId11"/>
    <p:sldId id="708" r:id="rId12"/>
    <p:sldId id="714" r:id="rId13"/>
    <p:sldId id="707" r:id="rId14"/>
    <p:sldId id="704" r:id="rId15"/>
    <p:sldId id="705" r:id="rId16"/>
    <p:sldId id="706" r:id="rId17"/>
    <p:sldId id="709" r:id="rId18"/>
    <p:sldId id="474" r:id="rId19"/>
    <p:sldId id="386" r:id="rId20"/>
    <p:sldId id="387" r:id="rId21"/>
    <p:sldId id="388" r:id="rId22"/>
    <p:sldId id="703" r:id="rId23"/>
    <p:sldId id="515" r:id="rId24"/>
    <p:sldId id="392" r:id="rId25"/>
    <p:sldId id="393" r:id="rId26"/>
    <p:sldId id="701" r:id="rId27"/>
    <p:sldId id="394" r:id="rId28"/>
    <p:sldId id="395" r:id="rId29"/>
    <p:sldId id="516" r:id="rId30"/>
    <p:sldId id="476" r:id="rId31"/>
    <p:sldId id="398" r:id="rId32"/>
    <p:sldId id="399" r:id="rId33"/>
    <p:sldId id="513" r:id="rId34"/>
    <p:sldId id="514" r:id="rId35"/>
    <p:sldId id="697" r:id="rId36"/>
    <p:sldId id="695" r:id="rId37"/>
    <p:sldId id="401" r:id="rId38"/>
    <p:sldId id="402" r:id="rId39"/>
    <p:sldId id="389" r:id="rId40"/>
    <p:sldId id="687" r:id="rId41"/>
    <p:sldId id="688" r:id="rId42"/>
    <p:sldId id="702" r:id="rId43"/>
    <p:sldId id="403" r:id="rId44"/>
    <p:sldId id="405" r:id="rId45"/>
    <p:sldId id="518" r:id="rId46"/>
    <p:sldId id="410" r:id="rId47"/>
    <p:sldId id="481" r:id="rId48"/>
    <p:sldId id="482" r:id="rId49"/>
    <p:sldId id="480" r:id="rId50"/>
    <p:sldId id="483" r:id="rId51"/>
    <p:sldId id="689" r:id="rId52"/>
    <p:sldId id="690" r:id="rId53"/>
    <p:sldId id="691" r:id="rId54"/>
    <p:sldId id="692" r:id="rId55"/>
    <p:sldId id="522" r:id="rId56"/>
    <p:sldId id="411" r:id="rId57"/>
    <p:sldId id="412" r:id="rId58"/>
    <p:sldId id="414" r:id="rId59"/>
    <p:sldId id="485" r:id="rId60"/>
    <p:sldId id="490" r:id="rId61"/>
    <p:sldId id="487" r:id="rId62"/>
    <p:sldId id="488" r:id="rId63"/>
    <p:sldId id="489" r:id="rId64"/>
    <p:sldId id="420" r:id="rId65"/>
    <p:sldId id="421" r:id="rId66"/>
    <p:sldId id="422" r:id="rId67"/>
    <p:sldId id="423" r:id="rId68"/>
    <p:sldId id="523" r:id="rId69"/>
    <p:sldId id="425" r:id="rId70"/>
    <p:sldId id="711" r:id="rId71"/>
    <p:sldId id="713" r:id="rId72"/>
    <p:sldId id="494" r:id="rId73"/>
    <p:sldId id="712" r:id="rId74"/>
    <p:sldId id="495" r:id="rId75"/>
    <p:sldId id="498" r:id="rId76"/>
    <p:sldId id="499" r:id="rId77"/>
    <p:sldId id="436" r:id="rId78"/>
    <p:sldId id="433" r:id="rId79"/>
    <p:sldId id="434" r:id="rId80"/>
    <p:sldId id="435" r:id="rId81"/>
    <p:sldId id="669" r:id="rId82"/>
    <p:sldId id="657" r:id="rId83"/>
    <p:sldId id="660" r:id="rId84"/>
    <p:sldId id="699" r:id="rId85"/>
    <p:sldId id="698" r:id="rId86"/>
    <p:sldId id="662" r:id="rId87"/>
    <p:sldId id="454" r:id="rId88"/>
    <p:sldId id="652" r:id="rId89"/>
    <p:sldId id="654" r:id="rId90"/>
    <p:sldId id="710" r:id="rId91"/>
    <p:sldId id="655" r:id="rId92"/>
    <p:sldId id="653" r:id="rId93"/>
    <p:sldId id="664" r:id="rId94"/>
    <p:sldId id="666" r:id="rId95"/>
  </p:sldIdLst>
  <p:sldSz cx="9144000" cy="6858000" type="screen4x3"/>
  <p:notesSz cx="6807200" cy="9939338"/>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FF"/>
    <a:srgbClr val="0505FF"/>
    <a:srgbClr val="FF3300"/>
    <a:srgbClr val="008000"/>
    <a:srgbClr val="EDEDED"/>
    <a:srgbClr val="EEEFF1"/>
    <a:srgbClr val="8CADD4"/>
    <a:srgbClr val="6B8537"/>
    <a:srgbClr val="F29700"/>
    <a:srgbClr val="13B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17" autoAdjust="0"/>
    <p:restoredTop sz="92742" autoAdjust="0"/>
  </p:normalViewPr>
  <p:slideViewPr>
    <p:cSldViewPr>
      <p:cViewPr>
        <p:scale>
          <a:sx n="59" d="100"/>
          <a:sy n="59" d="100"/>
        </p:scale>
        <p:origin x="-1978" y="-557"/>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explosion val="25"/>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a:bevelT w="63500" h="25400" prst="coolSlant"/>
              </a:sp3d>
            </c:spPr>
            <c:extLst xmlns:c16r2="http://schemas.microsoft.com/office/drawing/2015/06/chart">
              <c:ext xmlns:c16="http://schemas.microsoft.com/office/drawing/2014/chart" uri="{C3380CC4-5D6E-409C-BE32-E72D297353CC}">
                <c16:uniqueId val="{00000001-6657-4E33-9E55-2284EC0A7A49}"/>
              </c:ext>
            </c:extLst>
          </c:dPt>
          <c:dPt>
            <c:idx val="1"/>
            <c:bubble3D val="0"/>
            <c:explosion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2-6657-4E33-9E55-2284EC0A7A49}"/>
              </c:ext>
            </c:extLst>
          </c:dPt>
          <c:val>
            <c:numRef>
              <c:f>工作表1!$E$9:$E$10</c:f>
              <c:numCache>
                <c:formatCode>0%</c:formatCode>
                <c:ptCount val="2"/>
                <c:pt idx="0">
                  <c:v>0.85000000000000098</c:v>
                </c:pt>
                <c:pt idx="1">
                  <c:v>0.15</c:v>
                </c:pt>
              </c:numCache>
            </c:numRef>
          </c:val>
          <c:extLst xmlns:c16r2="http://schemas.microsoft.com/office/drawing/2015/06/chart">
            <c:ext xmlns:c16="http://schemas.microsoft.com/office/drawing/2014/chart" uri="{C3380CC4-5D6E-409C-BE32-E72D297353CC}">
              <c16:uniqueId val="{00000003-6657-4E33-9E55-2284EC0A7A49}"/>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90720406381254703"/>
          <c:y val="0.42469193407587902"/>
          <c:w val="7.9183679010828401E-2"/>
          <c:h val="0.242868197478387"/>
        </c:manualLayout>
      </c:layout>
      <c:overlay val="0"/>
      <c:spPr>
        <a:noFill/>
        <a:ln>
          <a:noFill/>
        </a:ln>
        <a:effectLst/>
      </c:spPr>
      <c:txPr>
        <a:bodyPr rot="0" spcFirstLastPara="1" vertOverflow="ellipsis" vert="horz" wrap="square" anchor="ctr" anchorCtr="1"/>
        <a:lstStyle/>
        <a:p>
          <a:pPr rtl="0">
            <a:defRPr lang="en-US" sz="1800" b="0" i="0" u="none" strike="noStrike" kern="1200" baseline="0">
              <a:solidFill>
                <a:schemeClr val="tx1"/>
              </a:solidFill>
              <a:latin typeface="+mn-lt"/>
              <a:ea typeface="+mn-ea"/>
              <a:cs typeface="+mn-cs"/>
            </a:defRPr>
          </a:pPr>
          <a:endParaRPr lang="zh-TW"/>
        </a:p>
      </c:txPr>
    </c:legend>
    <c:plotVisOnly val="1"/>
    <c:dispBlanksAs val="zero"/>
    <c:showDLblsOverMax val="0"/>
  </c:chart>
  <c:spPr>
    <a:noFill/>
    <a:ln w="9525" cap="flat" cmpd="sng" algn="ctr">
      <a:noFill/>
      <a:prstDash val="solid"/>
    </a:ln>
    <a:effectLst/>
  </c:spPr>
  <c:txPr>
    <a:bodyPr/>
    <a:lstStyle/>
    <a:p>
      <a:pPr>
        <a:defRPr sz="1800"/>
      </a:pPr>
      <a:endParaRPr lang="zh-TW"/>
    </a:p>
  </c:txPr>
  <c:externalData r:id="rId1">
    <c:autoUpdate val="0"/>
  </c:externalData>
</c:chartSpace>
</file>

<file path=ppt/diagrams/_rels/data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r>
            <a:rPr lang="en-US" altLang="zh-TW" sz="2800" b="1" dirty="0">
              <a:latin typeface="Adobe 繁黑體 Std B" pitchFamily="34" charset="-120"/>
              <a:ea typeface="Adobe 繁黑體 Std B" pitchFamily="34" charset="-120"/>
            </a:rPr>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r>
            <a:rPr lang="en-US" altLang="zh-TW" sz="3600" b="1" dirty="0">
              <a:latin typeface="Adobe 繁黑體 Std B" pitchFamily="34" charset="-120"/>
              <a:ea typeface="Adobe 繁黑體 Std B" pitchFamily="34" charset="-120"/>
            </a:rPr>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r>
            <a:rPr lang="en-US" altLang="zh-TW" sz="2000" b="1" dirty="0">
              <a:latin typeface="Adobe 繁黑體 Std B" pitchFamily="34" charset="-120"/>
              <a:ea typeface="Adobe 繁黑體 Std B" pitchFamily="34" charset="-120"/>
            </a:rPr>
            <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t>
        <a:bodyPr/>
        <a:lstStyle/>
        <a:p>
          <a:endParaRPr lang="zh-TW" altLang="en-US"/>
        </a:p>
      </dgm:t>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t>
        <a:bodyPr/>
        <a:lstStyle/>
        <a:p>
          <a:endParaRPr lang="zh-TW" altLang="en-US"/>
        </a:p>
      </dgm:t>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t>
        <a:bodyPr/>
        <a:lstStyle/>
        <a:p>
          <a:endParaRPr lang="zh-TW" altLang="en-US"/>
        </a:p>
      </dgm:t>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t>
        <a:bodyPr/>
        <a:lstStyle/>
        <a:p>
          <a:endParaRPr lang="zh-TW" altLang="en-US"/>
        </a:p>
      </dgm:t>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t>
        <a:bodyPr/>
        <a:lstStyle/>
        <a:p>
          <a:endParaRPr lang="zh-TW" altLang="en-US"/>
        </a:p>
      </dgm:t>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t>
        <a:bodyPr/>
        <a:lstStyle/>
        <a:p>
          <a:endParaRPr lang="zh-TW" altLang="en-US"/>
        </a:p>
      </dgm:t>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t>
        <a:bodyPr/>
        <a:lstStyle/>
        <a:p>
          <a:endParaRPr lang="zh-TW" altLang="en-US"/>
        </a:p>
      </dgm:t>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t>
        <a:bodyPr/>
        <a:lstStyle/>
        <a:p>
          <a:endParaRPr lang="zh-TW" altLang="en-US"/>
        </a:p>
      </dgm:t>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t>
        <a:bodyPr/>
        <a:lstStyle/>
        <a:p>
          <a:endParaRPr lang="zh-TW" altLang="en-US"/>
        </a:p>
      </dgm:t>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t>
        <a:bodyPr/>
        <a:lstStyle/>
        <a:p>
          <a:endParaRPr lang="zh-TW" altLang="en-US"/>
        </a:p>
      </dgm:t>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t>
        <a:bodyPr/>
        <a:lstStyle/>
        <a:p>
          <a:endParaRPr lang="zh-TW" altLang="en-US"/>
        </a:p>
      </dgm:t>
    </dgm:pt>
    <dgm:pt modelId="{90242DB1-FABC-4324-AFB8-99A22CE7058E}" type="pres">
      <dgm:prSet presAssocID="{6F124437-8009-494A-B63C-F61D459E06C8}" presName="horzTwo" presStyleCnt="0"/>
      <dgm:spPr/>
    </dgm:pt>
  </dgm:ptLst>
  <dgm:cxnLst>
    <dgm:cxn modelId="{BD3E9A36-A4F2-7A4D-B0DF-228CBE5747C1}" type="presOf" srcId="{59D2F8B0-F1D7-4F65-8452-8BF850ACA52B}" destId="{46E2B52A-8B52-492C-B877-3125378BC34F}" srcOrd="0" destOrd="0" presId="urn:microsoft.com/office/officeart/2005/8/layout/hierarchy4"/>
    <dgm:cxn modelId="{52A50F02-4F43-3143-A95C-BFFAD922FF48}" type="presOf" srcId="{A729D145-A53D-45BB-8AD7-D9F2BA7A93F8}" destId="{7180FB11-191F-42ED-A61C-A4E908BF40AB}"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BC315618-AB49-4E4D-A375-515E21889B91}" srcId="{A729D145-A53D-45BB-8AD7-D9F2BA7A93F8}" destId="{6F124437-8009-494A-B63C-F61D459E06C8}" srcOrd="2" destOrd="0" parTransId="{6A69FF9B-7F0C-4302-B425-4E51F6832CF4}" sibTransId="{A1EFDE12-66A9-41AF-88AB-9C7D80DA1C65}"/>
    <dgm:cxn modelId="{417BA8DD-3B15-40F0-B796-EC2F927A3F8D}" srcId="{CBF39CD6-BBCF-4D46-AACC-2F433AD3EDC6}" destId="{A729D145-A53D-45BB-8AD7-D9F2BA7A93F8}" srcOrd="0" destOrd="0" parTransId="{6A8B1F5A-0DEC-4E19-B22D-BB3ACFC3F2D2}" sibTransId="{37FBF3AC-BF80-42B0-81D9-BADAC076A700}"/>
    <dgm:cxn modelId="{0DC9C348-4D8C-4366-8CAB-2284CED0B1A5}" srcId="{289F4839-6E29-45E6-B6DB-5799C1BD1ED7}" destId="{6FCFDD51-497D-4702-8139-C0BE32C83D83}" srcOrd="1" destOrd="0" parTransId="{A21D900C-B783-4155-8E57-D06D5C2599E7}" sibTransId="{AF3C4C18-F097-4E17-86C0-852AC0ADDF0F}"/>
    <dgm:cxn modelId="{D3F5FA98-BFCD-014C-BA0A-F65DF11196E8}" type="presOf" srcId="{289F4839-6E29-45E6-B6DB-5799C1BD1ED7}" destId="{D51F9016-D34B-4097-8B58-ECFAF94F457D}" srcOrd="0" destOrd="0" presId="urn:microsoft.com/office/officeart/2005/8/layout/hierarchy4"/>
    <dgm:cxn modelId="{1DD19263-5985-1248-9925-228F6EB7B668}" type="presOf" srcId="{6F124437-8009-494A-B63C-F61D459E06C8}" destId="{84011A27-B680-42DE-A2B3-ACCAF6B82430}" srcOrd="0" destOrd="0" presId="urn:microsoft.com/office/officeart/2005/8/layout/hierarchy4"/>
    <dgm:cxn modelId="{AA3153EC-44AC-4A40-B7DA-3E2D6379A0EC}" type="presOf" srcId="{CBF39CD6-BBCF-4D46-AACC-2F433AD3EDC6}" destId="{865394A4-E208-4B73-855B-B63B6DBC3E2F}" srcOrd="0" destOrd="0" presId="urn:microsoft.com/office/officeart/2005/8/layout/hierarchy4"/>
    <dgm:cxn modelId="{BF1C8EA6-7577-4FA0-937F-8D88A55ADAA0}" srcId="{289F4839-6E29-45E6-B6DB-5799C1BD1ED7}" destId="{48B1000F-41DC-49DD-AC90-D2237E31BA82}" srcOrd="0" destOrd="0" parTransId="{836D715F-EC98-444F-8C6F-67B7E148F311}" sibTransId="{32B4BC19-C126-43E6-B778-E285C391E921}"/>
    <dgm:cxn modelId="{5C24C4E2-7768-924E-9F69-06B143E8614A}" type="presOf" srcId="{96019579-E34D-4B37-9845-C39219B7CB73}" destId="{644B511A-A981-4E35-A697-2F6233CB0C53}" srcOrd="0" destOrd="0" presId="urn:microsoft.com/office/officeart/2005/8/layout/hierarchy4"/>
    <dgm:cxn modelId="{4F64E243-49F4-9445-AE92-1A106DB74EE0}" type="presOf" srcId="{1D759CCA-FE3D-4EB8-AD4D-D48E0DE23597}" destId="{D4D73F13-BFFA-435B-B30F-37F099DA09A3}"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658388A1-227E-D349-ADBB-FCF0B2E12A97}" type="presOf" srcId="{48B1000F-41DC-49DD-AC90-D2237E31BA82}" destId="{5907107C-8F2D-478C-87DB-8AE8D750049F}" srcOrd="0" destOrd="0" presId="urn:microsoft.com/office/officeart/2005/8/layout/hierarchy4"/>
    <dgm:cxn modelId="{D483544F-7FBE-C14D-915D-DE76BD2A471A}" type="presOf" srcId="{D153EF73-0579-4676-9BA0-C5707662C50E}" destId="{BBF2EBE7-81EE-4149-9CEA-94B5A4F62A3D}" srcOrd="0" destOrd="0" presId="urn:microsoft.com/office/officeart/2005/8/layout/hierarchy4"/>
    <dgm:cxn modelId="{FDCD24B6-EE6F-E845-A503-E6F7402D0AA7}" type="presOf" srcId="{D8E98FFE-158F-4A26-8672-D49F3D88C382}" destId="{F04B4055-874F-4D7F-8E0A-E19E9C4182A4}" srcOrd="0" destOrd="0" presId="urn:microsoft.com/office/officeart/2005/8/layout/hierarchy4"/>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59FBCAEB-3007-409B-99D7-C3430B59AEEB}" srcId="{A729D145-A53D-45BB-8AD7-D9F2BA7A93F8}" destId="{59D2F8B0-F1D7-4F65-8452-8BF850ACA52B}" srcOrd="1" destOrd="0" parTransId="{ED0A4504-2ECA-4CD1-AFC1-A4F05E3F4515}" sibTransId="{359C701C-4B83-4801-9035-266110D80EBA}"/>
    <dgm:cxn modelId="{A8D19693-FBCA-48A0-B4F1-2FAA62FDCAE2}" srcId="{289F4839-6E29-45E6-B6DB-5799C1BD1ED7}" destId="{D153EF73-0579-4676-9BA0-C5707662C50E}" srcOrd="2" destOrd="0" parTransId="{7DFF17C4-A91C-46FA-99AC-AC91A30B767C}" sibTransId="{65B9E794-25F7-4B2E-B23C-228C2E785CBF}"/>
    <dgm:cxn modelId="{D3567816-2CE3-AF4C-AB9C-B54E7A108F0B}" type="presOf" srcId="{6FCFDD51-497D-4702-8139-C0BE32C83D83}" destId="{3C66C250-9DE2-4A67-8729-28E76F8C31FD}" srcOrd="0" destOrd="0" presId="urn:microsoft.com/office/officeart/2005/8/layout/hierarchy4"/>
    <dgm:cxn modelId="{D2D26F28-C944-404F-8AEA-53D4419BCB7B}" type="presParOf" srcId="{865394A4-E208-4B73-855B-B63B6DBC3E2F}" destId="{B616D9F1-21A7-4B43-9C83-7F8D6AB27AA8}" srcOrd="0" destOrd="0" presId="urn:microsoft.com/office/officeart/2005/8/layout/hierarchy4"/>
    <dgm:cxn modelId="{BC87DFE7-3ACF-2F4A-859F-797846A4FC97}" type="presParOf" srcId="{B616D9F1-21A7-4B43-9C83-7F8D6AB27AA8}" destId="{7180FB11-191F-42ED-A61C-A4E908BF40AB}" srcOrd="0" destOrd="0" presId="urn:microsoft.com/office/officeart/2005/8/layout/hierarchy4"/>
    <dgm:cxn modelId="{BAE42406-C2DA-B645-B2F4-172D792E39F9}" type="presParOf" srcId="{B616D9F1-21A7-4B43-9C83-7F8D6AB27AA8}" destId="{F7B1141E-0A17-4B05-A24B-EC0CCEF61794}" srcOrd="1" destOrd="0" presId="urn:microsoft.com/office/officeart/2005/8/layout/hierarchy4"/>
    <dgm:cxn modelId="{79AA9750-3B22-8240-9796-49B84DA460FD}" type="presParOf" srcId="{B616D9F1-21A7-4B43-9C83-7F8D6AB27AA8}" destId="{942C4215-4519-46DA-9A2A-2B85DB19A180}" srcOrd="2" destOrd="0" presId="urn:microsoft.com/office/officeart/2005/8/layout/hierarchy4"/>
    <dgm:cxn modelId="{A20D02C3-1899-C14D-BCA6-B1E9F7F2F960}" type="presParOf" srcId="{942C4215-4519-46DA-9A2A-2B85DB19A180}" destId="{1628C9BB-9A7A-46FF-914D-42AE30900E20}" srcOrd="0" destOrd="0" presId="urn:microsoft.com/office/officeart/2005/8/layout/hierarchy4"/>
    <dgm:cxn modelId="{BDCF2E27-9CA0-FF4C-A0D5-CEFB38ED7AA8}" type="presParOf" srcId="{1628C9BB-9A7A-46FF-914D-42AE30900E20}" destId="{D51F9016-D34B-4097-8B58-ECFAF94F457D}" srcOrd="0" destOrd="0" presId="urn:microsoft.com/office/officeart/2005/8/layout/hierarchy4"/>
    <dgm:cxn modelId="{FBFD5458-8242-B04D-BFEB-1664E8A5FE4A}" type="presParOf" srcId="{1628C9BB-9A7A-46FF-914D-42AE30900E20}" destId="{85C67466-E311-4C06-B81A-6D0FD5861451}" srcOrd="1" destOrd="0" presId="urn:microsoft.com/office/officeart/2005/8/layout/hierarchy4"/>
    <dgm:cxn modelId="{E0B2180B-796B-C241-830E-8D7CB173E0F4}" type="presParOf" srcId="{1628C9BB-9A7A-46FF-914D-42AE30900E20}" destId="{FCDA575C-5816-41C8-AA7D-38BB032C3FE9}" srcOrd="2" destOrd="0" presId="urn:microsoft.com/office/officeart/2005/8/layout/hierarchy4"/>
    <dgm:cxn modelId="{FAD7DA69-6009-8345-92E7-3B29993522B3}" type="presParOf" srcId="{FCDA575C-5816-41C8-AA7D-38BB032C3FE9}" destId="{9F833AAB-1C61-4A4D-AA0F-B585E20B5787}" srcOrd="0" destOrd="0" presId="urn:microsoft.com/office/officeart/2005/8/layout/hierarchy4"/>
    <dgm:cxn modelId="{D8EB83EE-9FEA-6E44-B578-55440343C6D1}" type="presParOf" srcId="{9F833AAB-1C61-4A4D-AA0F-B585E20B5787}" destId="{5907107C-8F2D-478C-87DB-8AE8D750049F}" srcOrd="0" destOrd="0" presId="urn:microsoft.com/office/officeart/2005/8/layout/hierarchy4"/>
    <dgm:cxn modelId="{7CE71924-7281-2144-B85A-552A3DBE44D1}" type="presParOf" srcId="{9F833AAB-1C61-4A4D-AA0F-B585E20B5787}" destId="{7BFC2693-BF2D-4678-B828-FB17DA296FED}" srcOrd="1" destOrd="0" presId="urn:microsoft.com/office/officeart/2005/8/layout/hierarchy4"/>
    <dgm:cxn modelId="{613AC950-3BC5-3B4F-9FDD-49B28CCEDA32}" type="presParOf" srcId="{FCDA575C-5816-41C8-AA7D-38BB032C3FE9}" destId="{F8B825A9-BCC2-42E0-A674-61748722921C}" srcOrd="1" destOrd="0" presId="urn:microsoft.com/office/officeart/2005/8/layout/hierarchy4"/>
    <dgm:cxn modelId="{64D4540F-FA7A-E540-9D27-FD3D41D29C06}" type="presParOf" srcId="{FCDA575C-5816-41C8-AA7D-38BB032C3FE9}" destId="{7BCD000D-3A80-4125-AE34-4DBDAFBD4874}" srcOrd="2" destOrd="0" presId="urn:microsoft.com/office/officeart/2005/8/layout/hierarchy4"/>
    <dgm:cxn modelId="{70AD9AD4-3C61-3A4C-B262-3BB1F15793A1}" type="presParOf" srcId="{7BCD000D-3A80-4125-AE34-4DBDAFBD4874}" destId="{3C66C250-9DE2-4A67-8729-28E76F8C31FD}" srcOrd="0" destOrd="0" presId="urn:microsoft.com/office/officeart/2005/8/layout/hierarchy4"/>
    <dgm:cxn modelId="{D50F5499-3A96-D74F-A25A-BAD55F0C4311}" type="presParOf" srcId="{7BCD000D-3A80-4125-AE34-4DBDAFBD4874}" destId="{59CCD913-7DFF-4D37-B5DD-909535F3F9F6}" srcOrd="1" destOrd="0" presId="urn:microsoft.com/office/officeart/2005/8/layout/hierarchy4"/>
    <dgm:cxn modelId="{893EF06F-6FD0-FA42-B188-269343CFDE75}" type="presParOf" srcId="{FCDA575C-5816-41C8-AA7D-38BB032C3FE9}" destId="{423F489F-48C1-4322-A80F-9C8BC722438C}" srcOrd="3" destOrd="0" presId="urn:microsoft.com/office/officeart/2005/8/layout/hierarchy4"/>
    <dgm:cxn modelId="{EB0DA339-35A4-9146-8747-CE9950E9BB3C}" type="presParOf" srcId="{FCDA575C-5816-41C8-AA7D-38BB032C3FE9}" destId="{55E2E5BD-7B79-4446-8198-E998157BD3A2}" srcOrd="4" destOrd="0" presId="urn:microsoft.com/office/officeart/2005/8/layout/hierarchy4"/>
    <dgm:cxn modelId="{695C341F-AA23-764A-874C-9BE2F19A37F2}" type="presParOf" srcId="{55E2E5BD-7B79-4446-8198-E998157BD3A2}" destId="{BBF2EBE7-81EE-4149-9CEA-94B5A4F62A3D}" srcOrd="0" destOrd="0" presId="urn:microsoft.com/office/officeart/2005/8/layout/hierarchy4"/>
    <dgm:cxn modelId="{DDAC609A-BC22-4542-9768-6BB3EC7C6909}" type="presParOf" srcId="{55E2E5BD-7B79-4446-8198-E998157BD3A2}" destId="{538B4AB1-9CD6-482A-AB5F-88F249FF6D1F}" srcOrd="1" destOrd="0" presId="urn:microsoft.com/office/officeart/2005/8/layout/hierarchy4"/>
    <dgm:cxn modelId="{A9558514-4428-8A48-A04F-92FF89C67033}" type="presParOf" srcId="{942C4215-4519-46DA-9A2A-2B85DB19A180}" destId="{24FE082B-D775-4C14-8FF6-03E3F49565FF}" srcOrd="1" destOrd="0" presId="urn:microsoft.com/office/officeart/2005/8/layout/hierarchy4"/>
    <dgm:cxn modelId="{578A4EA3-6FE1-0549-93FD-FFA1D40EF148}" type="presParOf" srcId="{942C4215-4519-46DA-9A2A-2B85DB19A180}" destId="{0E673368-B5CC-4846-B178-43581DF09064}" srcOrd="2" destOrd="0" presId="urn:microsoft.com/office/officeart/2005/8/layout/hierarchy4"/>
    <dgm:cxn modelId="{D7C87111-E2C5-9B42-AF37-AD2692F95EFE}" type="presParOf" srcId="{0E673368-B5CC-4846-B178-43581DF09064}" destId="{46E2B52A-8B52-492C-B877-3125378BC34F}" srcOrd="0" destOrd="0" presId="urn:microsoft.com/office/officeart/2005/8/layout/hierarchy4"/>
    <dgm:cxn modelId="{F0BC262C-546A-D240-BF09-7E77D55E96BA}" type="presParOf" srcId="{0E673368-B5CC-4846-B178-43581DF09064}" destId="{806B4B0C-992C-4E9F-8158-0A405DC00BEB}" srcOrd="1" destOrd="0" presId="urn:microsoft.com/office/officeart/2005/8/layout/hierarchy4"/>
    <dgm:cxn modelId="{D2772DBE-B6D7-0948-ADB5-B75D450A7220}" type="presParOf" srcId="{0E673368-B5CC-4846-B178-43581DF09064}" destId="{987039B4-2F3A-4F8A-B6B0-933CCEDA8711}" srcOrd="2" destOrd="0" presId="urn:microsoft.com/office/officeart/2005/8/layout/hierarchy4"/>
    <dgm:cxn modelId="{42167200-85A4-A144-82C0-3508430A3438}" type="presParOf" srcId="{987039B4-2F3A-4F8A-B6B0-933CCEDA8711}" destId="{D0D0EF0E-AA89-4463-AB0D-E319F64B9341}" srcOrd="0" destOrd="0" presId="urn:microsoft.com/office/officeart/2005/8/layout/hierarchy4"/>
    <dgm:cxn modelId="{45328431-28DA-0049-8BB1-4D45AEE1B476}" type="presParOf" srcId="{D0D0EF0E-AA89-4463-AB0D-E319F64B9341}" destId="{F04B4055-874F-4D7F-8E0A-E19E9C4182A4}" srcOrd="0" destOrd="0" presId="urn:microsoft.com/office/officeart/2005/8/layout/hierarchy4"/>
    <dgm:cxn modelId="{F88F29F7-88C6-F84D-B349-59F0D14F3780}" type="presParOf" srcId="{D0D0EF0E-AA89-4463-AB0D-E319F64B9341}" destId="{C9CCAD00-79A4-4F05-81E4-F541F53E5AE3}" srcOrd="1" destOrd="0" presId="urn:microsoft.com/office/officeart/2005/8/layout/hierarchy4"/>
    <dgm:cxn modelId="{7BEFF751-816C-F64C-8D27-AF7D128685F9}" type="presParOf" srcId="{987039B4-2F3A-4F8A-B6B0-933CCEDA8711}" destId="{A27330D5-E254-40AF-A245-2BFF6A13A60C}" srcOrd="1" destOrd="0" presId="urn:microsoft.com/office/officeart/2005/8/layout/hierarchy4"/>
    <dgm:cxn modelId="{E6F535A0-BB87-5F46-BB66-6F19C26F0654}" type="presParOf" srcId="{987039B4-2F3A-4F8A-B6B0-933CCEDA8711}" destId="{DCEA6616-2D09-4DB3-BAD5-0D273005F5D0}" srcOrd="2" destOrd="0" presId="urn:microsoft.com/office/officeart/2005/8/layout/hierarchy4"/>
    <dgm:cxn modelId="{74DC6324-94D2-C249-AC1B-E77B298F4F2D}" type="presParOf" srcId="{DCEA6616-2D09-4DB3-BAD5-0D273005F5D0}" destId="{644B511A-A981-4E35-A697-2F6233CB0C53}" srcOrd="0" destOrd="0" presId="urn:microsoft.com/office/officeart/2005/8/layout/hierarchy4"/>
    <dgm:cxn modelId="{22CCC467-8FFB-C040-8FFF-0624756ADA59}" type="presParOf" srcId="{DCEA6616-2D09-4DB3-BAD5-0D273005F5D0}" destId="{7C1859EB-C878-4A5E-B8DD-9BCAA0F76972}" srcOrd="1" destOrd="0" presId="urn:microsoft.com/office/officeart/2005/8/layout/hierarchy4"/>
    <dgm:cxn modelId="{C671A12C-D948-4C48-86BB-C2E97BDE9DD8}" type="presParOf" srcId="{987039B4-2F3A-4F8A-B6B0-933CCEDA8711}" destId="{3F30E541-80B4-4A2B-8A5F-615C86FBE47A}" srcOrd="3" destOrd="0" presId="urn:microsoft.com/office/officeart/2005/8/layout/hierarchy4"/>
    <dgm:cxn modelId="{A28603A0-EA19-D94B-8FCC-EF5C5D889EAD}" type="presParOf" srcId="{987039B4-2F3A-4F8A-B6B0-933CCEDA8711}" destId="{4D9BE19D-B6CB-435E-9763-D05633AE4F29}" srcOrd="4" destOrd="0" presId="urn:microsoft.com/office/officeart/2005/8/layout/hierarchy4"/>
    <dgm:cxn modelId="{534462CE-9172-5D4F-9184-133362301DF1}" type="presParOf" srcId="{4D9BE19D-B6CB-435E-9763-D05633AE4F29}" destId="{D4D73F13-BFFA-435B-B30F-37F099DA09A3}" srcOrd="0" destOrd="0" presId="urn:microsoft.com/office/officeart/2005/8/layout/hierarchy4"/>
    <dgm:cxn modelId="{78D255DB-C711-A94A-AF6C-BBE41045DF97}" type="presParOf" srcId="{4D9BE19D-B6CB-435E-9763-D05633AE4F29}" destId="{F3D0D5D9-A38F-4D7B-AEC4-CE40E6085CD4}" srcOrd="1" destOrd="0" presId="urn:microsoft.com/office/officeart/2005/8/layout/hierarchy4"/>
    <dgm:cxn modelId="{2F45CE3D-9492-2C40-A9ED-D88E00BE2E67}" type="presParOf" srcId="{942C4215-4519-46DA-9A2A-2B85DB19A180}" destId="{2F722907-2C65-4259-9028-BE7AD60FE92F}" srcOrd="3" destOrd="0" presId="urn:microsoft.com/office/officeart/2005/8/layout/hierarchy4"/>
    <dgm:cxn modelId="{6DDE3AE4-C3C7-8E4D-B744-5B711AF21F84}" type="presParOf" srcId="{942C4215-4519-46DA-9A2A-2B85DB19A180}" destId="{4A79D9E0-9EAA-4E5B-BE45-CAC1D0D9ED71}" srcOrd="4" destOrd="0" presId="urn:microsoft.com/office/officeart/2005/8/layout/hierarchy4"/>
    <dgm:cxn modelId="{19679730-54DC-8446-9DC0-E1CBC78C8963}" type="presParOf" srcId="{4A79D9E0-9EAA-4E5B-BE45-CAC1D0D9ED71}" destId="{84011A27-B680-42DE-A2B3-ACCAF6B82430}" srcOrd="0" destOrd="0" presId="urn:microsoft.com/office/officeart/2005/8/layout/hierarchy4"/>
    <dgm:cxn modelId="{D4ECE114-F559-7B49-8BD9-E4E7BF7F95E1}"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45D3B50-90E7-435C-84B5-F274A0F36D95}" type="doc">
      <dgm:prSet loTypeId="urn:microsoft.com/office/officeart/2005/8/layout/vList4#1" loCatId="list" qsTypeId="urn:microsoft.com/office/officeart/2005/8/quickstyle/simple1" qsCatId="simple" csTypeId="urn:microsoft.com/office/officeart/2005/8/colors/colorful2" csCatId="colorful" phldr="1"/>
      <dgm:spPr/>
      <dgm:t>
        <a:bodyPr/>
        <a:lstStyle/>
        <a:p>
          <a:endParaRPr lang="zh-TW" altLang="en-US"/>
        </a:p>
      </dgm:t>
    </dgm:pt>
    <dgm:pt modelId="{BCB8B7B9-1E18-4CA3-99AB-C95990ABEF63}">
      <dgm:prSet phldrT="[文字]" custT="1"/>
      <dgm:spPr/>
      <dgm:t>
        <a:bodyPr/>
        <a:lstStyle/>
        <a:p>
          <a:pPr algn="l">
            <a:lnSpc>
              <a:spcPts val="4000"/>
            </a:lnSpc>
            <a:spcAft>
              <a:spcPts val="0"/>
            </a:spcAft>
          </a:pPr>
          <a:r>
            <a:rPr lang="zh-TW" altLang="en-US" sz="2800" b="0" dirty="0" smtClean="0">
              <a:effectLst>
                <a:outerShdw blurRad="38100" dist="38100" dir="2700000" algn="tl">
                  <a:srgbClr val="000000">
                    <a:alpha val="43137"/>
                  </a:srgbClr>
                </a:outerShdw>
              </a:effectLst>
              <a:latin typeface="Adobe 繁黑體 Std B" pitchFamily="34" charset="-120"/>
              <a:ea typeface="Adobe 繁黑體 Std B" pitchFamily="34" charset="-120"/>
            </a:rPr>
            <a:t>提供學科成績或模擬測驗資訊</a:t>
          </a:r>
          <a:endParaRPr lang="zh-TW" altLang="en-US" sz="2800" b="0"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7656B396-9CFD-4E86-963F-BFB1443F34C7}" type="parTrans" cxnId="{60BB7422-B5CA-4552-BC4C-473CE9FF01F7}">
      <dgm:prSet/>
      <dgm:spPr/>
      <dgm:t>
        <a:bodyPr/>
        <a:lstStyle/>
        <a:p>
          <a:endParaRPr lang="zh-TW" altLang="en-US" sz="1400">
            <a:latin typeface="Adobe 繁黑體 Std B" pitchFamily="34" charset="-120"/>
            <a:ea typeface="Adobe 繁黑體 Std B" pitchFamily="34" charset="-120"/>
          </a:endParaRPr>
        </a:p>
      </dgm:t>
    </dgm:pt>
    <dgm:pt modelId="{85B6EB30-AE3E-4956-BC57-896204B5D6B1}" type="sibTrans" cxnId="{60BB7422-B5CA-4552-BC4C-473CE9FF01F7}">
      <dgm:prSet/>
      <dgm:spPr/>
      <dgm:t>
        <a:bodyPr/>
        <a:lstStyle/>
        <a:p>
          <a:endParaRPr lang="zh-TW" altLang="en-US" sz="1400">
            <a:latin typeface="Adobe 繁黑體 Std B" pitchFamily="34" charset="-120"/>
            <a:ea typeface="Adobe 繁黑體 Std B" pitchFamily="34" charset="-120"/>
          </a:endParaRPr>
        </a:p>
      </dgm:t>
    </dgm:pt>
    <dgm:pt modelId="{710DE70D-D1DD-435F-AB57-712504C01FC7}">
      <dgm:prSet phldrT="[文字]" custT="1"/>
      <dgm:spPr/>
      <dgm:t>
        <a:bodyPr/>
        <a:lstStyle/>
        <a:p>
          <a:pPr>
            <a:lnSpc>
              <a:spcPts val="4000"/>
            </a:lnSpc>
            <a:spcAft>
              <a:spcPts val="0"/>
            </a:spcAft>
          </a:pPr>
          <a:r>
            <a:rPr lang="zh-TW" altLang="en-US" sz="2800" b="0" dirty="0" smtClean="0">
              <a:effectLst>
                <a:outerShdw blurRad="38100" dist="38100" dir="2700000" algn="tl">
                  <a:srgbClr val="000000">
                    <a:alpha val="43137"/>
                  </a:srgbClr>
                </a:outerShdw>
              </a:effectLst>
              <a:latin typeface="Adobe 繁黑體 Std B" pitchFamily="34" charset="-120"/>
              <a:ea typeface="Adobe 繁黑體 Std B" pitchFamily="34" charset="-120"/>
            </a:rPr>
            <a:t>提供多元學習表現資訊，供學生及家長檢視</a:t>
          </a:r>
          <a:endParaRPr lang="zh-TW" altLang="en-US" sz="2800" b="0"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2EEE8D7-4CE0-4366-A773-98C303007C3C}" type="parTrans" cxnId="{BAA50444-3775-41B4-AF84-BF121A7D6CB5}">
      <dgm:prSet/>
      <dgm:spPr/>
      <dgm:t>
        <a:bodyPr/>
        <a:lstStyle/>
        <a:p>
          <a:endParaRPr lang="zh-TW" altLang="en-US" sz="1400">
            <a:latin typeface="Adobe 繁黑體 Std B" pitchFamily="34" charset="-120"/>
            <a:ea typeface="Adobe 繁黑體 Std B" pitchFamily="34" charset="-120"/>
          </a:endParaRPr>
        </a:p>
      </dgm:t>
    </dgm:pt>
    <dgm:pt modelId="{4DB2B6E7-5852-40DB-9DE6-2ECBCCC214D6}" type="sibTrans" cxnId="{BAA50444-3775-41B4-AF84-BF121A7D6CB5}">
      <dgm:prSet/>
      <dgm:spPr/>
      <dgm:t>
        <a:bodyPr/>
        <a:lstStyle/>
        <a:p>
          <a:endParaRPr lang="zh-TW" altLang="en-US" sz="1400">
            <a:latin typeface="Adobe 繁黑體 Std B" pitchFamily="34" charset="-120"/>
            <a:ea typeface="Adobe 繁黑體 Std B" pitchFamily="34" charset="-120"/>
          </a:endParaRPr>
        </a:p>
      </dgm:t>
    </dgm:pt>
    <dgm:pt modelId="{B31ECC48-70BE-4337-B8E4-2C01C0F374B6}">
      <dgm:prSet phldrT="[文字]" custT="1"/>
      <dgm:spPr/>
      <dgm:t>
        <a:bodyPr/>
        <a:lstStyle/>
        <a:p>
          <a:pPr>
            <a:lnSpc>
              <a:spcPts val="4000"/>
            </a:lnSpc>
            <a:spcAft>
              <a:spcPts val="0"/>
            </a:spcAft>
          </a:pPr>
          <a:r>
            <a:rPr lang="zh-TW" altLang="en-US" sz="2800" b="0" dirty="0">
              <a:latin typeface="Adobe 繁黑體 Std B" pitchFamily="34" charset="-120"/>
              <a:ea typeface="Adobe 繁黑體 Std B" pitchFamily="34" charset="-120"/>
            </a:rPr>
            <a:t>由專兼輔導教師、導師及孩子信任之老師，與家長、孩子進行志願選填試探相關輔導措施</a:t>
          </a:r>
        </a:p>
      </dgm:t>
    </dgm:pt>
    <dgm:pt modelId="{B22E053B-6B35-4067-9404-BE8B46A02926}" type="parTrans" cxnId="{294B05F7-4D65-4278-87C5-34E7FDBDE41A}">
      <dgm:prSet/>
      <dgm:spPr/>
      <dgm:t>
        <a:bodyPr/>
        <a:lstStyle/>
        <a:p>
          <a:endParaRPr lang="zh-TW" altLang="en-US" sz="1400">
            <a:latin typeface="Adobe 繁黑體 Std B" pitchFamily="34" charset="-120"/>
            <a:ea typeface="Adobe 繁黑體 Std B" pitchFamily="34" charset="-120"/>
          </a:endParaRPr>
        </a:p>
      </dgm:t>
    </dgm:pt>
    <dgm:pt modelId="{9947C538-9306-4CC3-850C-81339C68F314}" type="sibTrans" cxnId="{294B05F7-4D65-4278-87C5-34E7FDBDE41A}">
      <dgm:prSet/>
      <dgm:spPr/>
      <dgm:t>
        <a:bodyPr/>
        <a:lstStyle/>
        <a:p>
          <a:endParaRPr lang="zh-TW" altLang="en-US" sz="1400">
            <a:latin typeface="Adobe 繁黑體 Std B" pitchFamily="34" charset="-120"/>
            <a:ea typeface="Adobe 繁黑體 Std B" pitchFamily="34" charset="-120"/>
          </a:endParaRPr>
        </a:p>
      </dgm:t>
    </dgm:pt>
    <dgm:pt modelId="{62952F63-00A2-4ECD-97C5-F00E2EEBD734}" type="pres">
      <dgm:prSet presAssocID="{945D3B50-90E7-435C-84B5-F274A0F36D95}" presName="linear" presStyleCnt="0">
        <dgm:presLayoutVars>
          <dgm:dir/>
          <dgm:resizeHandles val="exact"/>
        </dgm:presLayoutVars>
      </dgm:prSet>
      <dgm:spPr/>
      <dgm:t>
        <a:bodyPr/>
        <a:lstStyle/>
        <a:p>
          <a:endParaRPr lang="zh-TW" altLang="en-US"/>
        </a:p>
      </dgm:t>
    </dgm:pt>
    <dgm:pt modelId="{16B405F8-4318-4D2A-86DB-E7C77A69B059}" type="pres">
      <dgm:prSet presAssocID="{BCB8B7B9-1E18-4CA3-99AB-C95990ABEF63}" presName="comp" presStyleCnt="0"/>
      <dgm:spPr/>
      <dgm:t>
        <a:bodyPr/>
        <a:lstStyle/>
        <a:p>
          <a:endParaRPr lang="zh-TW" altLang="en-US"/>
        </a:p>
      </dgm:t>
    </dgm:pt>
    <dgm:pt modelId="{614E6963-BEB2-40D0-ACB9-4B48EF9B33D1}" type="pres">
      <dgm:prSet presAssocID="{BCB8B7B9-1E18-4CA3-99AB-C95990ABEF63}" presName="box" presStyleLbl="node1" presStyleIdx="0" presStyleCnt="3" custLinFactNeighborY="5706"/>
      <dgm:spPr/>
      <dgm:t>
        <a:bodyPr/>
        <a:lstStyle/>
        <a:p>
          <a:endParaRPr lang="zh-TW" altLang="en-US"/>
        </a:p>
      </dgm:t>
    </dgm:pt>
    <dgm:pt modelId="{CC95DB48-6FE9-4025-83E8-A0C919A93B91}" type="pres">
      <dgm:prSet presAssocID="{BCB8B7B9-1E18-4CA3-99AB-C95990ABEF63}" presName="img" presStyleLbl="fgImgPlace1" presStyleIdx="0" presStyleCnt="3" custLinFactNeighborY="4010"/>
      <dgm:spPr>
        <a:blipFill rotWithShape="1">
          <a:blip xmlns:r="http://schemas.openxmlformats.org/officeDocument/2006/relationships" r:embed="rId1"/>
          <a:stretch>
            <a:fillRect/>
          </a:stretch>
        </a:blipFill>
      </dgm:spPr>
      <dgm:t>
        <a:bodyPr/>
        <a:lstStyle/>
        <a:p>
          <a:endParaRPr lang="zh-TW" altLang="en-US"/>
        </a:p>
      </dgm:t>
    </dgm:pt>
    <dgm:pt modelId="{4298EFA7-CB6E-41E6-A3FF-359D579259D1}" type="pres">
      <dgm:prSet presAssocID="{BCB8B7B9-1E18-4CA3-99AB-C95990ABEF63}" presName="text" presStyleLbl="node1" presStyleIdx="0" presStyleCnt="3">
        <dgm:presLayoutVars>
          <dgm:bulletEnabled val="1"/>
        </dgm:presLayoutVars>
      </dgm:prSet>
      <dgm:spPr/>
      <dgm:t>
        <a:bodyPr/>
        <a:lstStyle/>
        <a:p>
          <a:endParaRPr lang="zh-TW" altLang="en-US"/>
        </a:p>
      </dgm:t>
    </dgm:pt>
    <dgm:pt modelId="{841D6A3B-7A6A-4C92-B2E4-D3DF9A6F479E}" type="pres">
      <dgm:prSet presAssocID="{85B6EB30-AE3E-4956-BC57-896204B5D6B1}" presName="spacer" presStyleCnt="0"/>
      <dgm:spPr/>
      <dgm:t>
        <a:bodyPr/>
        <a:lstStyle/>
        <a:p>
          <a:endParaRPr lang="zh-TW" altLang="en-US"/>
        </a:p>
      </dgm:t>
    </dgm:pt>
    <dgm:pt modelId="{ED6DDB77-7B70-4FA1-83F8-A23B478CED5A}" type="pres">
      <dgm:prSet presAssocID="{710DE70D-D1DD-435F-AB57-712504C01FC7}" presName="comp" presStyleCnt="0"/>
      <dgm:spPr/>
      <dgm:t>
        <a:bodyPr/>
        <a:lstStyle/>
        <a:p>
          <a:endParaRPr lang="zh-TW" altLang="en-US"/>
        </a:p>
      </dgm:t>
    </dgm:pt>
    <dgm:pt modelId="{55B8F4E3-2D05-4DB1-A505-36A80BCAC101}" type="pres">
      <dgm:prSet presAssocID="{710DE70D-D1DD-435F-AB57-712504C01FC7}" presName="box" presStyleLbl="node1" presStyleIdx="1" presStyleCnt="3"/>
      <dgm:spPr/>
      <dgm:t>
        <a:bodyPr/>
        <a:lstStyle/>
        <a:p>
          <a:endParaRPr lang="zh-TW" altLang="en-US"/>
        </a:p>
      </dgm:t>
    </dgm:pt>
    <dgm:pt modelId="{E84CD187-1CC6-4600-87D4-1B1C5E2C4DA7}" type="pres">
      <dgm:prSet presAssocID="{710DE70D-D1DD-435F-AB57-712504C01FC7}" presName="img" presStyleLbl="fgImgPlace1" presStyleIdx="1" presStyleCnt="3"/>
      <dgm:spPr>
        <a:blipFill rotWithShape="1">
          <a:blip xmlns:r="http://schemas.openxmlformats.org/officeDocument/2006/relationships" r:embed="rId2"/>
          <a:stretch>
            <a:fillRect/>
          </a:stretch>
        </a:blipFill>
      </dgm:spPr>
      <dgm:t>
        <a:bodyPr/>
        <a:lstStyle/>
        <a:p>
          <a:endParaRPr lang="zh-TW" altLang="en-US"/>
        </a:p>
      </dgm:t>
    </dgm:pt>
    <dgm:pt modelId="{CDFFBB44-B85F-4A05-81F7-24EDBD6101AE}" type="pres">
      <dgm:prSet presAssocID="{710DE70D-D1DD-435F-AB57-712504C01FC7}" presName="text" presStyleLbl="node1" presStyleIdx="1" presStyleCnt="3">
        <dgm:presLayoutVars>
          <dgm:bulletEnabled val="1"/>
        </dgm:presLayoutVars>
      </dgm:prSet>
      <dgm:spPr/>
      <dgm:t>
        <a:bodyPr/>
        <a:lstStyle/>
        <a:p>
          <a:endParaRPr lang="zh-TW" altLang="en-US"/>
        </a:p>
      </dgm:t>
    </dgm:pt>
    <dgm:pt modelId="{5946944B-B8A7-4BF9-BA1E-1F48D4309E94}" type="pres">
      <dgm:prSet presAssocID="{4DB2B6E7-5852-40DB-9DE6-2ECBCCC214D6}" presName="spacer" presStyleCnt="0"/>
      <dgm:spPr/>
      <dgm:t>
        <a:bodyPr/>
        <a:lstStyle/>
        <a:p>
          <a:endParaRPr lang="zh-TW" altLang="en-US"/>
        </a:p>
      </dgm:t>
    </dgm:pt>
    <dgm:pt modelId="{6C1594D8-BCC1-4674-976B-F8FD43ACCEE0}" type="pres">
      <dgm:prSet presAssocID="{B31ECC48-70BE-4337-B8E4-2C01C0F374B6}" presName="comp" presStyleCnt="0"/>
      <dgm:spPr/>
      <dgm:t>
        <a:bodyPr/>
        <a:lstStyle/>
        <a:p>
          <a:endParaRPr lang="zh-TW" altLang="en-US"/>
        </a:p>
      </dgm:t>
    </dgm:pt>
    <dgm:pt modelId="{27E8E56E-45AF-403A-B08F-8970A4181D2A}" type="pres">
      <dgm:prSet presAssocID="{B31ECC48-70BE-4337-B8E4-2C01C0F374B6}" presName="box" presStyleLbl="node1" presStyleIdx="2" presStyleCnt="3" custLinFactNeighborY="-2871"/>
      <dgm:spPr/>
      <dgm:t>
        <a:bodyPr/>
        <a:lstStyle/>
        <a:p>
          <a:endParaRPr lang="zh-TW" altLang="en-US"/>
        </a:p>
      </dgm:t>
    </dgm:pt>
    <dgm:pt modelId="{EA471FBE-641F-4C6E-B01C-C0086C3083BA}" type="pres">
      <dgm:prSet presAssocID="{B31ECC48-70BE-4337-B8E4-2C01C0F374B6}" presName="img" presStyleLbl="fgImgPlace1" presStyleIdx="2" presStyleCnt="3" custLinFactNeighborY="-2100"/>
      <dgm:spPr>
        <a:blipFill rotWithShape="1">
          <a:blip xmlns:r="http://schemas.openxmlformats.org/officeDocument/2006/relationships" r:embed="rId3"/>
          <a:stretch>
            <a:fillRect/>
          </a:stretch>
        </a:blipFill>
      </dgm:spPr>
      <dgm:t>
        <a:bodyPr/>
        <a:lstStyle/>
        <a:p>
          <a:endParaRPr lang="zh-TW" altLang="en-US"/>
        </a:p>
      </dgm:t>
    </dgm:pt>
    <dgm:pt modelId="{CE3FA4A4-0991-44C6-B5BF-EB225E6A5937}" type="pres">
      <dgm:prSet presAssocID="{B31ECC48-70BE-4337-B8E4-2C01C0F374B6}" presName="text" presStyleLbl="node1" presStyleIdx="2" presStyleCnt="3">
        <dgm:presLayoutVars>
          <dgm:bulletEnabled val="1"/>
        </dgm:presLayoutVars>
      </dgm:prSet>
      <dgm:spPr/>
      <dgm:t>
        <a:bodyPr/>
        <a:lstStyle/>
        <a:p>
          <a:endParaRPr lang="zh-TW" altLang="en-US"/>
        </a:p>
      </dgm:t>
    </dgm:pt>
  </dgm:ptLst>
  <dgm:cxnLst>
    <dgm:cxn modelId="{53D67B8F-85E7-184B-9A46-066D8793A095}" type="presOf" srcId="{BCB8B7B9-1E18-4CA3-99AB-C95990ABEF63}" destId="{4298EFA7-CB6E-41E6-A3FF-359D579259D1}" srcOrd="1" destOrd="0" presId="urn:microsoft.com/office/officeart/2005/8/layout/vList4#1"/>
    <dgm:cxn modelId="{4DB67B8B-1CA4-F44F-856B-0C3A4792F675}" type="presOf" srcId="{BCB8B7B9-1E18-4CA3-99AB-C95990ABEF63}" destId="{614E6963-BEB2-40D0-ACB9-4B48EF9B33D1}" srcOrd="0" destOrd="0" presId="urn:microsoft.com/office/officeart/2005/8/layout/vList4#1"/>
    <dgm:cxn modelId="{BAA50444-3775-41B4-AF84-BF121A7D6CB5}" srcId="{945D3B50-90E7-435C-84B5-F274A0F36D95}" destId="{710DE70D-D1DD-435F-AB57-712504C01FC7}" srcOrd="1" destOrd="0" parTransId="{C2EEE8D7-4CE0-4366-A773-98C303007C3C}" sibTransId="{4DB2B6E7-5852-40DB-9DE6-2ECBCCC214D6}"/>
    <dgm:cxn modelId="{30F3FBE0-0727-FD47-90E9-9D6E5D97D581}" type="presOf" srcId="{B31ECC48-70BE-4337-B8E4-2C01C0F374B6}" destId="{CE3FA4A4-0991-44C6-B5BF-EB225E6A5937}" srcOrd="1" destOrd="0" presId="urn:microsoft.com/office/officeart/2005/8/layout/vList4#1"/>
    <dgm:cxn modelId="{232999AD-12CA-2541-A4A8-2CEBB598F112}" type="presOf" srcId="{710DE70D-D1DD-435F-AB57-712504C01FC7}" destId="{55B8F4E3-2D05-4DB1-A505-36A80BCAC101}" srcOrd="0" destOrd="0" presId="urn:microsoft.com/office/officeart/2005/8/layout/vList4#1"/>
    <dgm:cxn modelId="{099A8423-E77B-564C-981F-6C00BE804813}" type="presOf" srcId="{B31ECC48-70BE-4337-B8E4-2C01C0F374B6}" destId="{27E8E56E-45AF-403A-B08F-8970A4181D2A}" srcOrd="0" destOrd="0" presId="urn:microsoft.com/office/officeart/2005/8/layout/vList4#1"/>
    <dgm:cxn modelId="{1A07B47F-D018-5D4A-8A86-C6244262EBC9}" type="presOf" srcId="{710DE70D-D1DD-435F-AB57-712504C01FC7}" destId="{CDFFBB44-B85F-4A05-81F7-24EDBD6101AE}" srcOrd="1" destOrd="0" presId="urn:microsoft.com/office/officeart/2005/8/layout/vList4#1"/>
    <dgm:cxn modelId="{1342743D-B4BC-8148-844D-A45293B287D7}" type="presOf" srcId="{945D3B50-90E7-435C-84B5-F274A0F36D95}" destId="{62952F63-00A2-4ECD-97C5-F00E2EEBD734}" srcOrd="0" destOrd="0" presId="urn:microsoft.com/office/officeart/2005/8/layout/vList4#1"/>
    <dgm:cxn modelId="{294B05F7-4D65-4278-87C5-34E7FDBDE41A}" srcId="{945D3B50-90E7-435C-84B5-F274A0F36D95}" destId="{B31ECC48-70BE-4337-B8E4-2C01C0F374B6}" srcOrd="2" destOrd="0" parTransId="{B22E053B-6B35-4067-9404-BE8B46A02926}" sibTransId="{9947C538-9306-4CC3-850C-81339C68F314}"/>
    <dgm:cxn modelId="{60BB7422-B5CA-4552-BC4C-473CE9FF01F7}" srcId="{945D3B50-90E7-435C-84B5-F274A0F36D95}" destId="{BCB8B7B9-1E18-4CA3-99AB-C95990ABEF63}" srcOrd="0" destOrd="0" parTransId="{7656B396-9CFD-4E86-963F-BFB1443F34C7}" sibTransId="{85B6EB30-AE3E-4956-BC57-896204B5D6B1}"/>
    <dgm:cxn modelId="{F1AD6F68-4A28-EE4C-9911-BDB07CB225E6}" type="presParOf" srcId="{62952F63-00A2-4ECD-97C5-F00E2EEBD734}" destId="{16B405F8-4318-4D2A-86DB-E7C77A69B059}" srcOrd="0" destOrd="0" presId="urn:microsoft.com/office/officeart/2005/8/layout/vList4#1"/>
    <dgm:cxn modelId="{0A818AA1-1D62-8C4B-9A73-FA922E0C592C}" type="presParOf" srcId="{16B405F8-4318-4D2A-86DB-E7C77A69B059}" destId="{614E6963-BEB2-40D0-ACB9-4B48EF9B33D1}" srcOrd="0" destOrd="0" presId="urn:microsoft.com/office/officeart/2005/8/layout/vList4#1"/>
    <dgm:cxn modelId="{43EE3D62-CBFF-AF46-BA31-D0DDE264EC81}" type="presParOf" srcId="{16B405F8-4318-4D2A-86DB-E7C77A69B059}" destId="{CC95DB48-6FE9-4025-83E8-A0C919A93B91}" srcOrd="1" destOrd="0" presId="urn:microsoft.com/office/officeart/2005/8/layout/vList4#1"/>
    <dgm:cxn modelId="{C502E8B5-738F-CE4C-94D3-D203976F1EA9}" type="presParOf" srcId="{16B405F8-4318-4D2A-86DB-E7C77A69B059}" destId="{4298EFA7-CB6E-41E6-A3FF-359D579259D1}" srcOrd="2" destOrd="0" presId="urn:microsoft.com/office/officeart/2005/8/layout/vList4#1"/>
    <dgm:cxn modelId="{831BD97A-1F6C-B94F-AFA8-4860680F4101}" type="presParOf" srcId="{62952F63-00A2-4ECD-97C5-F00E2EEBD734}" destId="{841D6A3B-7A6A-4C92-B2E4-D3DF9A6F479E}" srcOrd="1" destOrd="0" presId="urn:microsoft.com/office/officeart/2005/8/layout/vList4#1"/>
    <dgm:cxn modelId="{6A40DB98-93AF-714B-B41E-3430F9ABEE2E}" type="presParOf" srcId="{62952F63-00A2-4ECD-97C5-F00E2EEBD734}" destId="{ED6DDB77-7B70-4FA1-83F8-A23B478CED5A}" srcOrd="2" destOrd="0" presId="urn:microsoft.com/office/officeart/2005/8/layout/vList4#1"/>
    <dgm:cxn modelId="{6DC355D2-8ED9-244C-AE25-2EEDF8047F33}" type="presParOf" srcId="{ED6DDB77-7B70-4FA1-83F8-A23B478CED5A}" destId="{55B8F4E3-2D05-4DB1-A505-36A80BCAC101}" srcOrd="0" destOrd="0" presId="urn:microsoft.com/office/officeart/2005/8/layout/vList4#1"/>
    <dgm:cxn modelId="{D580EACD-C27E-3D4F-9C22-7340A91D383C}" type="presParOf" srcId="{ED6DDB77-7B70-4FA1-83F8-A23B478CED5A}" destId="{E84CD187-1CC6-4600-87D4-1B1C5E2C4DA7}" srcOrd="1" destOrd="0" presId="urn:microsoft.com/office/officeart/2005/8/layout/vList4#1"/>
    <dgm:cxn modelId="{1AC91050-3C8C-9341-9101-F64D9E566FBA}" type="presParOf" srcId="{ED6DDB77-7B70-4FA1-83F8-A23B478CED5A}" destId="{CDFFBB44-B85F-4A05-81F7-24EDBD6101AE}" srcOrd="2" destOrd="0" presId="urn:microsoft.com/office/officeart/2005/8/layout/vList4#1"/>
    <dgm:cxn modelId="{8326E91D-105F-EE42-868E-F7FE63B34A10}" type="presParOf" srcId="{62952F63-00A2-4ECD-97C5-F00E2EEBD734}" destId="{5946944B-B8A7-4BF9-BA1E-1F48D4309E94}" srcOrd="3" destOrd="0" presId="urn:microsoft.com/office/officeart/2005/8/layout/vList4#1"/>
    <dgm:cxn modelId="{5DBA0596-D9E8-BD47-8F2F-B5F8999F184F}" type="presParOf" srcId="{62952F63-00A2-4ECD-97C5-F00E2EEBD734}" destId="{6C1594D8-BCC1-4674-976B-F8FD43ACCEE0}" srcOrd="4" destOrd="0" presId="urn:microsoft.com/office/officeart/2005/8/layout/vList4#1"/>
    <dgm:cxn modelId="{B3029281-F3FB-B54C-A03D-8486C450950A}" type="presParOf" srcId="{6C1594D8-BCC1-4674-976B-F8FD43ACCEE0}" destId="{27E8E56E-45AF-403A-B08F-8970A4181D2A}" srcOrd="0" destOrd="0" presId="urn:microsoft.com/office/officeart/2005/8/layout/vList4#1"/>
    <dgm:cxn modelId="{ED6A9F78-50B6-AB4E-9D2D-8A68B0A91526}" type="presParOf" srcId="{6C1594D8-BCC1-4674-976B-F8FD43ACCEE0}" destId="{EA471FBE-641F-4C6E-B01C-C0086C3083BA}" srcOrd="1" destOrd="0" presId="urn:microsoft.com/office/officeart/2005/8/layout/vList4#1"/>
    <dgm:cxn modelId="{86E79DBD-C85A-A944-BAA9-95DF5809CA35}" type="presParOf" srcId="{6C1594D8-BCC1-4674-976B-F8FD43ACCEE0}" destId="{CE3FA4A4-0991-44C6-B5BF-EB225E6A5937}"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E7FB022-EEB9-4DE1-8CBE-DB865A521DE9}" type="doc">
      <dgm:prSet loTypeId="urn:microsoft.com/office/officeart/2005/8/layout/hProcess9" loCatId="process" qsTypeId="urn:microsoft.com/office/officeart/2005/8/quickstyle/simple1" qsCatId="simple" csTypeId="urn:microsoft.com/office/officeart/2005/8/colors/colorful3" csCatId="colorful" phldr="1"/>
      <dgm:spPr/>
    </dgm:pt>
    <dgm:pt modelId="{17414668-8E7C-4E21-B6B3-47472D869B83}">
      <dgm:prSet phldrT="[文字]" custT="1"/>
      <dgm:spPr/>
      <dgm:t>
        <a:bodyPr/>
        <a:lstStyle/>
        <a:p>
          <a:pPr>
            <a:lnSpc>
              <a:spcPts val="4200"/>
            </a:lnSpc>
            <a:spcAft>
              <a:spcPts val="0"/>
            </a:spcAft>
          </a:pPr>
          <a:r>
            <a:rPr lang="zh-TW" altLang="en-US" sz="3200" b="1" smtClean="0">
              <a:effectLst/>
              <a:latin typeface="微軟正黑體" panose="020B0604030504040204" pitchFamily="34" charset="-120"/>
              <a:ea typeface="微軟正黑體" panose="020B0604030504040204" pitchFamily="34" charset="-120"/>
            </a:rPr>
            <a:t>探索體驗</a:t>
          </a:r>
          <a:endParaRPr lang="zh-TW" altLang="en-US" sz="3200" b="1" dirty="0">
            <a:effectLst/>
            <a:latin typeface="微軟正黑體" panose="020B0604030504040204" pitchFamily="34" charset="-120"/>
            <a:ea typeface="微軟正黑體" panose="020B0604030504040204" pitchFamily="34" charset="-120"/>
          </a:endParaRPr>
        </a:p>
      </dgm:t>
    </dgm:pt>
    <dgm:pt modelId="{C0DF0925-6305-4C9F-B17C-0A6FACFA9506}" type="parTrans" cxnId="{5ECA2F85-633C-4971-80F5-9E5AA0F40480}">
      <dgm:prSet/>
      <dgm:spPr/>
      <dgm:t>
        <a:bodyPr/>
        <a:lstStyle/>
        <a:p>
          <a:endParaRPr lang="zh-TW" altLang="en-US"/>
        </a:p>
      </dgm:t>
    </dgm:pt>
    <dgm:pt modelId="{87A83350-A49D-4414-8AAB-AE3F799D8BD6}" type="sibTrans" cxnId="{5ECA2F85-633C-4971-80F5-9E5AA0F40480}">
      <dgm:prSet/>
      <dgm:spPr/>
      <dgm:t>
        <a:bodyPr/>
        <a:lstStyle/>
        <a:p>
          <a:endParaRPr lang="zh-TW" altLang="en-US"/>
        </a:p>
      </dgm:t>
    </dgm:pt>
    <dgm:pt modelId="{CEE05894-7822-459E-AC61-D2BB51DABDA4}">
      <dgm:prSet phldrT="[文字]" custT="1"/>
      <dgm:spPr/>
      <dgm:t>
        <a:bodyPr/>
        <a:lstStyle/>
        <a:p>
          <a:pPr>
            <a:lnSpc>
              <a:spcPts val="4200"/>
            </a:lnSpc>
            <a:spcAft>
              <a:spcPts val="0"/>
            </a:spcAft>
          </a:pPr>
          <a:r>
            <a:rPr lang="zh-TW" altLang="en-US" sz="3200" b="1" smtClean="0">
              <a:effectLst/>
              <a:latin typeface="微軟正黑體" panose="020B0604030504040204" pitchFamily="34" charset="-120"/>
              <a:ea typeface="微軟正黑體" panose="020B0604030504040204" pitchFamily="34" charset="-120"/>
            </a:rPr>
            <a:t>統整省思</a:t>
          </a:r>
          <a:endParaRPr lang="zh-TW" altLang="en-US" sz="3200" b="1" dirty="0">
            <a:effectLst/>
            <a:latin typeface="微軟正黑體" panose="020B0604030504040204" pitchFamily="34" charset="-120"/>
            <a:ea typeface="微軟正黑體" panose="020B0604030504040204" pitchFamily="34" charset="-120"/>
          </a:endParaRPr>
        </a:p>
      </dgm:t>
    </dgm:pt>
    <dgm:pt modelId="{B9EB8885-14C4-4395-8887-B36CA3BA7F16}" type="parTrans" cxnId="{27F197B4-1DCB-4997-8B48-B5B6D744CFB4}">
      <dgm:prSet/>
      <dgm:spPr/>
      <dgm:t>
        <a:bodyPr/>
        <a:lstStyle/>
        <a:p>
          <a:endParaRPr lang="zh-TW" altLang="en-US"/>
        </a:p>
      </dgm:t>
    </dgm:pt>
    <dgm:pt modelId="{C5EF45AB-16E1-4A98-913D-B0D95AB2EDB0}" type="sibTrans" cxnId="{27F197B4-1DCB-4997-8B48-B5B6D744CFB4}">
      <dgm:prSet/>
      <dgm:spPr/>
      <dgm:t>
        <a:bodyPr/>
        <a:lstStyle/>
        <a:p>
          <a:endParaRPr lang="zh-TW" altLang="en-US"/>
        </a:p>
      </dgm:t>
    </dgm:pt>
    <dgm:pt modelId="{77867A4E-1F63-4D93-8B2F-BC03263C86AC}">
      <dgm:prSet phldrT="[文字]" custT="1"/>
      <dgm:spPr/>
      <dgm:t>
        <a:bodyPr/>
        <a:lstStyle/>
        <a:p>
          <a:pPr>
            <a:lnSpc>
              <a:spcPts val="4200"/>
            </a:lnSpc>
            <a:spcAft>
              <a:spcPts val="0"/>
            </a:spcAft>
          </a:pPr>
          <a:r>
            <a:rPr lang="zh-TW" altLang="en-US" sz="3200" b="1" smtClean="0">
              <a:effectLst/>
              <a:latin typeface="微軟正黑體" panose="020B0604030504040204" pitchFamily="34" charset="-120"/>
              <a:ea typeface="微軟正黑體" panose="020B0604030504040204" pitchFamily="34" charset="-120"/>
            </a:rPr>
            <a:t>宣導培訓</a:t>
          </a:r>
          <a:endParaRPr lang="zh-TW" altLang="en-US" sz="3200" b="1" dirty="0">
            <a:effectLst/>
            <a:latin typeface="微軟正黑體" panose="020B0604030504040204" pitchFamily="34" charset="-120"/>
            <a:ea typeface="微軟正黑體" panose="020B0604030504040204" pitchFamily="34" charset="-120"/>
          </a:endParaRPr>
        </a:p>
      </dgm:t>
    </dgm:pt>
    <dgm:pt modelId="{27880CE7-BB04-4AC9-85A1-5B22670DDD02}" type="parTrans" cxnId="{45440E86-CBD2-4353-8DD2-A6DAEC348622}">
      <dgm:prSet/>
      <dgm:spPr/>
      <dgm:t>
        <a:bodyPr/>
        <a:lstStyle/>
        <a:p>
          <a:endParaRPr lang="zh-TW" altLang="en-US"/>
        </a:p>
      </dgm:t>
    </dgm:pt>
    <dgm:pt modelId="{616B5496-1971-49C3-A82B-306757527324}" type="sibTrans" cxnId="{45440E86-CBD2-4353-8DD2-A6DAEC348622}">
      <dgm:prSet/>
      <dgm:spPr/>
      <dgm:t>
        <a:bodyPr/>
        <a:lstStyle/>
        <a:p>
          <a:endParaRPr lang="zh-TW" altLang="en-US"/>
        </a:p>
      </dgm:t>
    </dgm:pt>
    <dgm:pt modelId="{998F1B80-43EE-4DE1-AC7B-CE25668C6D86}" type="pres">
      <dgm:prSet presAssocID="{1E7FB022-EEB9-4DE1-8CBE-DB865A521DE9}" presName="CompostProcess" presStyleCnt="0">
        <dgm:presLayoutVars>
          <dgm:dir/>
          <dgm:resizeHandles val="exact"/>
        </dgm:presLayoutVars>
      </dgm:prSet>
      <dgm:spPr/>
    </dgm:pt>
    <dgm:pt modelId="{F9281329-A4AE-4C8F-832C-BF34028495B7}" type="pres">
      <dgm:prSet presAssocID="{1E7FB022-EEB9-4DE1-8CBE-DB865A521DE9}" presName="arrow" presStyleLbl="bgShp" presStyleIdx="0" presStyleCnt="1" custScaleX="116703" custLinFactNeighborX="472" custLinFactNeighborY="4000"/>
      <dgm:spPr/>
    </dgm:pt>
    <dgm:pt modelId="{4AAB0BAB-227D-4120-8699-4E4878BB4821}" type="pres">
      <dgm:prSet presAssocID="{1E7FB022-EEB9-4DE1-8CBE-DB865A521DE9}" presName="linearProcess" presStyleCnt="0"/>
      <dgm:spPr/>
    </dgm:pt>
    <dgm:pt modelId="{9D93E39F-8CC9-4A1E-9671-C0176B6C9E64}" type="pres">
      <dgm:prSet presAssocID="{77867A4E-1F63-4D93-8B2F-BC03263C86AC}" presName="textNode" presStyleLbl="node1" presStyleIdx="0" presStyleCnt="3">
        <dgm:presLayoutVars>
          <dgm:bulletEnabled val="1"/>
        </dgm:presLayoutVars>
      </dgm:prSet>
      <dgm:spPr/>
      <dgm:t>
        <a:bodyPr/>
        <a:lstStyle/>
        <a:p>
          <a:endParaRPr lang="zh-TW" altLang="en-US"/>
        </a:p>
      </dgm:t>
    </dgm:pt>
    <dgm:pt modelId="{BC4503DE-39A3-4E69-8C22-6E0F8A8550A8}" type="pres">
      <dgm:prSet presAssocID="{616B5496-1971-49C3-A82B-306757527324}" presName="sibTrans" presStyleCnt="0"/>
      <dgm:spPr/>
    </dgm:pt>
    <dgm:pt modelId="{F97E00A9-C840-4AB2-A506-BD14EC6DCCD8}" type="pres">
      <dgm:prSet presAssocID="{17414668-8E7C-4E21-B6B3-47472D869B83}" presName="textNode" presStyleLbl="node1" presStyleIdx="1" presStyleCnt="3">
        <dgm:presLayoutVars>
          <dgm:bulletEnabled val="1"/>
        </dgm:presLayoutVars>
      </dgm:prSet>
      <dgm:spPr/>
      <dgm:t>
        <a:bodyPr/>
        <a:lstStyle/>
        <a:p>
          <a:endParaRPr lang="zh-TW" altLang="en-US"/>
        </a:p>
      </dgm:t>
    </dgm:pt>
    <dgm:pt modelId="{C720EB95-CD69-45DA-ABE0-FE26936DFC9D}" type="pres">
      <dgm:prSet presAssocID="{87A83350-A49D-4414-8AAB-AE3F799D8BD6}" presName="sibTrans" presStyleCnt="0"/>
      <dgm:spPr/>
    </dgm:pt>
    <dgm:pt modelId="{D6F3213F-45E8-425A-903B-FFC4010A3E0D}" type="pres">
      <dgm:prSet presAssocID="{CEE05894-7822-459E-AC61-D2BB51DABDA4}" presName="textNode" presStyleLbl="node1" presStyleIdx="2" presStyleCnt="3">
        <dgm:presLayoutVars>
          <dgm:bulletEnabled val="1"/>
        </dgm:presLayoutVars>
      </dgm:prSet>
      <dgm:spPr/>
      <dgm:t>
        <a:bodyPr/>
        <a:lstStyle/>
        <a:p>
          <a:endParaRPr lang="zh-TW" altLang="en-US"/>
        </a:p>
      </dgm:t>
    </dgm:pt>
  </dgm:ptLst>
  <dgm:cxnLst>
    <dgm:cxn modelId="{46C8AD3F-BB9C-43C9-93BC-E90F47BD370B}" type="presOf" srcId="{17414668-8E7C-4E21-B6B3-47472D869B83}" destId="{F97E00A9-C840-4AB2-A506-BD14EC6DCCD8}" srcOrd="0" destOrd="0" presId="urn:microsoft.com/office/officeart/2005/8/layout/hProcess9"/>
    <dgm:cxn modelId="{6CAB8133-723D-4C14-8685-6E1808D1C689}" type="presOf" srcId="{1E7FB022-EEB9-4DE1-8CBE-DB865A521DE9}" destId="{998F1B80-43EE-4DE1-AC7B-CE25668C6D86}" srcOrd="0" destOrd="0" presId="urn:microsoft.com/office/officeart/2005/8/layout/hProcess9"/>
    <dgm:cxn modelId="{45440E86-CBD2-4353-8DD2-A6DAEC348622}" srcId="{1E7FB022-EEB9-4DE1-8CBE-DB865A521DE9}" destId="{77867A4E-1F63-4D93-8B2F-BC03263C86AC}" srcOrd="0" destOrd="0" parTransId="{27880CE7-BB04-4AC9-85A1-5B22670DDD02}" sibTransId="{616B5496-1971-49C3-A82B-306757527324}"/>
    <dgm:cxn modelId="{5ECA2F85-633C-4971-80F5-9E5AA0F40480}" srcId="{1E7FB022-EEB9-4DE1-8CBE-DB865A521DE9}" destId="{17414668-8E7C-4E21-B6B3-47472D869B83}" srcOrd="1" destOrd="0" parTransId="{C0DF0925-6305-4C9F-B17C-0A6FACFA9506}" sibTransId="{87A83350-A49D-4414-8AAB-AE3F799D8BD6}"/>
    <dgm:cxn modelId="{3871FE08-3D37-4270-A79F-C0D3E5A04C11}" type="presOf" srcId="{77867A4E-1F63-4D93-8B2F-BC03263C86AC}" destId="{9D93E39F-8CC9-4A1E-9671-C0176B6C9E64}" srcOrd="0" destOrd="0" presId="urn:microsoft.com/office/officeart/2005/8/layout/hProcess9"/>
    <dgm:cxn modelId="{4C2CCFE9-4680-4BA7-A118-5B4FF5E4E65F}" type="presOf" srcId="{CEE05894-7822-459E-AC61-D2BB51DABDA4}" destId="{D6F3213F-45E8-425A-903B-FFC4010A3E0D}" srcOrd="0" destOrd="0" presId="urn:microsoft.com/office/officeart/2005/8/layout/hProcess9"/>
    <dgm:cxn modelId="{27F197B4-1DCB-4997-8B48-B5B6D744CFB4}" srcId="{1E7FB022-EEB9-4DE1-8CBE-DB865A521DE9}" destId="{CEE05894-7822-459E-AC61-D2BB51DABDA4}" srcOrd="2" destOrd="0" parTransId="{B9EB8885-14C4-4395-8887-B36CA3BA7F16}" sibTransId="{C5EF45AB-16E1-4A98-913D-B0D95AB2EDB0}"/>
    <dgm:cxn modelId="{3976470A-6DF7-4900-AFE2-05A1E9D8815F}" type="presParOf" srcId="{998F1B80-43EE-4DE1-AC7B-CE25668C6D86}" destId="{F9281329-A4AE-4C8F-832C-BF34028495B7}" srcOrd="0" destOrd="0" presId="urn:microsoft.com/office/officeart/2005/8/layout/hProcess9"/>
    <dgm:cxn modelId="{119D5F53-9C0E-497A-B82D-C220DCA95514}" type="presParOf" srcId="{998F1B80-43EE-4DE1-AC7B-CE25668C6D86}" destId="{4AAB0BAB-227D-4120-8699-4E4878BB4821}" srcOrd="1" destOrd="0" presId="urn:microsoft.com/office/officeart/2005/8/layout/hProcess9"/>
    <dgm:cxn modelId="{66B6F6DC-C963-4FA5-AA7E-42A89D73F827}" type="presParOf" srcId="{4AAB0BAB-227D-4120-8699-4E4878BB4821}" destId="{9D93E39F-8CC9-4A1E-9671-C0176B6C9E64}" srcOrd="0" destOrd="0" presId="urn:microsoft.com/office/officeart/2005/8/layout/hProcess9"/>
    <dgm:cxn modelId="{19321C3A-0FAF-4E93-B65C-2D03171B95F5}" type="presParOf" srcId="{4AAB0BAB-227D-4120-8699-4E4878BB4821}" destId="{BC4503DE-39A3-4E69-8C22-6E0F8A8550A8}" srcOrd="1" destOrd="0" presId="urn:microsoft.com/office/officeart/2005/8/layout/hProcess9"/>
    <dgm:cxn modelId="{C813A169-9A4B-45A2-8566-0740986F379B}" type="presParOf" srcId="{4AAB0BAB-227D-4120-8699-4E4878BB4821}" destId="{F97E00A9-C840-4AB2-A506-BD14EC6DCCD8}" srcOrd="2" destOrd="0" presId="urn:microsoft.com/office/officeart/2005/8/layout/hProcess9"/>
    <dgm:cxn modelId="{A24D0164-F8E9-4BFF-B1C6-AE94F5A7243B}" type="presParOf" srcId="{4AAB0BAB-227D-4120-8699-4E4878BB4821}" destId="{C720EB95-CD69-45DA-ABE0-FE26936DFC9D}" srcOrd="3" destOrd="0" presId="urn:microsoft.com/office/officeart/2005/8/layout/hProcess9"/>
    <dgm:cxn modelId="{CA63C9E7-C924-4595-906C-9DE24B3D41AB}" type="presParOf" srcId="{4AAB0BAB-227D-4120-8699-4E4878BB4821}" destId="{D6F3213F-45E8-425A-903B-FFC4010A3E0D}"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AccentList" loCatId="list" qsTypeId="urn:microsoft.com/office/officeart/2005/8/quickstyle/simple2" qsCatId="simple" csTypeId="urn:microsoft.com/office/officeart/2005/8/colors/colorful2" csCatId="colorful" phldr="1"/>
      <dgm:spPr/>
      <dgm:t>
        <a:bodyPr/>
        <a:lstStyle/>
        <a:p>
          <a:endParaRPr lang="zh-TW" altLang="en-US"/>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dgm:spPr>
      <dgm:t>
        <a:bodyPr/>
        <a:lstStyle/>
        <a:p>
          <a:r>
            <a:rPr lang="zh-TW" altLang="en-US" sz="2800" b="1">
              <a:effectLst/>
              <a:latin typeface="微軟正黑體" panose="020B0604030504040204" pitchFamily="34" charset="-120"/>
              <a:ea typeface="微軟正黑體" panose="020B0604030504040204" pitchFamily="34" charset="-120"/>
            </a:rPr>
            <a:t>辦理相關輔導研習，增進人員知能</a:t>
          </a:r>
          <a:endParaRPr lang="zh-TW" altLang="en-US" sz="2800" b="1" dirty="0">
            <a:effectLst/>
            <a:latin typeface="微軟正黑體" panose="020B0604030504040204" pitchFamily="34" charset="-120"/>
            <a:ea typeface="微軟正黑體" panose="020B0604030504040204" pitchFamily="34" charset="-120"/>
          </a:endParaRPr>
        </a:p>
      </dgm:t>
    </dgm:pt>
    <dgm:pt modelId="{34E6F460-9F71-4208-A7EC-DFFC1131EACF}" type="parTrans" cxnId="{4B8F46CE-F5C0-4A02-8DFC-216D159ADE72}">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0E25D2B9-5DCB-477C-B9DB-C45A01118CA0}" type="sibTrans" cxnId="{4B8F46CE-F5C0-4A02-8DFC-216D159ADE72}">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72A3F8F8-CBAC-4894-B26D-B4DC88F4FE29}">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dgm:spPr>
      <dgm:t>
        <a:bodyPr/>
        <a:lstStyle/>
        <a:p>
          <a:r>
            <a:rPr lang="zh-TW" altLang="en-US" sz="2800" b="1" dirty="0">
              <a:effectLst/>
              <a:latin typeface="微軟正黑體" panose="020B0604030504040204" pitchFamily="34" charset="-120"/>
              <a:ea typeface="微軟正黑體" panose="020B0604030504040204" pitchFamily="34" charset="-120"/>
            </a:rPr>
            <a:t>提供相關輔導資源，協助輔導工作推動</a:t>
          </a:r>
        </a:p>
      </dgm:t>
    </dgm:pt>
    <dgm:pt modelId="{C5E87777-5B03-4E7C-8976-A2AD0A04D3DD}" type="parTrans" cxnId="{FBF4C485-26FB-456C-B257-1DC4C368B283}">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CBF6B458-8947-4BB0-9B12-3BF66CE71C97}" type="sibTrans" cxnId="{FBF4C485-26FB-456C-B257-1DC4C368B283}">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0FA213B0-9070-400D-B54F-7625195EB9E0}">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dgm:spPr>
      <dgm:t>
        <a:bodyPr/>
        <a:lstStyle/>
        <a:p>
          <a:r>
            <a:rPr lang="zh-TW" altLang="en-US" sz="2800" b="1" dirty="0">
              <a:effectLst/>
              <a:latin typeface="微軟正黑體" panose="020B0604030504040204" pitchFamily="34" charset="-120"/>
              <a:ea typeface="微軟正黑體" panose="020B0604030504040204" pitchFamily="34" charset="-120"/>
            </a:rPr>
            <a:t>成立輔導策略諮詢團隊，提供必要協助</a:t>
          </a:r>
        </a:p>
      </dgm:t>
    </dgm:pt>
    <dgm:pt modelId="{5EEE0F8E-194C-4AC3-AF73-D525A0DB0FA6}" type="parTrans" cxnId="{6EF77C52-48C6-4DDE-B8CE-1D1CA7AA16C8}">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4DDF84F5-06A0-4D26-93D4-C92CA20C8DC5}" type="sibTrans" cxnId="{6EF77C52-48C6-4DDE-B8CE-1D1CA7AA16C8}">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D54E2B8B-96A0-430E-A5A3-D4C45B32F7FB}">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dgm:spPr>
      <dgm:t>
        <a:bodyPr/>
        <a:lstStyle/>
        <a:p>
          <a:r>
            <a:rPr lang="zh-TW" altLang="en-US" sz="2800" b="1" dirty="0">
              <a:effectLst/>
              <a:latin typeface="微軟正黑體" panose="020B0604030504040204" pitchFamily="34" charset="-120"/>
              <a:ea typeface="微軟正黑體" panose="020B0604030504040204" pitchFamily="34" charset="-120"/>
            </a:rPr>
            <a:t>檢核督導相關輔導作業執行情形，提升成效</a:t>
          </a:r>
        </a:p>
      </dgm:t>
    </dgm:pt>
    <dgm:pt modelId="{586878E1-BE05-47B4-8976-361CCCEA547E}" type="parTrans" cxnId="{53F04559-BB7F-4495-8244-B78F1CB6C2EA}">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0980AB08-30DE-4084-AFEF-7C94228FA3C6}" type="sibTrans" cxnId="{53F04559-BB7F-4495-8244-B78F1CB6C2EA}">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FB1EA6E0-6014-4C64-A0BF-9E9278E9684F}">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dgm:spPr>
      <dgm:t>
        <a:bodyPr/>
        <a:lstStyle/>
        <a:p>
          <a:r>
            <a:rPr lang="zh-TW" altLang="en-US" sz="2800" b="1">
              <a:effectLst/>
              <a:latin typeface="微軟正黑體" panose="020B0604030504040204" pitchFamily="34" charset="-120"/>
              <a:ea typeface="微軟正黑體" panose="020B0604030504040204" pitchFamily="34" charset="-120"/>
            </a:rPr>
            <a:t>召開相關輔導策略工作會議，以達經驗互通</a:t>
          </a:r>
          <a:endParaRPr lang="zh-TW" altLang="en-US" sz="2800" b="1" dirty="0">
            <a:effectLst/>
            <a:latin typeface="微軟正黑體" panose="020B0604030504040204" pitchFamily="34" charset="-120"/>
            <a:ea typeface="微軟正黑體" panose="020B0604030504040204" pitchFamily="34" charset="-120"/>
          </a:endParaRPr>
        </a:p>
      </dgm:t>
    </dgm:pt>
    <dgm:pt modelId="{AB318450-4AFD-4B7A-96B8-FDCEA2954F95}" type="parTrans" cxnId="{88C17118-574A-45B2-AE70-1417E50EFB5D}">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3B2546D5-EEA0-4FC5-96F3-2478F656516A}" type="sibTrans" cxnId="{88C17118-574A-45B2-AE70-1417E50EFB5D}">
      <dgm:prSet/>
      <dgm:spPr/>
      <dgm:t>
        <a:bodyPr/>
        <a:lstStyle/>
        <a:p>
          <a:endParaRPr lang="zh-TW" altLang="en-US">
            <a:effectLst/>
            <a:latin typeface="微軟正黑體" panose="020B0604030504040204" pitchFamily="34" charset="-120"/>
            <a:ea typeface="微軟正黑體" panose="020B0604030504040204" pitchFamily="34" charset="-120"/>
          </a:endParaRPr>
        </a:p>
      </dgm:t>
    </dgm:pt>
    <dgm:pt modelId="{9781DE10-ABCE-4070-A150-1C54741DB7A6}" type="pres">
      <dgm:prSet presAssocID="{6FF15BA0-F8CB-4FAB-B213-E015D3D31F7C}" presName="Name0" presStyleCnt="0">
        <dgm:presLayoutVars>
          <dgm:chMax/>
          <dgm:chPref/>
          <dgm:dir/>
        </dgm:presLayoutVars>
      </dgm:prSet>
      <dgm:spPr/>
      <dgm:t>
        <a:bodyPr/>
        <a:lstStyle/>
        <a:p>
          <a:endParaRPr lang="zh-TW" altLang="en-US"/>
        </a:p>
      </dgm:t>
    </dgm:pt>
    <dgm:pt modelId="{E76C75BB-E776-45D7-B7D7-61D086A1B25D}" type="pres">
      <dgm:prSet presAssocID="{72A3F8F8-CBAC-4894-B26D-B4DC88F4FE29}" presName="parenttextcomposite" presStyleCnt="0"/>
      <dgm:spPr/>
    </dgm:pt>
    <dgm:pt modelId="{A1F9F71A-B508-403E-BCCD-B4170C870920}" type="pres">
      <dgm:prSet presAssocID="{72A3F8F8-CBAC-4894-B26D-B4DC88F4FE29}" presName="parenttext" presStyleLbl="revTx" presStyleIdx="0" presStyleCnt="5">
        <dgm:presLayoutVars>
          <dgm:chMax/>
          <dgm:chPref val="2"/>
          <dgm:bulletEnabled val="1"/>
        </dgm:presLayoutVars>
      </dgm:prSet>
      <dgm:spPr/>
      <dgm:t>
        <a:bodyPr/>
        <a:lstStyle/>
        <a:p>
          <a:endParaRPr lang="zh-TW" altLang="en-US"/>
        </a:p>
      </dgm:t>
    </dgm:pt>
    <dgm:pt modelId="{9F0649D7-2CAA-4264-92FC-8068EF09C823}" type="pres">
      <dgm:prSet presAssocID="{72A3F8F8-CBAC-4894-B26D-B4DC88F4FE29}" presName="parallelogramComposite" presStyleCnt="0"/>
      <dgm:spPr/>
    </dgm:pt>
    <dgm:pt modelId="{39438B20-9A44-46F8-B398-8E3DB257DED7}" type="pres">
      <dgm:prSet presAssocID="{72A3F8F8-CBAC-4894-B26D-B4DC88F4FE29}" presName="parallelogram1" presStyleLbl="alignNode1" presStyleIdx="0" presStyleCnt="35"/>
      <dgm:spPr/>
    </dgm:pt>
    <dgm:pt modelId="{D3AAC822-C15E-4CA6-92CD-A1DD61CEABAD}" type="pres">
      <dgm:prSet presAssocID="{72A3F8F8-CBAC-4894-B26D-B4DC88F4FE29}" presName="parallelogram2" presStyleLbl="alignNode1" presStyleIdx="1" presStyleCnt="35"/>
      <dgm:spPr/>
    </dgm:pt>
    <dgm:pt modelId="{87E85597-83A1-43FA-8705-C3564A8A1603}" type="pres">
      <dgm:prSet presAssocID="{72A3F8F8-CBAC-4894-B26D-B4DC88F4FE29}" presName="parallelogram3" presStyleLbl="alignNode1" presStyleIdx="2" presStyleCnt="35"/>
      <dgm:spPr/>
    </dgm:pt>
    <dgm:pt modelId="{020903C8-2086-4643-89CF-8440A3C1B257}" type="pres">
      <dgm:prSet presAssocID="{72A3F8F8-CBAC-4894-B26D-B4DC88F4FE29}" presName="parallelogram4" presStyleLbl="alignNode1" presStyleIdx="3" presStyleCnt="35"/>
      <dgm:spPr/>
    </dgm:pt>
    <dgm:pt modelId="{7C5CAD8E-5514-4989-8E93-A6710615A162}" type="pres">
      <dgm:prSet presAssocID="{72A3F8F8-CBAC-4894-B26D-B4DC88F4FE29}" presName="parallelogram5" presStyleLbl="alignNode1" presStyleIdx="4" presStyleCnt="35"/>
      <dgm:spPr/>
    </dgm:pt>
    <dgm:pt modelId="{F6C30D32-6612-45A4-B617-182618ABDC4D}" type="pres">
      <dgm:prSet presAssocID="{72A3F8F8-CBAC-4894-B26D-B4DC88F4FE29}" presName="parallelogram6" presStyleLbl="alignNode1" presStyleIdx="5" presStyleCnt="35"/>
      <dgm:spPr/>
    </dgm:pt>
    <dgm:pt modelId="{878DE63C-A9A4-4973-9B12-186210E27784}" type="pres">
      <dgm:prSet presAssocID="{72A3F8F8-CBAC-4894-B26D-B4DC88F4FE29}" presName="parallelogram7" presStyleLbl="alignNode1" presStyleIdx="6" presStyleCnt="35"/>
      <dgm:spPr/>
    </dgm:pt>
    <dgm:pt modelId="{FB283512-3D24-4BD4-B7AD-D4A7FF6ED0E1}" type="pres">
      <dgm:prSet presAssocID="{CBF6B458-8947-4BB0-9B12-3BF66CE71C97}" presName="sibTrans" presStyleCnt="0"/>
      <dgm:spPr/>
    </dgm:pt>
    <dgm:pt modelId="{158F531A-9ED4-4DED-88B9-365C8E0ACDE3}" type="pres">
      <dgm:prSet presAssocID="{1215C562-B77E-4D7A-B2FA-C28985E50A20}" presName="parenttextcomposite" presStyleCnt="0"/>
      <dgm:spPr/>
    </dgm:pt>
    <dgm:pt modelId="{B2184DF6-D96C-4B23-B695-C0D2DE80ACA4}" type="pres">
      <dgm:prSet presAssocID="{1215C562-B77E-4D7A-B2FA-C28985E50A20}" presName="parenttext" presStyleLbl="revTx" presStyleIdx="1" presStyleCnt="5">
        <dgm:presLayoutVars>
          <dgm:chMax/>
          <dgm:chPref val="2"/>
          <dgm:bulletEnabled val="1"/>
        </dgm:presLayoutVars>
      </dgm:prSet>
      <dgm:spPr/>
      <dgm:t>
        <a:bodyPr/>
        <a:lstStyle/>
        <a:p>
          <a:endParaRPr lang="zh-TW" altLang="en-US"/>
        </a:p>
      </dgm:t>
    </dgm:pt>
    <dgm:pt modelId="{6D299365-3B49-4A5A-B5FF-0318272B3A82}" type="pres">
      <dgm:prSet presAssocID="{1215C562-B77E-4D7A-B2FA-C28985E50A20}" presName="parallelogramComposite" presStyleCnt="0"/>
      <dgm:spPr/>
    </dgm:pt>
    <dgm:pt modelId="{DA2B8282-C6C9-4A19-80BE-D1C340103926}" type="pres">
      <dgm:prSet presAssocID="{1215C562-B77E-4D7A-B2FA-C28985E50A20}" presName="parallelogram1" presStyleLbl="alignNode1" presStyleIdx="7" presStyleCnt="35"/>
      <dgm:spPr/>
    </dgm:pt>
    <dgm:pt modelId="{2C06B9D7-73A4-4FF9-B46C-A509CBB29739}" type="pres">
      <dgm:prSet presAssocID="{1215C562-B77E-4D7A-B2FA-C28985E50A20}" presName="parallelogram2" presStyleLbl="alignNode1" presStyleIdx="8" presStyleCnt="35"/>
      <dgm:spPr/>
    </dgm:pt>
    <dgm:pt modelId="{CCA1888D-7721-4FAE-80CB-0C6E0B5A25AD}" type="pres">
      <dgm:prSet presAssocID="{1215C562-B77E-4D7A-B2FA-C28985E50A20}" presName="parallelogram3" presStyleLbl="alignNode1" presStyleIdx="9" presStyleCnt="35"/>
      <dgm:spPr/>
    </dgm:pt>
    <dgm:pt modelId="{E750F04D-1BD4-4A2B-B53C-A98341F3E992}" type="pres">
      <dgm:prSet presAssocID="{1215C562-B77E-4D7A-B2FA-C28985E50A20}" presName="parallelogram4" presStyleLbl="alignNode1" presStyleIdx="10" presStyleCnt="35"/>
      <dgm:spPr/>
    </dgm:pt>
    <dgm:pt modelId="{CA3EC134-AD64-4F7B-A1E6-8C6D4881FB51}" type="pres">
      <dgm:prSet presAssocID="{1215C562-B77E-4D7A-B2FA-C28985E50A20}" presName="parallelogram5" presStyleLbl="alignNode1" presStyleIdx="11" presStyleCnt="35"/>
      <dgm:spPr/>
    </dgm:pt>
    <dgm:pt modelId="{10E1B995-C838-46F3-AC3E-75323A9A089D}" type="pres">
      <dgm:prSet presAssocID="{1215C562-B77E-4D7A-B2FA-C28985E50A20}" presName="parallelogram6" presStyleLbl="alignNode1" presStyleIdx="12" presStyleCnt="35"/>
      <dgm:spPr/>
    </dgm:pt>
    <dgm:pt modelId="{A5131128-1208-4F52-8FD9-B827B07A196A}" type="pres">
      <dgm:prSet presAssocID="{1215C562-B77E-4D7A-B2FA-C28985E50A20}" presName="parallelogram7" presStyleLbl="alignNode1" presStyleIdx="13" presStyleCnt="35"/>
      <dgm:spPr/>
    </dgm:pt>
    <dgm:pt modelId="{5F5B9F2F-451A-4B50-BF23-EED90D0A8E65}" type="pres">
      <dgm:prSet presAssocID="{0E25D2B9-5DCB-477C-B9DB-C45A01118CA0}" presName="sibTrans" presStyleCnt="0"/>
      <dgm:spPr/>
    </dgm:pt>
    <dgm:pt modelId="{C663B4EC-2CC7-44C7-9FD2-133DC9EBC7B3}" type="pres">
      <dgm:prSet presAssocID="{0FA213B0-9070-400D-B54F-7625195EB9E0}" presName="parenttextcomposite" presStyleCnt="0"/>
      <dgm:spPr/>
    </dgm:pt>
    <dgm:pt modelId="{8A4915E5-69EE-4A06-9686-3DFDDEB87ABC}" type="pres">
      <dgm:prSet presAssocID="{0FA213B0-9070-400D-B54F-7625195EB9E0}" presName="parenttext" presStyleLbl="revTx" presStyleIdx="2" presStyleCnt="5">
        <dgm:presLayoutVars>
          <dgm:chMax/>
          <dgm:chPref val="2"/>
          <dgm:bulletEnabled val="1"/>
        </dgm:presLayoutVars>
      </dgm:prSet>
      <dgm:spPr/>
      <dgm:t>
        <a:bodyPr/>
        <a:lstStyle/>
        <a:p>
          <a:endParaRPr lang="zh-TW" altLang="en-US"/>
        </a:p>
      </dgm:t>
    </dgm:pt>
    <dgm:pt modelId="{0468D4AD-380E-423F-B8AF-7045A2381224}" type="pres">
      <dgm:prSet presAssocID="{0FA213B0-9070-400D-B54F-7625195EB9E0}" presName="parallelogramComposite" presStyleCnt="0"/>
      <dgm:spPr/>
    </dgm:pt>
    <dgm:pt modelId="{12CE579B-6971-403E-A6BA-81851722DAB4}" type="pres">
      <dgm:prSet presAssocID="{0FA213B0-9070-400D-B54F-7625195EB9E0}" presName="parallelogram1" presStyleLbl="alignNode1" presStyleIdx="14" presStyleCnt="35"/>
      <dgm:spPr/>
    </dgm:pt>
    <dgm:pt modelId="{206CA850-486A-4CC2-8BCA-4E2231DF58D3}" type="pres">
      <dgm:prSet presAssocID="{0FA213B0-9070-400D-B54F-7625195EB9E0}" presName="parallelogram2" presStyleLbl="alignNode1" presStyleIdx="15" presStyleCnt="35"/>
      <dgm:spPr/>
    </dgm:pt>
    <dgm:pt modelId="{F96B6FCC-9918-4CAF-A0AF-113B01B67159}" type="pres">
      <dgm:prSet presAssocID="{0FA213B0-9070-400D-B54F-7625195EB9E0}" presName="parallelogram3" presStyleLbl="alignNode1" presStyleIdx="16" presStyleCnt="35"/>
      <dgm:spPr/>
    </dgm:pt>
    <dgm:pt modelId="{1EF237C8-3908-46A1-8802-456DF4377833}" type="pres">
      <dgm:prSet presAssocID="{0FA213B0-9070-400D-B54F-7625195EB9E0}" presName="parallelogram4" presStyleLbl="alignNode1" presStyleIdx="17" presStyleCnt="35"/>
      <dgm:spPr/>
    </dgm:pt>
    <dgm:pt modelId="{5E4D6F39-BA70-4DA0-9C30-943A600EF9E3}" type="pres">
      <dgm:prSet presAssocID="{0FA213B0-9070-400D-B54F-7625195EB9E0}" presName="parallelogram5" presStyleLbl="alignNode1" presStyleIdx="18" presStyleCnt="35"/>
      <dgm:spPr/>
    </dgm:pt>
    <dgm:pt modelId="{78E988D7-98D5-430A-BD93-F97FAFC89E14}" type="pres">
      <dgm:prSet presAssocID="{0FA213B0-9070-400D-B54F-7625195EB9E0}" presName="parallelogram6" presStyleLbl="alignNode1" presStyleIdx="19" presStyleCnt="35"/>
      <dgm:spPr/>
    </dgm:pt>
    <dgm:pt modelId="{91E2349A-4927-4A72-A0E9-98F96BEA44BB}" type="pres">
      <dgm:prSet presAssocID="{0FA213B0-9070-400D-B54F-7625195EB9E0}" presName="parallelogram7" presStyleLbl="alignNode1" presStyleIdx="20" presStyleCnt="35"/>
      <dgm:spPr/>
    </dgm:pt>
    <dgm:pt modelId="{D2F7E9CB-F25D-445D-908F-2A7C511303E3}" type="pres">
      <dgm:prSet presAssocID="{4DDF84F5-06A0-4D26-93D4-C92CA20C8DC5}" presName="sibTrans" presStyleCnt="0"/>
      <dgm:spPr/>
    </dgm:pt>
    <dgm:pt modelId="{532A111A-2544-4B34-B963-A03A99BE6A5E}" type="pres">
      <dgm:prSet presAssocID="{FB1EA6E0-6014-4C64-A0BF-9E9278E9684F}" presName="parenttextcomposite" presStyleCnt="0"/>
      <dgm:spPr/>
    </dgm:pt>
    <dgm:pt modelId="{32BD608E-342B-4DE7-B1D6-25650E6BA627}" type="pres">
      <dgm:prSet presAssocID="{FB1EA6E0-6014-4C64-A0BF-9E9278E9684F}" presName="parenttext" presStyleLbl="revTx" presStyleIdx="3" presStyleCnt="5" custScaleX="100370">
        <dgm:presLayoutVars>
          <dgm:chMax/>
          <dgm:chPref val="2"/>
          <dgm:bulletEnabled val="1"/>
        </dgm:presLayoutVars>
      </dgm:prSet>
      <dgm:spPr/>
      <dgm:t>
        <a:bodyPr/>
        <a:lstStyle/>
        <a:p>
          <a:endParaRPr lang="zh-TW" altLang="en-US"/>
        </a:p>
      </dgm:t>
    </dgm:pt>
    <dgm:pt modelId="{757C2303-DDBC-441A-B6A5-47A5E4E5D9E5}" type="pres">
      <dgm:prSet presAssocID="{FB1EA6E0-6014-4C64-A0BF-9E9278E9684F}" presName="parallelogramComposite" presStyleCnt="0"/>
      <dgm:spPr/>
    </dgm:pt>
    <dgm:pt modelId="{B12CDCEE-596F-4EEB-A469-BC887AEF4D84}" type="pres">
      <dgm:prSet presAssocID="{FB1EA6E0-6014-4C64-A0BF-9E9278E9684F}" presName="parallelogram1" presStyleLbl="alignNode1" presStyleIdx="21" presStyleCnt="35"/>
      <dgm:spPr/>
    </dgm:pt>
    <dgm:pt modelId="{AE5E9F57-011B-483E-974F-1BA0540EE98A}" type="pres">
      <dgm:prSet presAssocID="{FB1EA6E0-6014-4C64-A0BF-9E9278E9684F}" presName="parallelogram2" presStyleLbl="alignNode1" presStyleIdx="22" presStyleCnt="35"/>
      <dgm:spPr/>
    </dgm:pt>
    <dgm:pt modelId="{C88483F2-CABA-4627-94BC-A3888B5F2816}" type="pres">
      <dgm:prSet presAssocID="{FB1EA6E0-6014-4C64-A0BF-9E9278E9684F}" presName="parallelogram3" presStyleLbl="alignNode1" presStyleIdx="23" presStyleCnt="35"/>
      <dgm:spPr/>
    </dgm:pt>
    <dgm:pt modelId="{7A1025A9-2104-4772-BC0F-677E9459713A}" type="pres">
      <dgm:prSet presAssocID="{FB1EA6E0-6014-4C64-A0BF-9E9278E9684F}" presName="parallelogram4" presStyleLbl="alignNode1" presStyleIdx="24" presStyleCnt="35"/>
      <dgm:spPr/>
    </dgm:pt>
    <dgm:pt modelId="{D415D5F6-CEF6-48C9-91FA-3978F1F4DADF}" type="pres">
      <dgm:prSet presAssocID="{FB1EA6E0-6014-4C64-A0BF-9E9278E9684F}" presName="parallelogram5" presStyleLbl="alignNode1" presStyleIdx="25" presStyleCnt="35"/>
      <dgm:spPr/>
    </dgm:pt>
    <dgm:pt modelId="{8AF5D37D-FAA7-4802-9434-688FF591F2D3}" type="pres">
      <dgm:prSet presAssocID="{FB1EA6E0-6014-4C64-A0BF-9E9278E9684F}" presName="parallelogram6" presStyleLbl="alignNode1" presStyleIdx="26" presStyleCnt="35"/>
      <dgm:spPr/>
    </dgm:pt>
    <dgm:pt modelId="{38FF157D-2307-4850-8D81-AA250259F263}" type="pres">
      <dgm:prSet presAssocID="{FB1EA6E0-6014-4C64-A0BF-9E9278E9684F}" presName="parallelogram7" presStyleLbl="alignNode1" presStyleIdx="27" presStyleCnt="35"/>
      <dgm:spPr/>
    </dgm:pt>
    <dgm:pt modelId="{519D47E3-8492-4EAF-B0BC-60426FF9DBB6}" type="pres">
      <dgm:prSet presAssocID="{3B2546D5-EEA0-4FC5-96F3-2478F656516A}" presName="sibTrans" presStyleCnt="0"/>
      <dgm:spPr/>
    </dgm:pt>
    <dgm:pt modelId="{DF24C1F3-0B59-4C73-83C7-2DAECA7D75B2}" type="pres">
      <dgm:prSet presAssocID="{D54E2B8B-96A0-430E-A5A3-D4C45B32F7FB}" presName="parenttextcomposite" presStyleCnt="0"/>
      <dgm:spPr/>
    </dgm:pt>
    <dgm:pt modelId="{77992113-1BB1-4EA9-97F6-552BBA7BEDA1}" type="pres">
      <dgm:prSet presAssocID="{D54E2B8B-96A0-430E-A5A3-D4C45B32F7FB}" presName="parenttext" presStyleLbl="revTx" presStyleIdx="4" presStyleCnt="5" custScaleX="100370">
        <dgm:presLayoutVars>
          <dgm:chMax/>
          <dgm:chPref val="2"/>
          <dgm:bulletEnabled val="1"/>
        </dgm:presLayoutVars>
      </dgm:prSet>
      <dgm:spPr/>
      <dgm:t>
        <a:bodyPr/>
        <a:lstStyle/>
        <a:p>
          <a:endParaRPr lang="zh-TW" altLang="en-US"/>
        </a:p>
      </dgm:t>
    </dgm:pt>
    <dgm:pt modelId="{6583145D-AD82-4799-B75F-AE1BFD44B5FE}" type="pres">
      <dgm:prSet presAssocID="{D54E2B8B-96A0-430E-A5A3-D4C45B32F7FB}" presName="parallelogramComposite" presStyleCnt="0"/>
      <dgm:spPr/>
    </dgm:pt>
    <dgm:pt modelId="{5224FEFC-8E2C-4A96-9808-65C5AC8B6BEE}" type="pres">
      <dgm:prSet presAssocID="{D54E2B8B-96A0-430E-A5A3-D4C45B32F7FB}" presName="parallelogram1" presStyleLbl="alignNode1" presStyleIdx="28" presStyleCnt="35"/>
      <dgm:spPr/>
    </dgm:pt>
    <dgm:pt modelId="{017AC360-62A4-49D2-99DF-76AAEFFEA071}" type="pres">
      <dgm:prSet presAssocID="{D54E2B8B-96A0-430E-A5A3-D4C45B32F7FB}" presName="parallelogram2" presStyleLbl="alignNode1" presStyleIdx="29" presStyleCnt="35"/>
      <dgm:spPr/>
    </dgm:pt>
    <dgm:pt modelId="{2DB581BE-1A4E-46AF-9F85-6E7D3DBC6B45}" type="pres">
      <dgm:prSet presAssocID="{D54E2B8B-96A0-430E-A5A3-D4C45B32F7FB}" presName="parallelogram3" presStyleLbl="alignNode1" presStyleIdx="30" presStyleCnt="35"/>
      <dgm:spPr/>
    </dgm:pt>
    <dgm:pt modelId="{66BB5C8A-C5B0-4240-8655-F9D01F00FFE1}" type="pres">
      <dgm:prSet presAssocID="{D54E2B8B-96A0-430E-A5A3-D4C45B32F7FB}" presName="parallelogram4" presStyleLbl="alignNode1" presStyleIdx="31" presStyleCnt="35"/>
      <dgm:spPr/>
    </dgm:pt>
    <dgm:pt modelId="{6395F70C-8A2A-4193-977C-841DDD3FA957}" type="pres">
      <dgm:prSet presAssocID="{D54E2B8B-96A0-430E-A5A3-D4C45B32F7FB}" presName="parallelogram5" presStyleLbl="alignNode1" presStyleIdx="32" presStyleCnt="35"/>
      <dgm:spPr/>
    </dgm:pt>
    <dgm:pt modelId="{255E2BFD-9F4E-4A6D-B0D7-E7ADE0EC0B17}" type="pres">
      <dgm:prSet presAssocID="{D54E2B8B-96A0-430E-A5A3-D4C45B32F7FB}" presName="parallelogram6" presStyleLbl="alignNode1" presStyleIdx="33" presStyleCnt="35"/>
      <dgm:spPr/>
    </dgm:pt>
    <dgm:pt modelId="{9304AF14-0C0E-4C39-A25B-70F320EE0C1A}" type="pres">
      <dgm:prSet presAssocID="{D54E2B8B-96A0-430E-A5A3-D4C45B32F7FB}" presName="parallelogram7" presStyleLbl="alignNode1" presStyleIdx="34" presStyleCnt="35"/>
      <dgm:spPr/>
    </dgm:pt>
  </dgm:ptLst>
  <dgm:cxnLst>
    <dgm:cxn modelId="{6EF77C52-48C6-4DDE-B8CE-1D1CA7AA16C8}" srcId="{6FF15BA0-F8CB-4FAB-B213-E015D3D31F7C}" destId="{0FA213B0-9070-400D-B54F-7625195EB9E0}" srcOrd="2" destOrd="0" parTransId="{5EEE0F8E-194C-4AC3-AF73-D525A0DB0FA6}" sibTransId="{4DDF84F5-06A0-4D26-93D4-C92CA20C8DC5}"/>
    <dgm:cxn modelId="{63F635E3-5B7A-4149-831A-CAAE8F54E557}" type="presOf" srcId="{1215C562-B77E-4D7A-B2FA-C28985E50A20}" destId="{B2184DF6-D96C-4B23-B695-C0D2DE80ACA4}" srcOrd="0" destOrd="0" presId="urn:microsoft.com/office/officeart/2008/layout/VerticalAccentList"/>
    <dgm:cxn modelId="{88C17118-574A-45B2-AE70-1417E50EFB5D}" srcId="{6FF15BA0-F8CB-4FAB-B213-E015D3D31F7C}" destId="{FB1EA6E0-6014-4C64-A0BF-9E9278E9684F}" srcOrd="3" destOrd="0" parTransId="{AB318450-4AFD-4B7A-96B8-FDCEA2954F95}" sibTransId="{3B2546D5-EEA0-4FC5-96F3-2478F656516A}"/>
    <dgm:cxn modelId="{FBF4C485-26FB-456C-B257-1DC4C368B283}" srcId="{6FF15BA0-F8CB-4FAB-B213-E015D3D31F7C}" destId="{72A3F8F8-CBAC-4894-B26D-B4DC88F4FE29}" srcOrd="0" destOrd="0" parTransId="{C5E87777-5B03-4E7C-8976-A2AD0A04D3DD}" sibTransId="{CBF6B458-8947-4BB0-9B12-3BF66CE71C97}"/>
    <dgm:cxn modelId="{4B8F46CE-F5C0-4A02-8DFC-216D159ADE72}" srcId="{6FF15BA0-F8CB-4FAB-B213-E015D3D31F7C}" destId="{1215C562-B77E-4D7A-B2FA-C28985E50A20}" srcOrd="1" destOrd="0" parTransId="{34E6F460-9F71-4208-A7EC-DFFC1131EACF}" sibTransId="{0E25D2B9-5DCB-477C-B9DB-C45A01118CA0}"/>
    <dgm:cxn modelId="{C775D72B-4044-4BA0-AED0-BCD6FDAEC383}" type="presOf" srcId="{6FF15BA0-F8CB-4FAB-B213-E015D3D31F7C}" destId="{9781DE10-ABCE-4070-A150-1C54741DB7A6}" srcOrd="0" destOrd="0" presId="urn:microsoft.com/office/officeart/2008/layout/VerticalAccentList"/>
    <dgm:cxn modelId="{D336129B-45CE-4585-86EF-77CFE9272628}" type="presOf" srcId="{D54E2B8B-96A0-430E-A5A3-D4C45B32F7FB}" destId="{77992113-1BB1-4EA9-97F6-552BBA7BEDA1}" srcOrd="0" destOrd="0" presId="urn:microsoft.com/office/officeart/2008/layout/VerticalAccentList"/>
    <dgm:cxn modelId="{53F04559-BB7F-4495-8244-B78F1CB6C2EA}" srcId="{6FF15BA0-F8CB-4FAB-B213-E015D3D31F7C}" destId="{D54E2B8B-96A0-430E-A5A3-D4C45B32F7FB}" srcOrd="4" destOrd="0" parTransId="{586878E1-BE05-47B4-8976-361CCCEA547E}" sibTransId="{0980AB08-30DE-4084-AFEF-7C94228FA3C6}"/>
    <dgm:cxn modelId="{284C9CF8-E2FD-486F-AA5F-C7C5E5AD7D20}" type="presOf" srcId="{0FA213B0-9070-400D-B54F-7625195EB9E0}" destId="{8A4915E5-69EE-4A06-9686-3DFDDEB87ABC}" srcOrd="0" destOrd="0" presId="urn:microsoft.com/office/officeart/2008/layout/VerticalAccentList"/>
    <dgm:cxn modelId="{3D250171-5B5A-4498-9B45-CF215D76B60C}" type="presOf" srcId="{72A3F8F8-CBAC-4894-B26D-B4DC88F4FE29}" destId="{A1F9F71A-B508-403E-BCCD-B4170C870920}" srcOrd="0" destOrd="0" presId="urn:microsoft.com/office/officeart/2008/layout/VerticalAccentList"/>
    <dgm:cxn modelId="{28AC1956-38BF-4DB7-B336-F09C09CC87F9}" type="presOf" srcId="{FB1EA6E0-6014-4C64-A0BF-9E9278E9684F}" destId="{32BD608E-342B-4DE7-B1D6-25650E6BA627}" srcOrd="0" destOrd="0" presId="urn:microsoft.com/office/officeart/2008/layout/VerticalAccentList"/>
    <dgm:cxn modelId="{58296BCB-1162-4CB6-B2AC-21AAD16A05CC}" type="presParOf" srcId="{9781DE10-ABCE-4070-A150-1C54741DB7A6}" destId="{E76C75BB-E776-45D7-B7D7-61D086A1B25D}" srcOrd="0" destOrd="0" presId="urn:microsoft.com/office/officeart/2008/layout/VerticalAccentList"/>
    <dgm:cxn modelId="{65404A32-FFAB-47BD-8403-59DC52DF2B55}" type="presParOf" srcId="{E76C75BB-E776-45D7-B7D7-61D086A1B25D}" destId="{A1F9F71A-B508-403E-BCCD-B4170C870920}" srcOrd="0" destOrd="0" presId="urn:microsoft.com/office/officeart/2008/layout/VerticalAccentList"/>
    <dgm:cxn modelId="{0895B1BF-26E3-4521-826E-BCFB78A67DE5}" type="presParOf" srcId="{9781DE10-ABCE-4070-A150-1C54741DB7A6}" destId="{9F0649D7-2CAA-4264-92FC-8068EF09C823}" srcOrd="1" destOrd="0" presId="urn:microsoft.com/office/officeart/2008/layout/VerticalAccentList"/>
    <dgm:cxn modelId="{8E511C1F-6E98-40B4-AAC4-23E856C47AF3}" type="presParOf" srcId="{9F0649D7-2CAA-4264-92FC-8068EF09C823}" destId="{39438B20-9A44-46F8-B398-8E3DB257DED7}" srcOrd="0" destOrd="0" presId="urn:microsoft.com/office/officeart/2008/layout/VerticalAccentList"/>
    <dgm:cxn modelId="{72330C87-0C3B-43DC-8904-C4CA86768BDB}" type="presParOf" srcId="{9F0649D7-2CAA-4264-92FC-8068EF09C823}" destId="{D3AAC822-C15E-4CA6-92CD-A1DD61CEABAD}" srcOrd="1" destOrd="0" presId="urn:microsoft.com/office/officeart/2008/layout/VerticalAccentList"/>
    <dgm:cxn modelId="{22EC212E-969A-46BA-8BA3-DC4208E04862}" type="presParOf" srcId="{9F0649D7-2CAA-4264-92FC-8068EF09C823}" destId="{87E85597-83A1-43FA-8705-C3564A8A1603}" srcOrd="2" destOrd="0" presId="urn:microsoft.com/office/officeart/2008/layout/VerticalAccentList"/>
    <dgm:cxn modelId="{48E86426-6513-4CAD-8146-E57A4F2BE8A8}" type="presParOf" srcId="{9F0649D7-2CAA-4264-92FC-8068EF09C823}" destId="{020903C8-2086-4643-89CF-8440A3C1B257}" srcOrd="3" destOrd="0" presId="urn:microsoft.com/office/officeart/2008/layout/VerticalAccentList"/>
    <dgm:cxn modelId="{2C738861-18D1-4552-9E39-FE576D06FDF3}" type="presParOf" srcId="{9F0649D7-2CAA-4264-92FC-8068EF09C823}" destId="{7C5CAD8E-5514-4989-8E93-A6710615A162}" srcOrd="4" destOrd="0" presId="urn:microsoft.com/office/officeart/2008/layout/VerticalAccentList"/>
    <dgm:cxn modelId="{C35FC616-2DB4-4952-9FE9-F6FCFECA7825}" type="presParOf" srcId="{9F0649D7-2CAA-4264-92FC-8068EF09C823}" destId="{F6C30D32-6612-45A4-B617-182618ABDC4D}" srcOrd="5" destOrd="0" presId="urn:microsoft.com/office/officeart/2008/layout/VerticalAccentList"/>
    <dgm:cxn modelId="{D8EAF3F0-ECFC-4223-A1AC-B927AC9C11C4}" type="presParOf" srcId="{9F0649D7-2CAA-4264-92FC-8068EF09C823}" destId="{878DE63C-A9A4-4973-9B12-186210E27784}" srcOrd="6" destOrd="0" presId="urn:microsoft.com/office/officeart/2008/layout/VerticalAccentList"/>
    <dgm:cxn modelId="{37D98FCA-D5D7-4C03-8201-0F18DD76BDCD}" type="presParOf" srcId="{9781DE10-ABCE-4070-A150-1C54741DB7A6}" destId="{FB283512-3D24-4BD4-B7AD-D4A7FF6ED0E1}" srcOrd="2" destOrd="0" presId="urn:microsoft.com/office/officeart/2008/layout/VerticalAccentList"/>
    <dgm:cxn modelId="{F7884456-CF97-49A7-AD0A-DCF4782AD6B5}" type="presParOf" srcId="{9781DE10-ABCE-4070-A150-1C54741DB7A6}" destId="{158F531A-9ED4-4DED-88B9-365C8E0ACDE3}" srcOrd="3" destOrd="0" presId="urn:microsoft.com/office/officeart/2008/layout/VerticalAccentList"/>
    <dgm:cxn modelId="{261B83FB-138A-40BC-B4AA-266F4BE7B3B8}" type="presParOf" srcId="{158F531A-9ED4-4DED-88B9-365C8E0ACDE3}" destId="{B2184DF6-D96C-4B23-B695-C0D2DE80ACA4}" srcOrd="0" destOrd="0" presId="urn:microsoft.com/office/officeart/2008/layout/VerticalAccentList"/>
    <dgm:cxn modelId="{7E72C8C5-CB24-41E8-8FCB-E54C1036E99A}" type="presParOf" srcId="{9781DE10-ABCE-4070-A150-1C54741DB7A6}" destId="{6D299365-3B49-4A5A-B5FF-0318272B3A82}" srcOrd="4" destOrd="0" presId="urn:microsoft.com/office/officeart/2008/layout/VerticalAccentList"/>
    <dgm:cxn modelId="{295106BB-95EA-4C23-8EFC-D7A7EB55215F}" type="presParOf" srcId="{6D299365-3B49-4A5A-B5FF-0318272B3A82}" destId="{DA2B8282-C6C9-4A19-80BE-D1C340103926}" srcOrd="0" destOrd="0" presId="urn:microsoft.com/office/officeart/2008/layout/VerticalAccentList"/>
    <dgm:cxn modelId="{BF6FCA28-3BB3-474D-9C0A-2B1CC1BCC1A5}" type="presParOf" srcId="{6D299365-3B49-4A5A-B5FF-0318272B3A82}" destId="{2C06B9D7-73A4-4FF9-B46C-A509CBB29739}" srcOrd="1" destOrd="0" presId="urn:microsoft.com/office/officeart/2008/layout/VerticalAccentList"/>
    <dgm:cxn modelId="{10E6FD76-DE04-4C63-888A-9E0F5527B7C1}" type="presParOf" srcId="{6D299365-3B49-4A5A-B5FF-0318272B3A82}" destId="{CCA1888D-7721-4FAE-80CB-0C6E0B5A25AD}" srcOrd="2" destOrd="0" presId="urn:microsoft.com/office/officeart/2008/layout/VerticalAccentList"/>
    <dgm:cxn modelId="{7C0E3D73-A480-4AC5-A608-F0F07ED5E94A}" type="presParOf" srcId="{6D299365-3B49-4A5A-B5FF-0318272B3A82}" destId="{E750F04D-1BD4-4A2B-B53C-A98341F3E992}" srcOrd="3" destOrd="0" presId="urn:microsoft.com/office/officeart/2008/layout/VerticalAccentList"/>
    <dgm:cxn modelId="{67BD9B3B-A690-4360-BF69-49AC37334686}" type="presParOf" srcId="{6D299365-3B49-4A5A-B5FF-0318272B3A82}" destId="{CA3EC134-AD64-4F7B-A1E6-8C6D4881FB51}" srcOrd="4" destOrd="0" presId="urn:microsoft.com/office/officeart/2008/layout/VerticalAccentList"/>
    <dgm:cxn modelId="{6F83EFA0-EA4F-4730-AD27-7F93F33C8FBA}" type="presParOf" srcId="{6D299365-3B49-4A5A-B5FF-0318272B3A82}" destId="{10E1B995-C838-46F3-AC3E-75323A9A089D}" srcOrd="5" destOrd="0" presId="urn:microsoft.com/office/officeart/2008/layout/VerticalAccentList"/>
    <dgm:cxn modelId="{3FE9A160-7364-4712-A2CD-2830F949C6D5}" type="presParOf" srcId="{6D299365-3B49-4A5A-B5FF-0318272B3A82}" destId="{A5131128-1208-4F52-8FD9-B827B07A196A}" srcOrd="6" destOrd="0" presId="urn:microsoft.com/office/officeart/2008/layout/VerticalAccentList"/>
    <dgm:cxn modelId="{B469CC62-274B-490F-A4DD-F93B15ADC155}" type="presParOf" srcId="{9781DE10-ABCE-4070-A150-1C54741DB7A6}" destId="{5F5B9F2F-451A-4B50-BF23-EED90D0A8E65}" srcOrd="5" destOrd="0" presId="urn:microsoft.com/office/officeart/2008/layout/VerticalAccentList"/>
    <dgm:cxn modelId="{A37A07E8-39DB-422E-909D-D1484E61A6DE}" type="presParOf" srcId="{9781DE10-ABCE-4070-A150-1C54741DB7A6}" destId="{C663B4EC-2CC7-44C7-9FD2-133DC9EBC7B3}" srcOrd="6" destOrd="0" presId="urn:microsoft.com/office/officeart/2008/layout/VerticalAccentList"/>
    <dgm:cxn modelId="{25B3A48E-6D0C-4C27-8131-8D5A7273124F}" type="presParOf" srcId="{C663B4EC-2CC7-44C7-9FD2-133DC9EBC7B3}" destId="{8A4915E5-69EE-4A06-9686-3DFDDEB87ABC}" srcOrd="0" destOrd="0" presId="urn:microsoft.com/office/officeart/2008/layout/VerticalAccentList"/>
    <dgm:cxn modelId="{2468B7C7-B653-4ABA-A571-E146A89577A0}" type="presParOf" srcId="{9781DE10-ABCE-4070-A150-1C54741DB7A6}" destId="{0468D4AD-380E-423F-B8AF-7045A2381224}" srcOrd="7" destOrd="0" presId="urn:microsoft.com/office/officeart/2008/layout/VerticalAccentList"/>
    <dgm:cxn modelId="{A4B6898D-F5E2-4B28-AB68-8C09CF4362BD}" type="presParOf" srcId="{0468D4AD-380E-423F-B8AF-7045A2381224}" destId="{12CE579B-6971-403E-A6BA-81851722DAB4}" srcOrd="0" destOrd="0" presId="urn:microsoft.com/office/officeart/2008/layout/VerticalAccentList"/>
    <dgm:cxn modelId="{EB438A38-7C14-4621-89BB-D130460EED26}" type="presParOf" srcId="{0468D4AD-380E-423F-B8AF-7045A2381224}" destId="{206CA850-486A-4CC2-8BCA-4E2231DF58D3}" srcOrd="1" destOrd="0" presId="urn:microsoft.com/office/officeart/2008/layout/VerticalAccentList"/>
    <dgm:cxn modelId="{C9D4A9B2-C5AB-4892-965A-86195FDA65B1}" type="presParOf" srcId="{0468D4AD-380E-423F-B8AF-7045A2381224}" destId="{F96B6FCC-9918-4CAF-A0AF-113B01B67159}" srcOrd="2" destOrd="0" presId="urn:microsoft.com/office/officeart/2008/layout/VerticalAccentList"/>
    <dgm:cxn modelId="{56055FE0-7ECD-4EA4-A4D8-DAA3CA1E8F87}" type="presParOf" srcId="{0468D4AD-380E-423F-B8AF-7045A2381224}" destId="{1EF237C8-3908-46A1-8802-456DF4377833}" srcOrd="3" destOrd="0" presId="urn:microsoft.com/office/officeart/2008/layout/VerticalAccentList"/>
    <dgm:cxn modelId="{D6DADF18-2297-4AD0-A9AC-7E3F8ADC6472}" type="presParOf" srcId="{0468D4AD-380E-423F-B8AF-7045A2381224}" destId="{5E4D6F39-BA70-4DA0-9C30-943A600EF9E3}" srcOrd="4" destOrd="0" presId="urn:microsoft.com/office/officeart/2008/layout/VerticalAccentList"/>
    <dgm:cxn modelId="{EB9A9354-70DE-4DC1-BE06-E10E4F30C5E7}" type="presParOf" srcId="{0468D4AD-380E-423F-B8AF-7045A2381224}" destId="{78E988D7-98D5-430A-BD93-F97FAFC89E14}" srcOrd="5" destOrd="0" presId="urn:microsoft.com/office/officeart/2008/layout/VerticalAccentList"/>
    <dgm:cxn modelId="{DB908D9D-CE8F-4A5F-BE36-AF6254A6793F}" type="presParOf" srcId="{0468D4AD-380E-423F-B8AF-7045A2381224}" destId="{91E2349A-4927-4A72-A0E9-98F96BEA44BB}" srcOrd="6" destOrd="0" presId="urn:microsoft.com/office/officeart/2008/layout/VerticalAccentList"/>
    <dgm:cxn modelId="{DBB8C96B-C935-4381-8FC7-C8532BEFDE1F}" type="presParOf" srcId="{9781DE10-ABCE-4070-A150-1C54741DB7A6}" destId="{D2F7E9CB-F25D-445D-908F-2A7C511303E3}" srcOrd="8" destOrd="0" presId="urn:microsoft.com/office/officeart/2008/layout/VerticalAccentList"/>
    <dgm:cxn modelId="{8596B3C1-6C08-4022-B9CD-C76F48638ABF}" type="presParOf" srcId="{9781DE10-ABCE-4070-A150-1C54741DB7A6}" destId="{532A111A-2544-4B34-B963-A03A99BE6A5E}" srcOrd="9" destOrd="0" presId="urn:microsoft.com/office/officeart/2008/layout/VerticalAccentList"/>
    <dgm:cxn modelId="{5878A688-D704-4BCC-A14E-96AA7B217EDA}" type="presParOf" srcId="{532A111A-2544-4B34-B963-A03A99BE6A5E}" destId="{32BD608E-342B-4DE7-B1D6-25650E6BA627}" srcOrd="0" destOrd="0" presId="urn:microsoft.com/office/officeart/2008/layout/VerticalAccentList"/>
    <dgm:cxn modelId="{FB978611-F6F4-414B-9A5A-CCE79FD4D84A}" type="presParOf" srcId="{9781DE10-ABCE-4070-A150-1C54741DB7A6}" destId="{757C2303-DDBC-441A-B6A5-47A5E4E5D9E5}" srcOrd="10" destOrd="0" presId="urn:microsoft.com/office/officeart/2008/layout/VerticalAccentList"/>
    <dgm:cxn modelId="{8992082A-4382-45B7-9035-E9E138E6B941}" type="presParOf" srcId="{757C2303-DDBC-441A-B6A5-47A5E4E5D9E5}" destId="{B12CDCEE-596F-4EEB-A469-BC887AEF4D84}" srcOrd="0" destOrd="0" presId="urn:microsoft.com/office/officeart/2008/layout/VerticalAccentList"/>
    <dgm:cxn modelId="{C239A73D-6894-4A30-A050-38AC5A9A5539}" type="presParOf" srcId="{757C2303-DDBC-441A-B6A5-47A5E4E5D9E5}" destId="{AE5E9F57-011B-483E-974F-1BA0540EE98A}" srcOrd="1" destOrd="0" presId="urn:microsoft.com/office/officeart/2008/layout/VerticalAccentList"/>
    <dgm:cxn modelId="{24548797-9902-42D7-B2E3-19AE6C02A663}" type="presParOf" srcId="{757C2303-DDBC-441A-B6A5-47A5E4E5D9E5}" destId="{C88483F2-CABA-4627-94BC-A3888B5F2816}" srcOrd="2" destOrd="0" presId="urn:microsoft.com/office/officeart/2008/layout/VerticalAccentList"/>
    <dgm:cxn modelId="{AE1A5FBD-F507-468B-86B9-857714CEFEF3}" type="presParOf" srcId="{757C2303-DDBC-441A-B6A5-47A5E4E5D9E5}" destId="{7A1025A9-2104-4772-BC0F-677E9459713A}" srcOrd="3" destOrd="0" presId="urn:microsoft.com/office/officeart/2008/layout/VerticalAccentList"/>
    <dgm:cxn modelId="{1729E9B4-5A09-4782-A271-56764D01D670}" type="presParOf" srcId="{757C2303-DDBC-441A-B6A5-47A5E4E5D9E5}" destId="{D415D5F6-CEF6-48C9-91FA-3978F1F4DADF}" srcOrd="4" destOrd="0" presId="urn:microsoft.com/office/officeart/2008/layout/VerticalAccentList"/>
    <dgm:cxn modelId="{06BBC4A3-FE29-47F4-9050-0D1FA30C8B3B}" type="presParOf" srcId="{757C2303-DDBC-441A-B6A5-47A5E4E5D9E5}" destId="{8AF5D37D-FAA7-4802-9434-688FF591F2D3}" srcOrd="5" destOrd="0" presId="urn:microsoft.com/office/officeart/2008/layout/VerticalAccentList"/>
    <dgm:cxn modelId="{4688738E-6A02-48E6-BCAD-2BCF60A0ED0B}" type="presParOf" srcId="{757C2303-DDBC-441A-B6A5-47A5E4E5D9E5}" destId="{38FF157D-2307-4850-8D81-AA250259F263}" srcOrd="6" destOrd="0" presId="urn:microsoft.com/office/officeart/2008/layout/VerticalAccentList"/>
    <dgm:cxn modelId="{60A5DFDD-F4E2-445C-B047-6E229B0DCC0F}" type="presParOf" srcId="{9781DE10-ABCE-4070-A150-1C54741DB7A6}" destId="{519D47E3-8492-4EAF-B0BC-60426FF9DBB6}" srcOrd="11" destOrd="0" presId="urn:microsoft.com/office/officeart/2008/layout/VerticalAccentList"/>
    <dgm:cxn modelId="{8EF856E5-7D09-4749-82B1-48083CF37ED5}" type="presParOf" srcId="{9781DE10-ABCE-4070-A150-1C54741DB7A6}" destId="{DF24C1F3-0B59-4C73-83C7-2DAECA7D75B2}" srcOrd="12" destOrd="0" presId="urn:microsoft.com/office/officeart/2008/layout/VerticalAccentList"/>
    <dgm:cxn modelId="{6C46AB16-58DD-4A83-9661-6B44ED3B84C5}" type="presParOf" srcId="{DF24C1F3-0B59-4C73-83C7-2DAECA7D75B2}" destId="{77992113-1BB1-4EA9-97F6-552BBA7BEDA1}" srcOrd="0" destOrd="0" presId="urn:microsoft.com/office/officeart/2008/layout/VerticalAccentList"/>
    <dgm:cxn modelId="{51F998CE-CBD3-478D-A489-5FAE04F13032}" type="presParOf" srcId="{9781DE10-ABCE-4070-A150-1C54741DB7A6}" destId="{6583145D-AD82-4799-B75F-AE1BFD44B5FE}" srcOrd="13" destOrd="0" presId="urn:microsoft.com/office/officeart/2008/layout/VerticalAccentList"/>
    <dgm:cxn modelId="{B498BC05-C1E1-4339-8D1A-28EBCCF8A132}" type="presParOf" srcId="{6583145D-AD82-4799-B75F-AE1BFD44B5FE}" destId="{5224FEFC-8E2C-4A96-9808-65C5AC8B6BEE}" srcOrd="0" destOrd="0" presId="urn:microsoft.com/office/officeart/2008/layout/VerticalAccentList"/>
    <dgm:cxn modelId="{54C5B625-53A4-4BCC-B1D6-5BEB88B8B9B1}" type="presParOf" srcId="{6583145D-AD82-4799-B75F-AE1BFD44B5FE}" destId="{017AC360-62A4-49D2-99DF-76AAEFFEA071}" srcOrd="1" destOrd="0" presId="urn:microsoft.com/office/officeart/2008/layout/VerticalAccentList"/>
    <dgm:cxn modelId="{3A0E26B0-F0A0-4342-A93C-A449AC236CD6}" type="presParOf" srcId="{6583145D-AD82-4799-B75F-AE1BFD44B5FE}" destId="{2DB581BE-1A4E-46AF-9F85-6E7D3DBC6B45}" srcOrd="2" destOrd="0" presId="urn:microsoft.com/office/officeart/2008/layout/VerticalAccentList"/>
    <dgm:cxn modelId="{68794D21-3FB3-42A2-B57B-4B54D658F594}" type="presParOf" srcId="{6583145D-AD82-4799-B75F-AE1BFD44B5FE}" destId="{66BB5C8A-C5B0-4240-8655-F9D01F00FFE1}" srcOrd="3" destOrd="0" presId="urn:microsoft.com/office/officeart/2008/layout/VerticalAccentList"/>
    <dgm:cxn modelId="{884B50A8-3973-43BD-9543-E820DC25E236}" type="presParOf" srcId="{6583145D-AD82-4799-B75F-AE1BFD44B5FE}" destId="{6395F70C-8A2A-4193-977C-841DDD3FA957}" srcOrd="4" destOrd="0" presId="urn:microsoft.com/office/officeart/2008/layout/VerticalAccentList"/>
    <dgm:cxn modelId="{6CA8647C-BDF7-44AA-B6A4-8D2FEEB4619F}" type="presParOf" srcId="{6583145D-AD82-4799-B75F-AE1BFD44B5FE}" destId="{255E2BFD-9F4E-4A6D-B0D7-E7ADE0EC0B17}" srcOrd="5" destOrd="0" presId="urn:microsoft.com/office/officeart/2008/layout/VerticalAccentList"/>
    <dgm:cxn modelId="{3807FD2A-4B64-4F40-8B75-0F006EC0A034}" type="presParOf" srcId="{6583145D-AD82-4799-B75F-AE1BFD44B5FE}" destId="{9304AF14-0C0E-4C39-A25B-70F320EE0C1A}"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CurvedList" loCatId="list" qsTypeId="urn:microsoft.com/office/officeart/2005/8/quickstyle/3d2" qsCatId="3D" csTypeId="urn:microsoft.com/office/officeart/2005/8/colors/accent6_1" csCatId="accent6" phldr="1"/>
      <dgm:spPr/>
      <dgm:t>
        <a:bodyPr/>
        <a:lstStyle/>
        <a:p>
          <a:endParaRPr lang="zh-TW" altLang="en-US"/>
        </a:p>
      </dgm:t>
    </dgm:pt>
    <dgm:pt modelId="{9DF369EA-B5C2-45C1-BAB1-37B089E5819C}">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a:effectLst>
          <a:outerShdw blurRad="50800" dist="38100" dir="2700000" algn="tl" rotWithShape="0">
            <a:prstClr val="black">
              <a:alpha val="40000"/>
            </a:prstClr>
          </a:outerShdw>
        </a:effectLst>
      </dgm:spPr>
      <dgm:t>
        <a:bodyPr tIns="108000"/>
        <a:lstStyle/>
        <a:p>
          <a:pPr>
            <a:lnSpc>
              <a:spcPts val="2200"/>
            </a:lnSpc>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召開輔導諮詢會議，蒐集各項實務問題進行經驗交流，持續研發輔導精進策略</a:t>
          </a:r>
        </a:p>
      </dgm:t>
    </dgm:pt>
    <dgm:pt modelId="{A3E698C4-92F5-4800-BE0F-C2C62EB2BFAB}" type="parTrans" cxnId="{363F6098-6268-4DAC-A5A2-10A8FCD0187C}">
      <dgm:prSet/>
      <dgm:spPr/>
      <dgm:t>
        <a:bodyPr/>
        <a:lstStyle/>
        <a:p>
          <a:endParaRPr lang="zh-TW" altLang="en-US" sz="2000"/>
        </a:p>
      </dgm:t>
    </dgm:pt>
    <dgm:pt modelId="{12776A18-AC3F-43CF-94F3-54CB3B5BBF9B}" type="sibTrans" cxnId="{363F6098-6268-4DAC-A5A2-10A8FCD0187C}">
      <dgm:prSet/>
      <dgm:spPr/>
      <dgm:t>
        <a:bodyPr/>
        <a:lstStyle/>
        <a:p>
          <a:endParaRPr lang="zh-TW" altLang="en-US" sz="2000"/>
        </a:p>
      </dgm:t>
    </dgm:pt>
    <dgm:pt modelId="{72A3F8F8-CBAC-4894-B26D-B4DC88F4FE29}">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a:effectLst>
          <a:outerShdw blurRad="50800" dist="38100" dir="2700000" algn="tl" rotWithShape="0">
            <a:prstClr val="black">
              <a:alpha val="40000"/>
            </a:prstClr>
          </a:outerShdw>
        </a:effectLst>
      </dgm:spPr>
      <dgm:t>
        <a:bodyPr tIns="108000"/>
        <a:lstStyle/>
        <a:p>
          <a:pPr>
            <a:lnSpc>
              <a:spcPts val="2200"/>
            </a:lnSpc>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結合</a:t>
          </a:r>
          <a:r>
            <a:rPr lang="zh-TW" altLang="en-US" sz="2000" b="1" dirty="0">
              <a:solidFill>
                <a:srgbClr val="C00000"/>
              </a:solidFill>
              <a:latin typeface="微軟正黑體" panose="020B0604030504040204" pitchFamily="34" charset="-120"/>
              <a:ea typeface="微軟正黑體" panose="020B0604030504040204" pitchFamily="34" charset="-120"/>
            </a:rPr>
            <a:t>適性入學宣導</a:t>
          </a:r>
          <a:r>
            <a:rPr lang="zh-TW" altLang="en-US" sz="2000" b="1" dirty="0">
              <a:solidFill>
                <a:schemeClr val="tx1"/>
              </a:solidFill>
              <a:latin typeface="微軟正黑體" panose="020B0604030504040204" pitchFamily="34" charset="-120"/>
              <a:ea typeface="微軟正黑體" panose="020B0604030504040204" pitchFamily="34" charset="-120"/>
            </a:rPr>
            <a:t>與國中生涯發展教育活動提升國中端親師生對</a:t>
          </a:r>
          <a:r>
            <a:rPr lang="zh-TW" altLang="en-US" sz="2000" b="1" dirty="0">
              <a:solidFill>
                <a:srgbClr val="C00000"/>
              </a:solidFill>
              <a:latin typeface="微軟正黑體" panose="020B0604030504040204" pitchFamily="34" charset="-120"/>
              <a:ea typeface="微軟正黑體" panose="020B0604030504040204" pitchFamily="34" charset="-120"/>
            </a:rPr>
            <a:t>升學進路科系</a:t>
          </a:r>
          <a:r>
            <a:rPr lang="zh-TW" altLang="en-US" sz="2000" b="1" dirty="0">
              <a:solidFill>
                <a:schemeClr val="tx1"/>
              </a:solidFill>
              <a:latin typeface="微軟正黑體" panose="020B0604030504040204" pitchFamily="34" charset="-120"/>
              <a:ea typeface="微軟正黑體" panose="020B0604030504040204" pitchFamily="34" charset="-120"/>
            </a:rPr>
            <a:t>之認識</a:t>
          </a:r>
        </a:p>
      </dgm:t>
    </dgm:pt>
    <dgm:pt modelId="{C5E87777-5B03-4E7C-8976-A2AD0A04D3DD}" type="parTrans" cxnId="{FBF4C485-26FB-456C-B257-1DC4C368B283}">
      <dgm:prSet/>
      <dgm:spPr/>
      <dgm:t>
        <a:bodyPr/>
        <a:lstStyle/>
        <a:p>
          <a:endParaRPr lang="zh-TW" altLang="en-US" sz="2000"/>
        </a:p>
      </dgm:t>
    </dgm:pt>
    <dgm:pt modelId="{CBF6B458-8947-4BB0-9B12-3BF66CE71C97}" type="sibTrans" cxnId="{FBF4C485-26FB-456C-B257-1DC4C368B283}">
      <dgm:prSet/>
      <dgm:spPr/>
      <dgm:t>
        <a:bodyPr/>
        <a:lstStyle/>
        <a:p>
          <a:endParaRPr lang="zh-TW" altLang="en-US" sz="2000"/>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a:effectLst>
          <a:outerShdw blurRad="50800" dist="38100" dir="2700000" algn="tl" rotWithShape="0">
            <a:prstClr val="black">
              <a:alpha val="40000"/>
            </a:prstClr>
          </a:outerShdw>
        </a:effectLst>
      </dgm:spPr>
      <dgm:t>
        <a:bodyPr tIns="108000"/>
        <a:lstStyle/>
        <a:p>
          <a:pPr>
            <a:lnSpc>
              <a:spcPts val="2200"/>
            </a:lnSpc>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建置</a:t>
          </a:r>
          <a:r>
            <a:rPr lang="zh-TW" altLang="en-US" sz="2000" b="1" dirty="0">
              <a:solidFill>
                <a:srgbClr val="C00000"/>
              </a:solidFill>
              <a:latin typeface="微軟正黑體" panose="020B0604030504040204" pitchFamily="34" charset="-120"/>
              <a:ea typeface="微軟正黑體" panose="020B0604030504040204" pitchFamily="34" charset="-120"/>
            </a:rPr>
            <a:t>中央─地方</a:t>
          </a:r>
          <a:r>
            <a:rPr lang="zh-TW" altLang="en-US" sz="2000" b="1" dirty="0">
              <a:solidFill>
                <a:schemeClr val="tx1"/>
              </a:solidFill>
              <a:latin typeface="微軟正黑體" panose="020B0604030504040204" pitchFamily="34" charset="-120"/>
              <a:ea typeface="微軟正黑體" panose="020B0604030504040204" pitchFamily="34" charset="-120"/>
            </a:rPr>
            <a:t>縱向與</a:t>
          </a:r>
          <a:r>
            <a:rPr lang="zh-TW" altLang="en-US" sz="2000" b="1" dirty="0">
              <a:solidFill>
                <a:srgbClr val="C00000"/>
              </a:solidFill>
              <a:latin typeface="微軟正黑體" panose="020B0604030504040204" pitchFamily="34" charset="-120"/>
              <a:ea typeface="微軟正黑體" panose="020B0604030504040204" pitchFamily="34" charset="-120"/>
            </a:rPr>
            <a:t>輔諮─學校</a:t>
          </a:r>
          <a:r>
            <a:rPr lang="zh-TW" altLang="en-US" sz="2000" b="1" dirty="0">
              <a:solidFill>
                <a:schemeClr val="tx1"/>
              </a:solidFill>
              <a:latin typeface="微軟正黑體" panose="020B0604030504040204" pitchFamily="34" charset="-120"/>
              <a:ea typeface="微軟正黑體" panose="020B0604030504040204" pitchFamily="34" charset="-120"/>
            </a:rPr>
            <a:t>橫向輔導聯繫機制，提供必要之</a:t>
          </a:r>
          <a:r>
            <a:rPr lang="zh-TW" altLang="en-US" sz="2000" b="1" dirty="0">
              <a:solidFill>
                <a:srgbClr val="C00000"/>
              </a:solidFill>
              <a:latin typeface="微軟正黑體" panose="020B0604030504040204" pitchFamily="34" charset="-120"/>
              <a:ea typeface="微軟正黑體" panose="020B0604030504040204" pitchFamily="34" charset="-120"/>
            </a:rPr>
            <a:t>三級輔導支援機制</a:t>
          </a:r>
        </a:p>
      </dgm:t>
    </dgm:pt>
    <dgm:pt modelId="{0E25D2B9-5DCB-477C-B9DB-C45A01118CA0}" type="sibTrans" cxnId="{4B8F46CE-F5C0-4A02-8DFC-216D159ADE72}">
      <dgm:prSet/>
      <dgm:spPr/>
      <dgm:t>
        <a:bodyPr/>
        <a:lstStyle/>
        <a:p>
          <a:endParaRPr lang="zh-TW" altLang="en-US" sz="2000"/>
        </a:p>
      </dgm:t>
    </dgm:pt>
    <dgm:pt modelId="{34E6F460-9F71-4208-A7EC-DFFC1131EACF}" type="parTrans" cxnId="{4B8F46CE-F5C0-4A02-8DFC-216D159ADE72}">
      <dgm:prSet/>
      <dgm:spPr/>
      <dgm:t>
        <a:bodyPr/>
        <a:lstStyle/>
        <a:p>
          <a:endParaRPr lang="zh-TW" altLang="en-US" sz="2000"/>
        </a:p>
      </dgm:t>
    </dgm:pt>
    <dgm:pt modelId="{2D66D239-8250-4A11-8F02-CB99A6126A22}">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a:effectLst>
          <a:outerShdw blurRad="50800" dist="38100" dir="2700000" algn="tl" rotWithShape="0">
            <a:prstClr val="black">
              <a:alpha val="40000"/>
            </a:prstClr>
          </a:outerShdw>
        </a:effectLst>
      </dgm:spPr>
      <dgm:t>
        <a:bodyPr/>
        <a:lstStyle/>
        <a:p>
          <a:pPr rtl="0">
            <a:lnSpc>
              <a:spcPts val="2200"/>
            </a:lnSpc>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賡續督導與檢核各項相關輔導作為</a:t>
          </a:r>
        </a:p>
      </dgm:t>
    </dgm:pt>
    <dgm:pt modelId="{E63E129A-A673-444C-98C3-46E267E280F9}" type="parTrans" cxnId="{4E7B8D9B-1786-4275-9827-2E13E3B9E2B7}">
      <dgm:prSet/>
      <dgm:spPr/>
      <dgm:t>
        <a:bodyPr/>
        <a:lstStyle/>
        <a:p>
          <a:endParaRPr lang="zh-TW" altLang="en-US" sz="2000"/>
        </a:p>
      </dgm:t>
    </dgm:pt>
    <dgm:pt modelId="{8B90CB6B-4887-40B3-89B1-B4E19DEF084E}" type="sibTrans" cxnId="{4E7B8D9B-1786-4275-9827-2E13E3B9E2B7}">
      <dgm:prSet/>
      <dgm:spPr/>
      <dgm:t>
        <a:bodyPr/>
        <a:lstStyle/>
        <a:p>
          <a:endParaRPr lang="zh-TW" altLang="en-US" sz="2000"/>
        </a:p>
      </dgm:t>
    </dgm:pt>
    <dgm:pt modelId="{0CE9198B-1E11-412D-8A5E-D0F9B365C880}">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a:effectLst>
          <a:outerShdw blurRad="50800" dist="38100" dir="2700000" algn="tl" rotWithShape="0">
            <a:prstClr val="black">
              <a:alpha val="40000"/>
            </a:prstClr>
          </a:outerShdw>
        </a:effectLst>
      </dgm:spPr>
      <dgm:t>
        <a:bodyPr/>
        <a:lstStyle/>
        <a:p>
          <a:pPr>
            <a:lnSpc>
              <a:spcPts val="2200"/>
            </a:lnSpc>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擬定生涯進路抉擇有所困擾之</a:t>
          </a:r>
          <a:r>
            <a:rPr lang="zh-TW" altLang="en-US" sz="2000" b="1" dirty="0">
              <a:solidFill>
                <a:srgbClr val="C00000"/>
              </a:solidFill>
              <a:latin typeface="微軟正黑體" panose="020B0604030504040204" pitchFamily="34" charset="-120"/>
              <a:ea typeface="微軟正黑體" panose="020B0604030504040204" pitchFamily="34" charset="-120"/>
            </a:rPr>
            <a:t>特殊個案三級輔導措施</a:t>
          </a:r>
        </a:p>
      </dgm:t>
    </dgm:pt>
    <dgm:pt modelId="{110BCF3B-BC7B-4CCE-A44B-F71CE9608BFC}" type="parTrans" cxnId="{02BDB27C-523D-4A6B-BB9F-D49EDDB63287}">
      <dgm:prSet/>
      <dgm:spPr/>
      <dgm:t>
        <a:bodyPr/>
        <a:lstStyle/>
        <a:p>
          <a:endParaRPr lang="zh-TW" altLang="en-US" sz="2000"/>
        </a:p>
      </dgm:t>
    </dgm:pt>
    <dgm:pt modelId="{BCD3E0D5-9DA4-43D1-B5EF-0DF5B0F61725}" type="sibTrans" cxnId="{02BDB27C-523D-4A6B-BB9F-D49EDDB63287}">
      <dgm:prSet/>
      <dgm:spPr/>
      <dgm:t>
        <a:bodyPr/>
        <a:lstStyle/>
        <a:p>
          <a:endParaRPr lang="zh-TW" altLang="en-US" sz="2000"/>
        </a:p>
      </dgm:t>
    </dgm:pt>
    <dgm:pt modelId="{08449ED0-6D23-4D79-B7B0-128D0CF4F8F3}">
      <dgm:prSet phldrT="[文字]"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a:ln>
          <a:noFill/>
        </a:ln>
        <a:effectLst>
          <a:outerShdw blurRad="50800" dist="38100" dir="2700000" algn="tl" rotWithShape="0">
            <a:prstClr val="black">
              <a:alpha val="40000"/>
            </a:prstClr>
          </a:outerShdw>
        </a:effectLst>
      </dgm:spPr>
      <dgm:t>
        <a:bodyPr/>
        <a:lstStyle/>
        <a:p>
          <a:pPr>
            <a:lnSpc>
              <a:spcPts val="2200"/>
            </a:lnSpc>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rPr>
            <a:t>協助學生完成</a:t>
          </a:r>
          <a:r>
            <a:rPr lang="zh-TW" altLang="en-US" sz="2000" b="1" dirty="0">
              <a:solidFill>
                <a:srgbClr val="C00000"/>
              </a:solidFill>
              <a:latin typeface="微軟正黑體" panose="020B0604030504040204" pitchFamily="34" charset="-120"/>
              <a:ea typeface="微軟正黑體" panose="020B0604030504040204" pitchFamily="34" charset="-120"/>
            </a:rPr>
            <a:t>「</a:t>
          </a:r>
          <a:r>
            <a:rPr lang="zh-TW" altLang="zh-TW" sz="2000" b="1" dirty="0">
              <a:solidFill>
                <a:srgbClr val="C00000"/>
              </a:solidFill>
              <a:latin typeface="微軟正黑體" panose="020B0604030504040204" pitchFamily="34" charset="-120"/>
              <a:ea typeface="微軟正黑體" panose="020B0604030504040204" pitchFamily="34" charset="-120"/>
            </a:rPr>
            <a:t>生涯發展規劃書</a:t>
          </a:r>
          <a:r>
            <a:rPr lang="zh-TW" altLang="en-US"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a:solidFill>
                <a:schemeClr val="tx1"/>
              </a:solidFill>
              <a:latin typeface="微軟正黑體" panose="020B0604030504040204" pitchFamily="34" charset="-120"/>
              <a:ea typeface="微軟正黑體" panose="020B0604030504040204" pitchFamily="34" charset="-120"/>
            </a:rPr>
            <a:t>，達成適性輔導政策目標</a:t>
          </a:r>
        </a:p>
      </dgm:t>
    </dgm:pt>
    <dgm:pt modelId="{E9196B8C-AA09-47B7-845C-491ACCF47A51}" type="parTrans" cxnId="{A66BDFE9-2409-44BC-95AF-2607FE83E681}">
      <dgm:prSet/>
      <dgm:spPr/>
      <dgm:t>
        <a:bodyPr/>
        <a:lstStyle/>
        <a:p>
          <a:endParaRPr lang="zh-TW" altLang="en-US" sz="2000"/>
        </a:p>
      </dgm:t>
    </dgm:pt>
    <dgm:pt modelId="{5FB1C1E2-15B4-4664-B036-F2B29FE5A789}" type="sibTrans" cxnId="{A66BDFE9-2409-44BC-95AF-2607FE83E681}">
      <dgm:prSet/>
      <dgm:spPr/>
      <dgm:t>
        <a:bodyPr/>
        <a:lstStyle/>
        <a:p>
          <a:endParaRPr lang="zh-TW" altLang="en-US" sz="2000"/>
        </a:p>
      </dgm:t>
    </dgm:pt>
    <dgm:pt modelId="{C4327ABF-DEAA-4326-AA2A-7F5887F3CA31}" type="pres">
      <dgm:prSet presAssocID="{6FF15BA0-F8CB-4FAB-B213-E015D3D31F7C}" presName="Name0" presStyleCnt="0">
        <dgm:presLayoutVars>
          <dgm:chMax val="7"/>
          <dgm:chPref val="7"/>
          <dgm:dir/>
        </dgm:presLayoutVars>
      </dgm:prSet>
      <dgm:spPr/>
      <dgm:t>
        <a:bodyPr/>
        <a:lstStyle/>
        <a:p>
          <a:endParaRPr lang="zh-TW" altLang="en-US"/>
        </a:p>
      </dgm:t>
    </dgm:pt>
    <dgm:pt modelId="{2A8DD63D-0FAE-4D5A-A578-A48F9A9DFACF}" type="pres">
      <dgm:prSet presAssocID="{6FF15BA0-F8CB-4FAB-B213-E015D3D31F7C}" presName="Name1" presStyleCnt="0"/>
      <dgm:spPr/>
    </dgm:pt>
    <dgm:pt modelId="{81DC4386-A472-4344-A751-F37EEF9A9A43}" type="pres">
      <dgm:prSet presAssocID="{6FF15BA0-F8CB-4FAB-B213-E015D3D31F7C}" presName="cycle" presStyleCnt="0"/>
      <dgm:spPr/>
    </dgm:pt>
    <dgm:pt modelId="{E8A45CE9-64E6-4662-B471-705A2A3CFE52}" type="pres">
      <dgm:prSet presAssocID="{6FF15BA0-F8CB-4FAB-B213-E015D3D31F7C}" presName="srcNode" presStyleLbl="node1" presStyleIdx="0" presStyleCnt="6"/>
      <dgm:spPr/>
    </dgm:pt>
    <dgm:pt modelId="{A48E2778-1E32-4B94-A174-DAB7EF0537DE}" type="pres">
      <dgm:prSet presAssocID="{6FF15BA0-F8CB-4FAB-B213-E015D3D31F7C}" presName="conn" presStyleLbl="parChTrans1D2" presStyleIdx="0" presStyleCnt="1"/>
      <dgm:spPr/>
      <dgm:t>
        <a:bodyPr/>
        <a:lstStyle/>
        <a:p>
          <a:endParaRPr lang="zh-TW" altLang="en-US"/>
        </a:p>
      </dgm:t>
    </dgm:pt>
    <dgm:pt modelId="{4618ECBC-74AE-46C2-A170-D15CA90F3558}" type="pres">
      <dgm:prSet presAssocID="{6FF15BA0-F8CB-4FAB-B213-E015D3D31F7C}" presName="extraNode" presStyleLbl="node1" presStyleIdx="0" presStyleCnt="6"/>
      <dgm:spPr/>
    </dgm:pt>
    <dgm:pt modelId="{85F41E2E-1395-4003-B725-A7F3A69F8A97}" type="pres">
      <dgm:prSet presAssocID="{6FF15BA0-F8CB-4FAB-B213-E015D3D31F7C}" presName="dstNode" presStyleLbl="node1" presStyleIdx="0" presStyleCnt="6"/>
      <dgm:spPr/>
    </dgm:pt>
    <dgm:pt modelId="{2932664E-E8A5-4973-9112-7A1A076C966D}" type="pres">
      <dgm:prSet presAssocID="{72A3F8F8-CBAC-4894-B26D-B4DC88F4FE29}" presName="text_1" presStyleLbl="node1" presStyleIdx="0" presStyleCnt="6" custLinFactNeighborY="825">
        <dgm:presLayoutVars>
          <dgm:bulletEnabled val="1"/>
        </dgm:presLayoutVars>
      </dgm:prSet>
      <dgm:spPr/>
      <dgm:t>
        <a:bodyPr/>
        <a:lstStyle/>
        <a:p>
          <a:endParaRPr lang="zh-TW" altLang="en-US"/>
        </a:p>
      </dgm:t>
    </dgm:pt>
    <dgm:pt modelId="{362A92FC-3D2D-4D7B-BFE7-AAA72B76835C}" type="pres">
      <dgm:prSet presAssocID="{72A3F8F8-CBAC-4894-B26D-B4DC88F4FE29}" presName="accent_1" presStyleCnt="0"/>
      <dgm:spPr/>
    </dgm:pt>
    <dgm:pt modelId="{96A0ED99-EC3D-47FF-8087-3EDB056CA9E1}" type="pres">
      <dgm:prSet presAssocID="{72A3F8F8-CBAC-4894-B26D-B4DC88F4FE29}" presName="accentRepeatNode" presStyleLbl="solidFgAcc1" presStyleIdx="0" presStyleCnt="6"/>
      <dgm:spPr/>
    </dgm:pt>
    <dgm:pt modelId="{1E93FB34-8356-43FD-ACB6-07505B8E756B}" type="pres">
      <dgm:prSet presAssocID="{9DF369EA-B5C2-45C1-BAB1-37B089E5819C}" presName="text_2" presStyleLbl="node1" presStyleIdx="1" presStyleCnt="6" custLinFactNeighborY="-1112">
        <dgm:presLayoutVars>
          <dgm:bulletEnabled val="1"/>
        </dgm:presLayoutVars>
      </dgm:prSet>
      <dgm:spPr/>
      <dgm:t>
        <a:bodyPr/>
        <a:lstStyle/>
        <a:p>
          <a:endParaRPr lang="zh-TW" altLang="en-US"/>
        </a:p>
      </dgm:t>
    </dgm:pt>
    <dgm:pt modelId="{59AE3318-2D95-465A-9397-A8D2912D8983}" type="pres">
      <dgm:prSet presAssocID="{9DF369EA-B5C2-45C1-BAB1-37B089E5819C}" presName="accent_2" presStyleCnt="0"/>
      <dgm:spPr/>
    </dgm:pt>
    <dgm:pt modelId="{0568F6AD-8007-4A48-9D82-268E2E678A38}" type="pres">
      <dgm:prSet presAssocID="{9DF369EA-B5C2-45C1-BAB1-37B089E5819C}" presName="accentRepeatNode" presStyleLbl="solidFgAcc1" presStyleIdx="1" presStyleCnt="6"/>
      <dgm:spPr/>
    </dgm:pt>
    <dgm:pt modelId="{F51A816E-64E8-47AD-A62F-96E68EB2529A}" type="pres">
      <dgm:prSet presAssocID="{1215C562-B77E-4D7A-B2FA-C28985E50A20}" presName="text_3" presStyleLbl="node1" presStyleIdx="2" presStyleCnt="6">
        <dgm:presLayoutVars>
          <dgm:bulletEnabled val="1"/>
        </dgm:presLayoutVars>
      </dgm:prSet>
      <dgm:spPr/>
      <dgm:t>
        <a:bodyPr/>
        <a:lstStyle/>
        <a:p>
          <a:endParaRPr lang="zh-TW" altLang="en-US"/>
        </a:p>
      </dgm:t>
    </dgm:pt>
    <dgm:pt modelId="{1F9D7A04-701D-415B-9A05-76EFC626AFFF}" type="pres">
      <dgm:prSet presAssocID="{1215C562-B77E-4D7A-B2FA-C28985E50A20}" presName="accent_3" presStyleCnt="0"/>
      <dgm:spPr/>
    </dgm:pt>
    <dgm:pt modelId="{0A333C45-5B46-4976-8075-A401377461FB}" type="pres">
      <dgm:prSet presAssocID="{1215C562-B77E-4D7A-B2FA-C28985E50A20}" presName="accentRepeatNode" presStyleLbl="solidFgAcc1" presStyleIdx="2" presStyleCnt="6"/>
      <dgm:spPr/>
    </dgm:pt>
    <dgm:pt modelId="{8660219C-C479-45E4-98D0-64E6996205FE}" type="pres">
      <dgm:prSet presAssocID="{0CE9198B-1E11-412D-8A5E-D0F9B365C880}" presName="text_4" presStyleLbl="node1" presStyleIdx="3" presStyleCnt="6">
        <dgm:presLayoutVars>
          <dgm:bulletEnabled val="1"/>
        </dgm:presLayoutVars>
      </dgm:prSet>
      <dgm:spPr/>
      <dgm:t>
        <a:bodyPr/>
        <a:lstStyle/>
        <a:p>
          <a:endParaRPr lang="zh-TW" altLang="en-US"/>
        </a:p>
      </dgm:t>
    </dgm:pt>
    <dgm:pt modelId="{1E0DC790-DFB6-4B8C-A084-0F22BD375DBF}" type="pres">
      <dgm:prSet presAssocID="{0CE9198B-1E11-412D-8A5E-D0F9B365C880}" presName="accent_4" presStyleCnt="0"/>
      <dgm:spPr/>
    </dgm:pt>
    <dgm:pt modelId="{9AC3F7BA-B366-462F-8BDD-CC78B0A894E2}" type="pres">
      <dgm:prSet presAssocID="{0CE9198B-1E11-412D-8A5E-D0F9B365C880}" presName="accentRepeatNode" presStyleLbl="solidFgAcc1" presStyleIdx="3" presStyleCnt="6"/>
      <dgm:spPr/>
    </dgm:pt>
    <dgm:pt modelId="{F337B3DF-786E-4DBC-9299-4739FE2B06C5}" type="pres">
      <dgm:prSet presAssocID="{08449ED0-6D23-4D79-B7B0-128D0CF4F8F3}" presName="text_5" presStyleLbl="node1" presStyleIdx="4" presStyleCnt="6">
        <dgm:presLayoutVars>
          <dgm:bulletEnabled val="1"/>
        </dgm:presLayoutVars>
      </dgm:prSet>
      <dgm:spPr/>
      <dgm:t>
        <a:bodyPr/>
        <a:lstStyle/>
        <a:p>
          <a:endParaRPr lang="zh-TW" altLang="en-US"/>
        </a:p>
      </dgm:t>
    </dgm:pt>
    <dgm:pt modelId="{E592A964-9BDE-4C35-8FC7-09FED7F03BDF}" type="pres">
      <dgm:prSet presAssocID="{08449ED0-6D23-4D79-B7B0-128D0CF4F8F3}" presName="accent_5" presStyleCnt="0"/>
      <dgm:spPr/>
    </dgm:pt>
    <dgm:pt modelId="{13B1BFA9-F753-43EB-AAB8-B2BCE18DB2DA}" type="pres">
      <dgm:prSet presAssocID="{08449ED0-6D23-4D79-B7B0-128D0CF4F8F3}" presName="accentRepeatNode" presStyleLbl="solidFgAcc1" presStyleIdx="4" presStyleCnt="6" custLinFactNeighborX="-2742" custLinFactNeighborY="3234"/>
      <dgm:spPr/>
    </dgm:pt>
    <dgm:pt modelId="{51102E9A-7C62-48F1-8DB2-84CE042997DF}" type="pres">
      <dgm:prSet presAssocID="{2D66D239-8250-4A11-8F02-CB99A6126A22}" presName="text_6" presStyleLbl="node1" presStyleIdx="5" presStyleCnt="6">
        <dgm:presLayoutVars>
          <dgm:bulletEnabled val="1"/>
        </dgm:presLayoutVars>
      </dgm:prSet>
      <dgm:spPr/>
      <dgm:t>
        <a:bodyPr/>
        <a:lstStyle/>
        <a:p>
          <a:endParaRPr lang="zh-TW" altLang="en-US"/>
        </a:p>
      </dgm:t>
    </dgm:pt>
    <dgm:pt modelId="{5A521D3A-1CC2-4AB5-A0E2-AFF5ED186606}" type="pres">
      <dgm:prSet presAssocID="{2D66D239-8250-4A11-8F02-CB99A6126A22}" presName="accent_6" presStyleCnt="0"/>
      <dgm:spPr/>
    </dgm:pt>
    <dgm:pt modelId="{A02193F9-8111-40D3-A82A-A966A4D31119}" type="pres">
      <dgm:prSet presAssocID="{2D66D239-8250-4A11-8F02-CB99A6126A22}" presName="accentRepeatNode" presStyleLbl="solidFgAcc1" presStyleIdx="5" presStyleCnt="6"/>
      <dgm:spPr/>
    </dgm:pt>
  </dgm:ptLst>
  <dgm:cxnLst>
    <dgm:cxn modelId="{87EC7B72-7FCE-40C6-934C-913AADBF4AE7}" type="presOf" srcId="{0CE9198B-1E11-412D-8A5E-D0F9B365C880}" destId="{8660219C-C479-45E4-98D0-64E6996205FE}" srcOrd="0" destOrd="0" presId="urn:microsoft.com/office/officeart/2008/layout/VerticalCurvedList"/>
    <dgm:cxn modelId="{363F6098-6268-4DAC-A5A2-10A8FCD0187C}" srcId="{6FF15BA0-F8CB-4FAB-B213-E015D3D31F7C}" destId="{9DF369EA-B5C2-45C1-BAB1-37B089E5819C}" srcOrd="1" destOrd="0" parTransId="{A3E698C4-92F5-4800-BE0F-C2C62EB2BFAB}" sibTransId="{12776A18-AC3F-43CF-94F3-54CB3B5BBF9B}"/>
    <dgm:cxn modelId="{4E7B8D9B-1786-4275-9827-2E13E3B9E2B7}" srcId="{6FF15BA0-F8CB-4FAB-B213-E015D3D31F7C}" destId="{2D66D239-8250-4A11-8F02-CB99A6126A22}" srcOrd="5" destOrd="0" parTransId="{E63E129A-A673-444C-98C3-46E267E280F9}" sibTransId="{8B90CB6B-4887-40B3-89B1-B4E19DEF084E}"/>
    <dgm:cxn modelId="{A6E864CB-A0D6-4D5D-85AA-D272B297ACB3}" type="presOf" srcId="{72A3F8F8-CBAC-4894-B26D-B4DC88F4FE29}" destId="{2932664E-E8A5-4973-9112-7A1A076C966D}" srcOrd="0" destOrd="0" presId="urn:microsoft.com/office/officeart/2008/layout/VerticalCurvedList"/>
    <dgm:cxn modelId="{68FBD8FD-F42D-490C-AE09-E9E4997CD82B}" type="presOf" srcId="{1215C562-B77E-4D7A-B2FA-C28985E50A20}" destId="{F51A816E-64E8-47AD-A62F-96E68EB2529A}" srcOrd="0" destOrd="0" presId="urn:microsoft.com/office/officeart/2008/layout/VerticalCurvedList"/>
    <dgm:cxn modelId="{FDA87DF6-6E03-4A01-BF7B-B68862019E23}" type="presOf" srcId="{08449ED0-6D23-4D79-B7B0-128D0CF4F8F3}" destId="{F337B3DF-786E-4DBC-9299-4739FE2B06C5}" srcOrd="0" destOrd="0" presId="urn:microsoft.com/office/officeart/2008/layout/VerticalCurvedList"/>
    <dgm:cxn modelId="{B3E43EEA-3759-4A5C-B874-F991B425CE28}" type="presOf" srcId="{6FF15BA0-F8CB-4FAB-B213-E015D3D31F7C}" destId="{C4327ABF-DEAA-4326-AA2A-7F5887F3CA31}" srcOrd="0" destOrd="0" presId="urn:microsoft.com/office/officeart/2008/layout/VerticalCurvedList"/>
    <dgm:cxn modelId="{DCF166E9-1EB5-48D8-9A1E-83E9F42F8999}" type="presOf" srcId="{2D66D239-8250-4A11-8F02-CB99A6126A22}" destId="{51102E9A-7C62-48F1-8DB2-84CE042997DF}" srcOrd="0" destOrd="0" presId="urn:microsoft.com/office/officeart/2008/layout/VerticalCurvedList"/>
    <dgm:cxn modelId="{02BDB27C-523D-4A6B-BB9F-D49EDDB63287}" srcId="{6FF15BA0-F8CB-4FAB-B213-E015D3D31F7C}" destId="{0CE9198B-1E11-412D-8A5E-D0F9B365C880}" srcOrd="3" destOrd="0" parTransId="{110BCF3B-BC7B-4CCE-A44B-F71CE9608BFC}" sibTransId="{BCD3E0D5-9DA4-43D1-B5EF-0DF5B0F61725}"/>
    <dgm:cxn modelId="{40CB4E9B-E040-4C02-AE98-CB334763908A}" type="presOf" srcId="{CBF6B458-8947-4BB0-9B12-3BF66CE71C97}" destId="{A48E2778-1E32-4B94-A174-DAB7EF0537DE}" srcOrd="0" destOrd="0" presId="urn:microsoft.com/office/officeart/2008/layout/VerticalCurvedList"/>
    <dgm:cxn modelId="{E600AAA3-4927-4D4C-BE86-1AC02CD3DFD1}" type="presOf" srcId="{9DF369EA-B5C2-45C1-BAB1-37B089E5819C}" destId="{1E93FB34-8356-43FD-ACB6-07505B8E756B}" srcOrd="0" destOrd="0" presId="urn:microsoft.com/office/officeart/2008/layout/VerticalCurvedList"/>
    <dgm:cxn modelId="{FBF4C485-26FB-456C-B257-1DC4C368B283}" srcId="{6FF15BA0-F8CB-4FAB-B213-E015D3D31F7C}" destId="{72A3F8F8-CBAC-4894-B26D-B4DC88F4FE29}" srcOrd="0" destOrd="0" parTransId="{C5E87777-5B03-4E7C-8976-A2AD0A04D3DD}" sibTransId="{CBF6B458-8947-4BB0-9B12-3BF66CE71C97}"/>
    <dgm:cxn modelId="{A66BDFE9-2409-44BC-95AF-2607FE83E681}" srcId="{6FF15BA0-F8CB-4FAB-B213-E015D3D31F7C}" destId="{08449ED0-6D23-4D79-B7B0-128D0CF4F8F3}" srcOrd="4" destOrd="0" parTransId="{E9196B8C-AA09-47B7-845C-491ACCF47A51}" sibTransId="{5FB1C1E2-15B4-4664-B036-F2B29FE5A789}"/>
    <dgm:cxn modelId="{4B8F46CE-F5C0-4A02-8DFC-216D159ADE72}" srcId="{6FF15BA0-F8CB-4FAB-B213-E015D3D31F7C}" destId="{1215C562-B77E-4D7A-B2FA-C28985E50A20}" srcOrd="2" destOrd="0" parTransId="{34E6F460-9F71-4208-A7EC-DFFC1131EACF}" sibTransId="{0E25D2B9-5DCB-477C-B9DB-C45A01118CA0}"/>
    <dgm:cxn modelId="{A8D0F4C3-4B3D-44D9-A82A-C2FCBE3CEC10}" type="presParOf" srcId="{C4327ABF-DEAA-4326-AA2A-7F5887F3CA31}" destId="{2A8DD63D-0FAE-4D5A-A578-A48F9A9DFACF}" srcOrd="0" destOrd="0" presId="urn:microsoft.com/office/officeart/2008/layout/VerticalCurvedList"/>
    <dgm:cxn modelId="{614C6006-6C2C-41E3-91D2-EBB9B7B67A45}" type="presParOf" srcId="{2A8DD63D-0FAE-4D5A-A578-A48F9A9DFACF}" destId="{81DC4386-A472-4344-A751-F37EEF9A9A43}" srcOrd="0" destOrd="0" presId="urn:microsoft.com/office/officeart/2008/layout/VerticalCurvedList"/>
    <dgm:cxn modelId="{1E228556-0FE0-46FC-92B7-2E2DDEAE1478}" type="presParOf" srcId="{81DC4386-A472-4344-A751-F37EEF9A9A43}" destId="{E8A45CE9-64E6-4662-B471-705A2A3CFE52}" srcOrd="0" destOrd="0" presId="urn:microsoft.com/office/officeart/2008/layout/VerticalCurvedList"/>
    <dgm:cxn modelId="{0307A948-F4BB-4442-AF34-E9E76E451EFB}" type="presParOf" srcId="{81DC4386-A472-4344-A751-F37EEF9A9A43}" destId="{A48E2778-1E32-4B94-A174-DAB7EF0537DE}" srcOrd="1" destOrd="0" presId="urn:microsoft.com/office/officeart/2008/layout/VerticalCurvedList"/>
    <dgm:cxn modelId="{14449DFD-66C9-4E2C-84C7-46DE5FA820E4}" type="presParOf" srcId="{81DC4386-A472-4344-A751-F37EEF9A9A43}" destId="{4618ECBC-74AE-46C2-A170-D15CA90F3558}" srcOrd="2" destOrd="0" presId="urn:microsoft.com/office/officeart/2008/layout/VerticalCurvedList"/>
    <dgm:cxn modelId="{E73E2558-9EA0-4BF7-8C30-2FE76377F96C}" type="presParOf" srcId="{81DC4386-A472-4344-A751-F37EEF9A9A43}" destId="{85F41E2E-1395-4003-B725-A7F3A69F8A97}" srcOrd="3" destOrd="0" presId="urn:microsoft.com/office/officeart/2008/layout/VerticalCurvedList"/>
    <dgm:cxn modelId="{428EDBBF-8FB3-4ABD-AD84-841725F35988}" type="presParOf" srcId="{2A8DD63D-0FAE-4D5A-A578-A48F9A9DFACF}" destId="{2932664E-E8A5-4973-9112-7A1A076C966D}" srcOrd="1" destOrd="0" presId="urn:microsoft.com/office/officeart/2008/layout/VerticalCurvedList"/>
    <dgm:cxn modelId="{DCC6EAEA-9E1C-4C79-AB31-32CF09F82353}" type="presParOf" srcId="{2A8DD63D-0FAE-4D5A-A578-A48F9A9DFACF}" destId="{362A92FC-3D2D-4D7B-BFE7-AAA72B76835C}" srcOrd="2" destOrd="0" presId="urn:microsoft.com/office/officeart/2008/layout/VerticalCurvedList"/>
    <dgm:cxn modelId="{0CD025D9-C884-4214-9028-AD7604273A91}" type="presParOf" srcId="{362A92FC-3D2D-4D7B-BFE7-AAA72B76835C}" destId="{96A0ED99-EC3D-47FF-8087-3EDB056CA9E1}" srcOrd="0" destOrd="0" presId="urn:microsoft.com/office/officeart/2008/layout/VerticalCurvedList"/>
    <dgm:cxn modelId="{8B23C926-EBA2-4BE5-897B-8944CDF8E5E3}" type="presParOf" srcId="{2A8DD63D-0FAE-4D5A-A578-A48F9A9DFACF}" destId="{1E93FB34-8356-43FD-ACB6-07505B8E756B}" srcOrd="3" destOrd="0" presId="urn:microsoft.com/office/officeart/2008/layout/VerticalCurvedList"/>
    <dgm:cxn modelId="{37E1A0B1-3F39-4E03-AA4C-E79615EBB27E}" type="presParOf" srcId="{2A8DD63D-0FAE-4D5A-A578-A48F9A9DFACF}" destId="{59AE3318-2D95-465A-9397-A8D2912D8983}" srcOrd="4" destOrd="0" presId="urn:microsoft.com/office/officeart/2008/layout/VerticalCurvedList"/>
    <dgm:cxn modelId="{98D3480F-817D-43DE-BAFF-35FE030E36FE}" type="presParOf" srcId="{59AE3318-2D95-465A-9397-A8D2912D8983}" destId="{0568F6AD-8007-4A48-9D82-268E2E678A38}" srcOrd="0" destOrd="0" presId="urn:microsoft.com/office/officeart/2008/layout/VerticalCurvedList"/>
    <dgm:cxn modelId="{5FDEAF4B-282C-4C4A-86FC-2BF6A713C86B}" type="presParOf" srcId="{2A8DD63D-0FAE-4D5A-A578-A48F9A9DFACF}" destId="{F51A816E-64E8-47AD-A62F-96E68EB2529A}" srcOrd="5" destOrd="0" presId="urn:microsoft.com/office/officeart/2008/layout/VerticalCurvedList"/>
    <dgm:cxn modelId="{AC18D7F7-33EC-431D-B746-29D1A8EEA72B}" type="presParOf" srcId="{2A8DD63D-0FAE-4D5A-A578-A48F9A9DFACF}" destId="{1F9D7A04-701D-415B-9A05-76EFC626AFFF}" srcOrd="6" destOrd="0" presId="urn:microsoft.com/office/officeart/2008/layout/VerticalCurvedList"/>
    <dgm:cxn modelId="{CE5B53F4-7991-49E4-B9B3-F17F952EB3EC}" type="presParOf" srcId="{1F9D7A04-701D-415B-9A05-76EFC626AFFF}" destId="{0A333C45-5B46-4976-8075-A401377461FB}" srcOrd="0" destOrd="0" presId="urn:microsoft.com/office/officeart/2008/layout/VerticalCurvedList"/>
    <dgm:cxn modelId="{61CAB4DD-8259-48CE-818C-264BF0F3249D}" type="presParOf" srcId="{2A8DD63D-0FAE-4D5A-A578-A48F9A9DFACF}" destId="{8660219C-C479-45E4-98D0-64E6996205FE}" srcOrd="7" destOrd="0" presId="urn:microsoft.com/office/officeart/2008/layout/VerticalCurvedList"/>
    <dgm:cxn modelId="{86525D6E-3B50-4CDC-8216-5226B8F0245E}" type="presParOf" srcId="{2A8DD63D-0FAE-4D5A-A578-A48F9A9DFACF}" destId="{1E0DC790-DFB6-4B8C-A084-0F22BD375DBF}" srcOrd="8" destOrd="0" presId="urn:microsoft.com/office/officeart/2008/layout/VerticalCurvedList"/>
    <dgm:cxn modelId="{3E7118D5-4698-4675-93A3-59B19E3ED6B6}" type="presParOf" srcId="{1E0DC790-DFB6-4B8C-A084-0F22BD375DBF}" destId="{9AC3F7BA-B366-462F-8BDD-CC78B0A894E2}" srcOrd="0" destOrd="0" presId="urn:microsoft.com/office/officeart/2008/layout/VerticalCurvedList"/>
    <dgm:cxn modelId="{950347BC-659C-4238-9207-50704C7A35C6}" type="presParOf" srcId="{2A8DD63D-0FAE-4D5A-A578-A48F9A9DFACF}" destId="{F337B3DF-786E-4DBC-9299-4739FE2B06C5}" srcOrd="9" destOrd="0" presId="urn:microsoft.com/office/officeart/2008/layout/VerticalCurvedList"/>
    <dgm:cxn modelId="{28088732-CEA8-4615-B2CC-ECC557ED87BB}" type="presParOf" srcId="{2A8DD63D-0FAE-4D5A-A578-A48F9A9DFACF}" destId="{E592A964-9BDE-4C35-8FC7-09FED7F03BDF}" srcOrd="10" destOrd="0" presId="urn:microsoft.com/office/officeart/2008/layout/VerticalCurvedList"/>
    <dgm:cxn modelId="{2A7C7157-7ED2-43BD-99DD-86FB7FDCF3EB}" type="presParOf" srcId="{E592A964-9BDE-4C35-8FC7-09FED7F03BDF}" destId="{13B1BFA9-F753-43EB-AAB8-B2BCE18DB2DA}" srcOrd="0" destOrd="0" presId="urn:microsoft.com/office/officeart/2008/layout/VerticalCurvedList"/>
    <dgm:cxn modelId="{2CF79914-90B6-4A84-BD03-4E72BB473F61}" type="presParOf" srcId="{2A8DD63D-0FAE-4D5A-A578-A48F9A9DFACF}" destId="{51102E9A-7C62-48F1-8DB2-84CE042997DF}" srcOrd="11" destOrd="0" presId="urn:microsoft.com/office/officeart/2008/layout/VerticalCurvedList"/>
    <dgm:cxn modelId="{AF11B248-C3E8-4E18-B959-FB7EB6DACDDD}" type="presParOf" srcId="{2A8DD63D-0FAE-4D5A-A578-A48F9A9DFACF}" destId="{5A521D3A-1CC2-4AB5-A0E2-AFF5ED186606}" srcOrd="12" destOrd="0" presId="urn:microsoft.com/office/officeart/2008/layout/VerticalCurvedList"/>
    <dgm:cxn modelId="{B4D76276-F5CB-4B00-AFD9-4B579C77F96E}" type="presParOf" srcId="{5A521D3A-1CC2-4AB5-A0E2-AFF5ED186606}" destId="{A02193F9-8111-40D3-A82A-A966A4D3111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t>
        <a:bodyPr/>
        <a:lstStyle/>
        <a:p>
          <a:endParaRPr lang="zh-TW" altLang="en-US"/>
        </a:p>
      </dgm:t>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t>
        <a:bodyPr/>
        <a:lstStyle/>
        <a:p>
          <a:endParaRPr lang="zh-TW" altLang="en-US"/>
        </a:p>
      </dgm:t>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t>
        <a:bodyPr/>
        <a:lstStyle/>
        <a:p>
          <a:endParaRPr lang="zh-TW" altLang="en-US"/>
        </a:p>
      </dgm:t>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t>
        <a:bodyPr/>
        <a:lstStyle/>
        <a:p>
          <a:endParaRPr lang="zh-TW" altLang="en-US"/>
        </a:p>
      </dgm:t>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t>
        <a:bodyPr/>
        <a:lstStyle/>
        <a:p>
          <a:endParaRPr lang="zh-TW" altLang="en-US"/>
        </a:p>
      </dgm:t>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t>
        <a:bodyPr/>
        <a:lstStyle/>
        <a:p>
          <a:endParaRPr lang="zh-TW" altLang="en-US"/>
        </a:p>
      </dgm:t>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t>
        <a:bodyPr/>
        <a:lstStyle/>
        <a:p>
          <a:endParaRPr lang="zh-TW" altLang="en-US"/>
        </a:p>
      </dgm:t>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t>
        <a:bodyPr/>
        <a:lstStyle/>
        <a:p>
          <a:endParaRPr lang="zh-TW" altLang="en-US"/>
        </a:p>
      </dgm:t>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t>
        <a:bodyPr/>
        <a:lstStyle/>
        <a:p>
          <a:endParaRPr lang="zh-TW" altLang="en-US"/>
        </a:p>
      </dgm:t>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t>
        <a:bodyPr/>
        <a:lstStyle/>
        <a:p>
          <a:endParaRPr lang="zh-TW" altLang="en-US"/>
        </a:p>
      </dgm:t>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t>
        <a:bodyPr/>
        <a:lstStyle/>
        <a:p>
          <a:endParaRPr lang="zh-TW" altLang="en-US"/>
        </a:p>
      </dgm:t>
    </dgm:pt>
  </dgm:ptLst>
  <dgm:cxnLst>
    <dgm:cxn modelId="{922B8B4B-7FC2-48B0-96ED-6C0532E28B19}" srcId="{4ADED7EB-94B0-4652-A576-FC9C88E30C38}" destId="{9D8983B4-539E-4CF3-B9A0-14C3E2954126}" srcOrd="4" destOrd="0" parTransId="{0982113F-D55E-493F-8395-EC4D6CA00B10}" sibTransId="{6FDD356B-D409-41C7-8B68-B0008389BB94}"/>
    <dgm:cxn modelId="{10F9F1A3-FB98-494C-A0C3-B0D061E6C6D2}" type="presOf" srcId="{9D8983B4-539E-4CF3-B9A0-14C3E2954126}" destId="{C99F7746-50B4-4E14-8EDC-D83BAB558F1B}" srcOrd="1" destOrd="0" presId="urn:microsoft.com/office/officeart/2005/8/layout/target3"/>
    <dgm:cxn modelId="{F338B0E9-37E2-5443-80AC-28DD18F14D01}" type="presOf" srcId="{CB935B6A-E4E1-49FA-A893-C9A4E4E9A01D}" destId="{199010EB-071D-498F-A900-849CE223602D}" srcOrd="1"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91144CB4-CA09-4A03-B6E3-01B53CBFE62B}" srcId="{4ADED7EB-94B0-4652-A576-FC9C88E30C38}" destId="{CB935B6A-E4E1-49FA-A893-C9A4E4E9A01D}" srcOrd="1" destOrd="0" parTransId="{F74D11AA-FFEB-4F64-9985-592612F93B4C}" sibTransId="{26B0D3B6-4E33-4B50-8897-57393A9DAA91}"/>
    <dgm:cxn modelId="{9A5DCC86-7584-4549-B887-DE93E0C21CB5}" type="presOf" srcId="{02435530-D8BB-463C-AA58-41804F4B5294}" destId="{181AE565-3545-418A-9CE9-5F34A9DA5B3B}" srcOrd="0" destOrd="0" presId="urn:microsoft.com/office/officeart/2005/8/layout/target3"/>
    <dgm:cxn modelId="{F2B0A927-0C9A-8046-846B-382F2597E604}" type="presOf" srcId="{8BCD9CB2-BB31-40F3-8395-8C8AE8AEA47F}" destId="{2BF77710-0A5C-4D72-8418-C0EF72C7798E}" srcOrd="0"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18B3FA3E-11D1-9C42-A944-E0021B81F226}" type="presOf" srcId="{DB2CBB9C-8D17-42F7-9D3F-925D477897A1}" destId="{4E891975-F07B-4313-8C04-D1C6D85491E8}" srcOrd="1" destOrd="0" presId="urn:microsoft.com/office/officeart/2005/8/layout/target3"/>
    <dgm:cxn modelId="{4464DA1E-2F56-4C27-AE56-FA4E624DC18E}" type="presOf" srcId="{9D8983B4-539E-4CF3-B9A0-14C3E2954126}" destId="{B2045E14-692F-44B1-8475-28843B0ABCEF}" srcOrd="0" destOrd="0" presId="urn:microsoft.com/office/officeart/2005/8/layout/target3"/>
    <dgm:cxn modelId="{A4CEAECF-899A-4F45-BA04-8D1372C9D4F6}" type="presOf" srcId="{4ADED7EB-94B0-4652-A576-FC9C88E30C38}" destId="{912A932C-06D9-41A0-8C97-6B05576CB6A3}" srcOrd="0" destOrd="0" presId="urn:microsoft.com/office/officeart/2005/8/layout/target3"/>
    <dgm:cxn modelId="{D581B309-3E23-E042-A854-CE7F8777650B}" type="presOf" srcId="{8BCD9CB2-BB31-40F3-8395-8C8AE8AEA47F}" destId="{A8C70D63-96F9-44FE-B174-BD7C742FE7D8}" srcOrd="1" destOrd="0" presId="urn:microsoft.com/office/officeart/2005/8/layout/target3"/>
    <dgm:cxn modelId="{3216BCA1-1514-A94F-8AB9-234C114FF9F2}" type="presOf" srcId="{DB2CBB9C-8D17-42F7-9D3F-925D477897A1}" destId="{6B205877-69BB-4992-B38E-E23AB6473A4C}" srcOrd="0" destOrd="0" presId="urn:microsoft.com/office/officeart/2005/8/layout/target3"/>
    <dgm:cxn modelId="{71E38F64-2324-40CF-A41A-0782FD56C202}" srcId="{4ADED7EB-94B0-4652-A576-FC9C88E30C38}" destId="{DB2CBB9C-8D17-42F7-9D3F-925D477897A1}" srcOrd="0" destOrd="0" parTransId="{FAE52A64-9A67-4283-8365-D8CD8B5B21A8}" sibTransId="{B1FDEBCF-F56E-46A1-A6E8-BEAF31FE15DC}"/>
    <dgm:cxn modelId="{04E52655-C329-484D-ADC9-E4EFB1F3D722}" type="presOf" srcId="{02435530-D8BB-463C-AA58-41804F4B5294}" destId="{671CB80D-4DB8-4C95-B1A1-11A16E6211C9}" srcOrd="1" destOrd="0" presId="urn:microsoft.com/office/officeart/2005/8/layout/target3"/>
    <dgm:cxn modelId="{8D801866-7CDB-B147-B1C9-5ADE1C53FD17}" type="presOf" srcId="{CB935B6A-E4E1-49FA-A893-C9A4E4E9A01D}" destId="{1BDE4CE8-D63F-4BF6-8C63-65974327F6C2}" srcOrd="0" destOrd="0" presId="urn:microsoft.com/office/officeart/2005/8/layout/target3"/>
    <dgm:cxn modelId="{0654BDCD-DA45-3540-A164-A75E7C07DE64}" type="presParOf" srcId="{912A932C-06D9-41A0-8C97-6B05576CB6A3}" destId="{F0502D24-771F-432A-B695-3D897BC8F479}" srcOrd="0" destOrd="0" presId="urn:microsoft.com/office/officeart/2005/8/layout/target3"/>
    <dgm:cxn modelId="{FF6DB5BB-6836-0440-A4EC-E49E1223435A}" type="presParOf" srcId="{912A932C-06D9-41A0-8C97-6B05576CB6A3}" destId="{C63C6240-D1AE-4600-A2A1-64CA749BD3D2}" srcOrd="1" destOrd="0" presId="urn:microsoft.com/office/officeart/2005/8/layout/target3"/>
    <dgm:cxn modelId="{D076220B-C627-C244-B498-FFB75E47575B}" type="presParOf" srcId="{912A932C-06D9-41A0-8C97-6B05576CB6A3}" destId="{6B205877-69BB-4992-B38E-E23AB6473A4C}" srcOrd="2" destOrd="0" presId="urn:microsoft.com/office/officeart/2005/8/layout/target3"/>
    <dgm:cxn modelId="{6A1792E3-CABE-D94C-8FD5-7BFE7368F1C5}" type="presParOf" srcId="{912A932C-06D9-41A0-8C97-6B05576CB6A3}" destId="{1331511B-D4D1-49CB-8762-810154FF1CAD}" srcOrd="3" destOrd="0" presId="urn:microsoft.com/office/officeart/2005/8/layout/target3"/>
    <dgm:cxn modelId="{6700B4C6-9CB3-1D47-8B93-22A3BB7A7252}" type="presParOf" srcId="{912A932C-06D9-41A0-8C97-6B05576CB6A3}" destId="{A60DB8EC-5122-49F8-9F5E-2E1AFDEFEA02}" srcOrd="4" destOrd="0" presId="urn:microsoft.com/office/officeart/2005/8/layout/target3"/>
    <dgm:cxn modelId="{A41CF492-67BF-3C40-88F2-6B62E3DEEB28}" type="presParOf" srcId="{912A932C-06D9-41A0-8C97-6B05576CB6A3}" destId="{1BDE4CE8-D63F-4BF6-8C63-65974327F6C2}" srcOrd="5" destOrd="0" presId="urn:microsoft.com/office/officeart/2005/8/layout/target3"/>
    <dgm:cxn modelId="{027C5580-C28E-C94A-A24B-3217B2A693FE}" type="presParOf" srcId="{912A932C-06D9-41A0-8C97-6B05576CB6A3}" destId="{8BE344DC-F043-4064-B905-14305029B061}" srcOrd="6" destOrd="0" presId="urn:microsoft.com/office/officeart/2005/8/layout/target3"/>
    <dgm:cxn modelId="{79EA1ADC-8612-0545-A91F-6E5F887332A7}" type="presParOf" srcId="{912A932C-06D9-41A0-8C97-6B05576CB6A3}" destId="{72DF94C4-368E-4084-AAEF-6A27E5C22B57}" srcOrd="7" destOrd="0" presId="urn:microsoft.com/office/officeart/2005/8/layout/target3"/>
    <dgm:cxn modelId="{F9AC7CEA-CF32-7849-BF1F-A168A6A57B45}" type="presParOf" srcId="{912A932C-06D9-41A0-8C97-6B05576CB6A3}" destId="{2BF77710-0A5C-4D72-8418-C0EF72C7798E}" srcOrd="8" destOrd="0" presId="urn:microsoft.com/office/officeart/2005/8/layout/target3"/>
    <dgm:cxn modelId="{41EE9184-3A1F-4258-AC10-425A6D6E129A}" type="presParOf" srcId="{912A932C-06D9-41A0-8C97-6B05576CB6A3}" destId="{2A9A6C6F-2AB9-42B5-9B4C-ED20F18BBA3F}" srcOrd="9" destOrd="0" presId="urn:microsoft.com/office/officeart/2005/8/layout/target3"/>
    <dgm:cxn modelId="{EFDB87F0-E4FB-4286-89BB-EB44F41A993F}" type="presParOf" srcId="{912A932C-06D9-41A0-8C97-6B05576CB6A3}" destId="{F1179B17-C9B4-4417-8E54-A3BD982DCBCF}" srcOrd="10" destOrd="0" presId="urn:microsoft.com/office/officeart/2005/8/layout/target3"/>
    <dgm:cxn modelId="{D437761B-ED03-49A2-8DAF-E74EA40D1EDE}" type="presParOf" srcId="{912A932C-06D9-41A0-8C97-6B05576CB6A3}" destId="{181AE565-3545-418A-9CE9-5F34A9DA5B3B}" srcOrd="11" destOrd="0" presId="urn:microsoft.com/office/officeart/2005/8/layout/target3"/>
    <dgm:cxn modelId="{7840BE2D-0DAC-438F-888E-E913E1BD96E0}" type="presParOf" srcId="{912A932C-06D9-41A0-8C97-6B05576CB6A3}" destId="{39107A58-E890-4EED-8910-E9F2DDE150A8}" srcOrd="12" destOrd="0" presId="urn:microsoft.com/office/officeart/2005/8/layout/target3"/>
    <dgm:cxn modelId="{A94715EE-1E3C-40E2-8FAE-223399FA4410}" type="presParOf" srcId="{912A932C-06D9-41A0-8C97-6B05576CB6A3}" destId="{C7F34E13-41D2-4312-A295-F36C9706C158}" srcOrd="13" destOrd="0" presId="urn:microsoft.com/office/officeart/2005/8/layout/target3"/>
    <dgm:cxn modelId="{9BA77DCD-D2AF-4DE8-A2F3-1055446785F0}" type="presParOf" srcId="{912A932C-06D9-41A0-8C97-6B05576CB6A3}" destId="{B2045E14-692F-44B1-8475-28843B0ABCEF}" srcOrd="14" destOrd="0" presId="urn:microsoft.com/office/officeart/2005/8/layout/target3"/>
    <dgm:cxn modelId="{8C9DE4DE-31E2-BA46-A050-9D3E19A57BCD}" type="presParOf" srcId="{912A932C-06D9-41A0-8C97-6B05576CB6A3}" destId="{4E891975-F07B-4313-8C04-D1C6D85491E8}" srcOrd="15" destOrd="0" presId="urn:microsoft.com/office/officeart/2005/8/layout/target3"/>
    <dgm:cxn modelId="{E3439605-9CCB-854C-BFEB-A801FF032BF1}" type="presParOf" srcId="{912A932C-06D9-41A0-8C97-6B05576CB6A3}" destId="{199010EB-071D-498F-A900-849CE223602D}" srcOrd="16" destOrd="0" presId="urn:microsoft.com/office/officeart/2005/8/layout/target3"/>
    <dgm:cxn modelId="{2AF6BB77-4490-5542-8403-BD976FA50C88}" type="presParOf" srcId="{912A932C-06D9-41A0-8C97-6B05576CB6A3}" destId="{A8C70D63-96F9-44FE-B174-BD7C742FE7D8}" srcOrd="17" destOrd="0" presId="urn:microsoft.com/office/officeart/2005/8/layout/target3"/>
    <dgm:cxn modelId="{2F2F099E-9F7C-47C5-93ED-F7CA6379EE6D}" type="presParOf" srcId="{912A932C-06D9-41A0-8C97-6B05576CB6A3}" destId="{671CB80D-4DB8-4C95-B1A1-11A16E6211C9}" srcOrd="18" destOrd="0" presId="urn:microsoft.com/office/officeart/2005/8/layout/target3"/>
    <dgm:cxn modelId="{B97C982F-A0D1-4494-8F13-648E9B2B41E5}"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DB2CBB9C-8D17-42F7-9D3F-925D477897A1}">
      <dgm:prSet phldrT="[文字]" custT="1"/>
      <dgm:spPr/>
      <dgm:t>
        <a:bodyPr/>
        <a:lstStyle/>
        <a:p>
          <a:r>
            <a:rPr lang="zh-TW" altLang="en-US" sz="3200" dirty="0">
              <a:latin typeface="標楷體" panose="03000509000000000000" pitchFamily="65" charset="-120"/>
              <a:ea typeface="標楷體" panose="03000509000000000000" pitchFamily="65" charset="-120"/>
            </a:rPr>
            <a:t>家庭年收入</a:t>
          </a:r>
          <a:r>
            <a:rPr lang="en-US" altLang="zh-TW" sz="3200" dirty="0">
              <a:latin typeface="標楷體" panose="03000509000000000000" pitchFamily="65" charset="-120"/>
              <a:ea typeface="標楷體" panose="03000509000000000000" pitchFamily="65" charset="-120"/>
            </a:rPr>
            <a:t>148</a:t>
          </a:r>
          <a:r>
            <a:rPr lang="zh-TW" altLang="en-US" sz="3200" dirty="0">
              <a:latin typeface="標楷體" panose="03000509000000000000" pitchFamily="65" charset="-120"/>
              <a:ea typeface="標楷體" panose="03000509000000000000" pitchFamily="65" charset="-120"/>
            </a:rPr>
            <a:t>萬免學費</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經濟考量、高中</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dgm:t>
    </dgm:pt>
    <dgm:pt modelId="{FAE52A64-9A67-4283-8365-D8CD8B5B21A8}" type="par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B1FDEBCF-F56E-46A1-A6E8-BEAF31FE15DC}" type="sib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t>
        <a:bodyPr/>
        <a:lstStyle/>
        <a:p>
          <a:endParaRPr lang="zh-TW" altLang="en-US"/>
        </a:p>
      </dgm:t>
    </dgm:pt>
    <dgm:pt modelId="{7E4659E6-899F-4E00-84C2-74C6CFDA8717}" type="pres">
      <dgm:prSet presAssocID="{DB2CBB9C-8D17-42F7-9D3F-925D477897A1}" presName="parentLin" presStyleCnt="0"/>
      <dgm:spPr/>
    </dgm:pt>
    <dgm:pt modelId="{59E8ADE5-32A3-40C5-9D70-F13A96749C9B}" type="pres">
      <dgm:prSet presAssocID="{DB2CBB9C-8D17-42F7-9D3F-925D477897A1}" presName="parentLeftMargin" presStyleLbl="node1" presStyleIdx="0" presStyleCnt="4"/>
      <dgm:spPr/>
      <dgm:t>
        <a:bodyPr/>
        <a:lstStyle/>
        <a:p>
          <a:endParaRPr lang="zh-TW" altLang="en-US"/>
        </a:p>
      </dgm:t>
    </dgm:pt>
    <dgm:pt modelId="{F2CC85A5-3FBB-4E1C-9F47-B722BC455CB0}" type="pres">
      <dgm:prSet presAssocID="{DB2CBB9C-8D17-42F7-9D3F-925D477897A1}" presName="parentText" presStyleLbl="node1" presStyleIdx="0" presStyleCnt="4" custScaleX="142857">
        <dgm:presLayoutVars>
          <dgm:chMax val="0"/>
          <dgm:bulletEnabled val="1"/>
        </dgm:presLayoutVars>
      </dgm:prSet>
      <dgm:spPr/>
      <dgm:t>
        <a:bodyPr/>
        <a:lstStyle/>
        <a:p>
          <a:endParaRPr lang="zh-TW" altLang="en-US"/>
        </a:p>
      </dgm:t>
    </dgm:pt>
    <dgm:pt modelId="{CE73D4CD-3E71-49AA-9774-642800007C4A}" type="pres">
      <dgm:prSet presAssocID="{DB2CBB9C-8D17-42F7-9D3F-925D477897A1}" presName="negativeSpace" presStyleCnt="0"/>
      <dgm:spPr/>
    </dgm:pt>
    <dgm:pt modelId="{8A39D9EF-FF65-4EEB-934F-94E0A8540B3E}" type="pres">
      <dgm:prSet presAssocID="{DB2CBB9C-8D17-42F7-9D3F-925D477897A1}" presName="childText" presStyleLbl="conFgAcc1" presStyleIdx="0" presStyleCnt="4">
        <dgm:presLayoutVars>
          <dgm:bulletEnabled val="1"/>
        </dgm:presLayoutVars>
      </dgm:prSet>
      <dgm:spPr/>
    </dgm:pt>
    <dgm:pt modelId="{4ECE1747-D137-44A4-998E-F01FED2B36CB}" type="pres">
      <dgm:prSet presAssocID="{B1FDEBCF-F56E-46A1-A6E8-BEAF31FE15DC}" presName="spaceBetweenRectangles" presStyleCnt="0"/>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4"/>
      <dgm:spPr/>
      <dgm:t>
        <a:bodyPr/>
        <a:lstStyle/>
        <a:p>
          <a:endParaRPr lang="zh-TW" altLang="en-US"/>
        </a:p>
      </dgm:t>
    </dgm:pt>
    <dgm:pt modelId="{DAB6A2A4-595A-41FF-B2B1-7A9BEE85F55C}" type="pres">
      <dgm:prSet presAssocID="{801224FE-7EAB-4B59-8732-10876F140393}" presName="parentText" presStyleLbl="node1" presStyleIdx="1" presStyleCnt="4" custScaleX="142857">
        <dgm:presLayoutVars>
          <dgm:chMax val="0"/>
          <dgm:bulletEnabled val="1"/>
        </dgm:presLayoutVars>
      </dgm:prSet>
      <dgm:spPr/>
      <dgm:t>
        <a:bodyPr/>
        <a:lstStyle/>
        <a:p>
          <a:endParaRPr lang="zh-TW" altLang="en-US"/>
        </a:p>
      </dgm:t>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1" presStyleCnt="4">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1" presStyleCnt="4"/>
      <dgm:spPr/>
      <dgm:t>
        <a:bodyPr/>
        <a:lstStyle/>
        <a:p>
          <a:endParaRPr lang="zh-TW" altLang="en-US"/>
        </a:p>
      </dgm:t>
    </dgm:pt>
    <dgm:pt modelId="{39F4C37F-618F-4C14-9ACE-DF013487D3A8}" type="pres">
      <dgm:prSet presAssocID="{39E0A280-0A8D-422F-8C1D-B337DAF1A354}" presName="parentText" presStyleLbl="node1" presStyleIdx="2" presStyleCnt="4" custScaleX="142857">
        <dgm:presLayoutVars>
          <dgm:chMax val="0"/>
          <dgm:bulletEnabled val="1"/>
        </dgm:presLayoutVars>
      </dgm:prSet>
      <dgm:spPr/>
      <dgm:t>
        <a:bodyPr/>
        <a:lstStyle/>
        <a:p>
          <a:endParaRPr lang="zh-TW" altLang="en-US"/>
        </a:p>
      </dgm:t>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2" presStyleCnt="4">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2" presStyleCnt="4"/>
      <dgm:spPr/>
      <dgm:t>
        <a:bodyPr/>
        <a:lstStyle/>
        <a:p>
          <a:endParaRPr lang="zh-TW" altLang="en-US"/>
        </a:p>
      </dgm:t>
    </dgm:pt>
    <dgm:pt modelId="{9C2D5CD8-E735-4A64-81CC-31F4B92BF390}" type="pres">
      <dgm:prSet presAssocID="{4554EC5F-830F-4D87-AE37-EEA18F0C571C}" presName="parentText" presStyleLbl="node1" presStyleIdx="3" presStyleCnt="4" custScaleX="142857">
        <dgm:presLayoutVars>
          <dgm:chMax val="0"/>
          <dgm:bulletEnabled val="1"/>
        </dgm:presLayoutVars>
      </dgm:prSet>
      <dgm:spPr/>
      <dgm:t>
        <a:bodyPr/>
        <a:lstStyle/>
        <a:p>
          <a:endParaRPr lang="zh-TW" altLang="en-US"/>
        </a:p>
      </dgm:t>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3" presStyleCnt="4">
        <dgm:presLayoutVars>
          <dgm:bulletEnabled val="1"/>
        </dgm:presLayoutVars>
      </dgm:prSet>
      <dgm:spPr/>
    </dgm:pt>
  </dgm:ptLst>
  <dgm:cxnLst>
    <dgm:cxn modelId="{08C083F7-8C89-4826-8195-BA5A31DD9CC8}" srcId="{4ADED7EB-94B0-4652-A576-FC9C88E30C38}" destId="{39E0A280-0A8D-422F-8C1D-B337DAF1A354}" srcOrd="2" destOrd="0" parTransId="{ECF18CA2-7DC7-48AA-B831-284FEDD1F5BE}" sibTransId="{DD040FE0-6A75-41B1-8FA8-5CE2AECDB1CD}"/>
    <dgm:cxn modelId="{100A1B6D-A60F-FF4C-908B-0EB7686547AF}" type="presOf" srcId="{39E0A280-0A8D-422F-8C1D-B337DAF1A354}" destId="{D29D94E1-832E-45F2-947F-B5214CF4C52A}" srcOrd="0" destOrd="0" presId="urn:microsoft.com/office/officeart/2005/8/layout/list1"/>
    <dgm:cxn modelId="{61666C7B-3D9F-494C-8A48-74373024D134}" srcId="{4ADED7EB-94B0-4652-A576-FC9C88E30C38}" destId="{801224FE-7EAB-4B59-8732-10876F140393}" srcOrd="1" destOrd="0" parTransId="{09E394D7-ECBA-4176-B629-EA812470FFA9}" sibTransId="{48E81043-8753-4F44-A631-49057B5A4768}"/>
    <dgm:cxn modelId="{9D94269A-1AB3-4FFD-8A7B-AE3AA21155E1}" srcId="{4ADED7EB-94B0-4652-A576-FC9C88E30C38}" destId="{4554EC5F-830F-4D87-AE37-EEA18F0C571C}" srcOrd="3" destOrd="0" parTransId="{A8B4EABD-FE8E-4D1A-BF7A-80F9979CFDB3}" sibTransId="{24B49895-9AE9-4F39-877D-C8BCB82FC8CA}"/>
    <dgm:cxn modelId="{30EBDDCE-0A97-104A-B262-545D5E5B3600}" type="presOf" srcId="{DB2CBB9C-8D17-42F7-9D3F-925D477897A1}" destId="{59E8ADE5-32A3-40C5-9D70-F13A96749C9B}" srcOrd="0" destOrd="0" presId="urn:microsoft.com/office/officeart/2005/8/layout/list1"/>
    <dgm:cxn modelId="{7997C4E1-A1E3-2F4E-B6FF-94245DD527CA}" type="presOf" srcId="{801224FE-7EAB-4B59-8732-10876F140393}" destId="{DAB6A2A4-595A-41FF-B2B1-7A9BEE85F55C}" srcOrd="1" destOrd="0" presId="urn:microsoft.com/office/officeart/2005/8/layout/list1"/>
    <dgm:cxn modelId="{1240DB0E-8D7A-864C-BFEF-D629E4A2624D}" type="presOf" srcId="{4ADED7EB-94B0-4652-A576-FC9C88E30C38}" destId="{60077154-E3D6-4ADC-8202-B7EAC34EE5F4}" srcOrd="0" destOrd="0" presId="urn:microsoft.com/office/officeart/2005/8/layout/list1"/>
    <dgm:cxn modelId="{71E38F64-2324-40CF-A41A-0782FD56C202}" srcId="{4ADED7EB-94B0-4652-A576-FC9C88E30C38}" destId="{DB2CBB9C-8D17-42F7-9D3F-925D477897A1}" srcOrd="0" destOrd="0" parTransId="{FAE52A64-9A67-4283-8365-D8CD8B5B21A8}" sibTransId="{B1FDEBCF-F56E-46A1-A6E8-BEAF31FE15DC}"/>
    <dgm:cxn modelId="{CF85032D-45B0-E14F-BF37-4C8B1BFE81B5}" type="presOf" srcId="{4554EC5F-830F-4D87-AE37-EEA18F0C571C}" destId="{96AFB7FC-63D4-4310-9CA2-7AE70EB94306}" srcOrd="0" destOrd="0" presId="urn:microsoft.com/office/officeart/2005/8/layout/list1"/>
    <dgm:cxn modelId="{9020CF36-5425-2E45-9E93-E3B1859B2227}" type="presOf" srcId="{39E0A280-0A8D-422F-8C1D-B337DAF1A354}" destId="{39F4C37F-618F-4C14-9ACE-DF013487D3A8}" srcOrd="1" destOrd="0" presId="urn:microsoft.com/office/officeart/2005/8/layout/list1"/>
    <dgm:cxn modelId="{C4BFD063-1656-8A45-AA27-21234DCFA02E}" type="presOf" srcId="{4554EC5F-830F-4D87-AE37-EEA18F0C571C}" destId="{9C2D5CD8-E735-4A64-81CC-31F4B92BF390}" srcOrd="1" destOrd="0" presId="urn:microsoft.com/office/officeart/2005/8/layout/list1"/>
    <dgm:cxn modelId="{C3B455BF-B1AF-A14C-8D06-37752CED7702}" type="presOf" srcId="{DB2CBB9C-8D17-42F7-9D3F-925D477897A1}" destId="{F2CC85A5-3FBB-4E1C-9F47-B722BC455CB0}" srcOrd="1" destOrd="0" presId="urn:microsoft.com/office/officeart/2005/8/layout/list1"/>
    <dgm:cxn modelId="{2A413890-7A7C-D54B-AF09-42D07A526ED8}" type="presOf" srcId="{801224FE-7EAB-4B59-8732-10876F140393}" destId="{AE68F0E5-5581-4AC3-9E03-A1310ADAE706}" srcOrd="0" destOrd="0" presId="urn:microsoft.com/office/officeart/2005/8/layout/list1"/>
    <dgm:cxn modelId="{BC476CAB-E20F-AB41-AFB8-482E314C078A}" type="presParOf" srcId="{60077154-E3D6-4ADC-8202-B7EAC34EE5F4}" destId="{7E4659E6-899F-4E00-84C2-74C6CFDA8717}" srcOrd="0" destOrd="0" presId="urn:microsoft.com/office/officeart/2005/8/layout/list1"/>
    <dgm:cxn modelId="{BC92575E-AC5D-164F-BF59-0BE1BE0EED55}" type="presParOf" srcId="{7E4659E6-899F-4E00-84C2-74C6CFDA8717}" destId="{59E8ADE5-32A3-40C5-9D70-F13A96749C9B}" srcOrd="0" destOrd="0" presId="urn:microsoft.com/office/officeart/2005/8/layout/list1"/>
    <dgm:cxn modelId="{11F88959-EF97-1548-A043-BB43C69917E7}" type="presParOf" srcId="{7E4659E6-899F-4E00-84C2-74C6CFDA8717}" destId="{F2CC85A5-3FBB-4E1C-9F47-B722BC455CB0}" srcOrd="1" destOrd="0" presId="urn:microsoft.com/office/officeart/2005/8/layout/list1"/>
    <dgm:cxn modelId="{C412F257-0B6E-A44A-8348-82710B0D3B61}" type="presParOf" srcId="{60077154-E3D6-4ADC-8202-B7EAC34EE5F4}" destId="{CE73D4CD-3E71-49AA-9774-642800007C4A}" srcOrd="1" destOrd="0" presId="urn:microsoft.com/office/officeart/2005/8/layout/list1"/>
    <dgm:cxn modelId="{66D447AC-94BE-4249-A6FC-C00B52D6CFA3}" type="presParOf" srcId="{60077154-E3D6-4ADC-8202-B7EAC34EE5F4}" destId="{8A39D9EF-FF65-4EEB-934F-94E0A8540B3E}" srcOrd="2" destOrd="0" presId="urn:microsoft.com/office/officeart/2005/8/layout/list1"/>
    <dgm:cxn modelId="{92E72F32-04F2-F542-9415-3F1EA6B35763}" type="presParOf" srcId="{60077154-E3D6-4ADC-8202-B7EAC34EE5F4}" destId="{4ECE1747-D137-44A4-998E-F01FED2B36CB}" srcOrd="3" destOrd="0" presId="urn:microsoft.com/office/officeart/2005/8/layout/list1"/>
    <dgm:cxn modelId="{8D48DAE0-EDC3-904F-90B0-9762C018CBEA}" type="presParOf" srcId="{60077154-E3D6-4ADC-8202-B7EAC34EE5F4}" destId="{3690BF96-E1EB-4513-A51F-ABCD2B8D38E2}" srcOrd="4" destOrd="0" presId="urn:microsoft.com/office/officeart/2005/8/layout/list1"/>
    <dgm:cxn modelId="{43B7E1C2-7683-B34B-97A2-588EDE111A42}" type="presParOf" srcId="{3690BF96-E1EB-4513-A51F-ABCD2B8D38E2}" destId="{AE68F0E5-5581-4AC3-9E03-A1310ADAE706}" srcOrd="0" destOrd="0" presId="urn:microsoft.com/office/officeart/2005/8/layout/list1"/>
    <dgm:cxn modelId="{BA7EB092-77C9-EE46-9EFE-8C024FAED828}" type="presParOf" srcId="{3690BF96-E1EB-4513-A51F-ABCD2B8D38E2}" destId="{DAB6A2A4-595A-41FF-B2B1-7A9BEE85F55C}" srcOrd="1" destOrd="0" presId="urn:microsoft.com/office/officeart/2005/8/layout/list1"/>
    <dgm:cxn modelId="{F5618DEB-12DF-CC4B-9807-7FAA6C256093}" type="presParOf" srcId="{60077154-E3D6-4ADC-8202-B7EAC34EE5F4}" destId="{95CAE227-7833-4D67-825B-046E62356C05}" srcOrd="5" destOrd="0" presId="urn:microsoft.com/office/officeart/2005/8/layout/list1"/>
    <dgm:cxn modelId="{9687A84D-2F18-D14A-8959-1B270EACAE0E}" type="presParOf" srcId="{60077154-E3D6-4ADC-8202-B7EAC34EE5F4}" destId="{A32AAD09-7620-43E1-8BF8-1B58B9C129F7}" srcOrd="6" destOrd="0" presId="urn:microsoft.com/office/officeart/2005/8/layout/list1"/>
    <dgm:cxn modelId="{AACB2D9A-4BF4-7B41-A805-4C6B1BCDA8D4}" type="presParOf" srcId="{60077154-E3D6-4ADC-8202-B7EAC34EE5F4}" destId="{E0D40E4D-95FA-4FB6-B009-68EB551A95D9}" srcOrd="7" destOrd="0" presId="urn:microsoft.com/office/officeart/2005/8/layout/list1"/>
    <dgm:cxn modelId="{335A01CF-E1C4-574C-9625-611A19B4C589}" type="presParOf" srcId="{60077154-E3D6-4ADC-8202-B7EAC34EE5F4}" destId="{90EE9CD1-E221-49FB-AD3D-AC3BD231EADB}" srcOrd="8" destOrd="0" presId="urn:microsoft.com/office/officeart/2005/8/layout/list1"/>
    <dgm:cxn modelId="{3B4BA1D6-67ED-3746-81E3-082547545B56}" type="presParOf" srcId="{90EE9CD1-E221-49FB-AD3D-AC3BD231EADB}" destId="{D29D94E1-832E-45F2-947F-B5214CF4C52A}" srcOrd="0" destOrd="0" presId="urn:microsoft.com/office/officeart/2005/8/layout/list1"/>
    <dgm:cxn modelId="{A2853AE8-CB38-CD43-B564-D821B0606860}" type="presParOf" srcId="{90EE9CD1-E221-49FB-AD3D-AC3BD231EADB}" destId="{39F4C37F-618F-4C14-9ACE-DF013487D3A8}" srcOrd="1" destOrd="0" presId="urn:microsoft.com/office/officeart/2005/8/layout/list1"/>
    <dgm:cxn modelId="{33E7A098-C6A0-5D4C-94FC-D859809DC7B9}" type="presParOf" srcId="{60077154-E3D6-4ADC-8202-B7EAC34EE5F4}" destId="{663F5BF8-7A6D-49E0-BF0B-26DBEC489CC1}" srcOrd="9" destOrd="0" presId="urn:microsoft.com/office/officeart/2005/8/layout/list1"/>
    <dgm:cxn modelId="{F6A8F709-859E-6D43-9C54-D901A418B5EC}" type="presParOf" srcId="{60077154-E3D6-4ADC-8202-B7EAC34EE5F4}" destId="{CA7A1F4C-41DD-4F58-9267-81004995B169}" srcOrd="10" destOrd="0" presId="urn:microsoft.com/office/officeart/2005/8/layout/list1"/>
    <dgm:cxn modelId="{3B14F147-CC03-B741-B4DA-2B69355EC14A}" type="presParOf" srcId="{60077154-E3D6-4ADC-8202-B7EAC34EE5F4}" destId="{B53883FF-E39C-43C9-9EBF-A82598F9454C}" srcOrd="11" destOrd="0" presId="urn:microsoft.com/office/officeart/2005/8/layout/list1"/>
    <dgm:cxn modelId="{12C577FC-00B3-514C-B3A7-DAC248E5ADAC}" type="presParOf" srcId="{60077154-E3D6-4ADC-8202-B7EAC34EE5F4}" destId="{F018E7C4-9AA5-4BA1-8B52-66D748E65988}" srcOrd="12" destOrd="0" presId="urn:microsoft.com/office/officeart/2005/8/layout/list1"/>
    <dgm:cxn modelId="{2F2A971A-E244-3444-BE70-A24A08D65961}" type="presParOf" srcId="{F018E7C4-9AA5-4BA1-8B52-66D748E65988}" destId="{96AFB7FC-63D4-4310-9CA2-7AE70EB94306}" srcOrd="0" destOrd="0" presId="urn:microsoft.com/office/officeart/2005/8/layout/list1"/>
    <dgm:cxn modelId="{3FF27149-BF7F-A547-98F8-83AA4BBD1C51}" type="presParOf" srcId="{F018E7C4-9AA5-4BA1-8B52-66D748E65988}" destId="{9C2D5CD8-E735-4A64-81CC-31F4B92BF390}" srcOrd="1" destOrd="0" presId="urn:microsoft.com/office/officeart/2005/8/layout/list1"/>
    <dgm:cxn modelId="{8659462E-AD50-1D46-B056-008E62675F29}" type="presParOf" srcId="{60077154-E3D6-4ADC-8202-B7EAC34EE5F4}" destId="{A2B1FD45-BB83-470B-9F26-89416A3FE457}" srcOrd="13" destOrd="0" presId="urn:microsoft.com/office/officeart/2005/8/layout/list1"/>
    <dgm:cxn modelId="{706C94D6-9AB4-E849-8A6C-18F22E8B30CA}" type="presParOf" srcId="{60077154-E3D6-4ADC-8202-B7EAC34EE5F4}" destId="{D5658559-4A64-4808-9C34-005366080D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t>
        <a:bodyPr/>
        <a:lstStyle/>
        <a:p>
          <a:endParaRPr lang="zh-TW" altLang="en-US"/>
        </a:p>
      </dgm:t>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t>
        <a:bodyPr/>
        <a:lstStyle/>
        <a:p>
          <a:endParaRPr lang="zh-TW" altLang="en-US"/>
        </a:p>
      </dgm:t>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t>
        <a:bodyPr/>
        <a:lstStyle/>
        <a:p>
          <a:endParaRPr lang="zh-TW" altLang="en-US"/>
        </a:p>
      </dgm:t>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t>
        <a:bodyPr/>
        <a:lstStyle/>
        <a:p>
          <a:endParaRPr lang="zh-TW" altLang="en-US"/>
        </a:p>
      </dgm:t>
    </dgm:pt>
  </dgm:ptLst>
  <dgm:cxnLst>
    <dgm:cxn modelId="{8D0B3CDA-974F-4191-ABFA-DB283E74A940}" type="presOf" srcId="{81822C5E-D318-43B3-95BB-F25F01ADFE1D}" destId="{E25FD64F-5C2C-4C36-B653-7C45BB18817C}" srcOrd="0" destOrd="0" presId="urn:microsoft.com/office/officeart/2009/3/layout/StepUpProcess"/>
    <dgm:cxn modelId="{E947FF78-7FC0-4EA4-94A5-A0444019CBAC}" type="presOf" srcId="{4ADED7EB-94B0-4652-A576-FC9C88E30C38}" destId="{EB814A9B-7D61-40A4-8A4F-6A7E5DD0619E}"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D3C7C160-0D8D-41A4-BFF7-82F43D15428F}" srcId="{4ADED7EB-94B0-4652-A576-FC9C88E30C38}" destId="{BE5BD243-86BF-43AA-82E6-0306A460C592}" srcOrd="2" destOrd="0" parTransId="{77AC2CC5-1FFF-4EC7-8755-911C3323A387}" sibTransId="{7484FE7E-B6C4-48CB-8542-E575C164FFA2}"/>
    <dgm:cxn modelId="{9EE09C12-AA66-4B1C-90C2-9264390A6EBF}" type="presOf" srcId="{DB2CBB9C-8D17-42F7-9D3F-925D477897A1}" destId="{96CF2E57-C84E-4D84-B214-2AD5196582AF}" srcOrd="0" destOrd="0" presId="urn:microsoft.com/office/officeart/2009/3/layout/StepUpProcess"/>
    <dgm:cxn modelId="{71E38F64-2324-40CF-A41A-0782FD56C202}" srcId="{4ADED7EB-94B0-4652-A576-FC9C88E30C38}" destId="{DB2CBB9C-8D17-42F7-9D3F-925D477897A1}" srcOrd="0" destOrd="0" parTransId="{FAE52A64-9A67-4283-8365-D8CD8B5B21A8}" sibTransId="{B1FDEBCF-F56E-46A1-A6E8-BEAF31FE15DC}"/>
    <dgm:cxn modelId="{AD0EB6BA-3728-4DC5-A38D-798574CD8E5F}" type="presOf" srcId="{BE5BD243-86BF-43AA-82E6-0306A460C592}" destId="{776B33CE-6091-47B8-B937-42863C72F34D}" srcOrd="0" destOrd="0" presId="urn:microsoft.com/office/officeart/2009/3/layout/StepUpProcess"/>
    <dgm:cxn modelId="{20D1BC5A-5CC9-460C-BFA0-A1816FF98018}" type="presParOf" srcId="{EB814A9B-7D61-40A4-8A4F-6A7E5DD0619E}" destId="{FD6E54DB-CBCE-4E5F-9CD1-8BDC1334D7C2}" srcOrd="0" destOrd="0" presId="urn:microsoft.com/office/officeart/2009/3/layout/StepUpProcess"/>
    <dgm:cxn modelId="{ABF319E8-AACD-44DD-B5CC-94879DD2BF0C}" type="presParOf" srcId="{FD6E54DB-CBCE-4E5F-9CD1-8BDC1334D7C2}" destId="{7004D839-17B5-4A48-A489-589329E545D9}" srcOrd="0" destOrd="0" presId="urn:microsoft.com/office/officeart/2009/3/layout/StepUpProcess"/>
    <dgm:cxn modelId="{89863442-2843-4D63-9AC5-C43FE7BAC7DF}" type="presParOf" srcId="{FD6E54DB-CBCE-4E5F-9CD1-8BDC1334D7C2}" destId="{96CF2E57-C84E-4D84-B214-2AD5196582AF}" srcOrd="1" destOrd="0" presId="urn:microsoft.com/office/officeart/2009/3/layout/StepUpProcess"/>
    <dgm:cxn modelId="{4ADA38F8-8A33-4C96-A042-FC161140D4A2}" type="presParOf" srcId="{FD6E54DB-CBCE-4E5F-9CD1-8BDC1334D7C2}" destId="{9F370F9E-925F-486B-883C-3315B759C1AB}" srcOrd="2" destOrd="0" presId="urn:microsoft.com/office/officeart/2009/3/layout/StepUpProcess"/>
    <dgm:cxn modelId="{B0E26B22-E065-4A6B-9F87-626D6E6B1581}" type="presParOf" srcId="{EB814A9B-7D61-40A4-8A4F-6A7E5DD0619E}" destId="{5EAF4917-E830-475F-890B-78528352D534}" srcOrd="1" destOrd="0" presId="urn:microsoft.com/office/officeart/2009/3/layout/StepUpProcess"/>
    <dgm:cxn modelId="{674B0F9F-74CF-4676-900D-29CDFEED6CCE}" type="presParOf" srcId="{5EAF4917-E830-475F-890B-78528352D534}" destId="{2904C670-E434-44E1-A666-4E286EAFF29E}" srcOrd="0" destOrd="0" presId="urn:microsoft.com/office/officeart/2009/3/layout/StepUpProcess"/>
    <dgm:cxn modelId="{F6C64207-578B-42E9-A5C4-91602278D572}" type="presParOf" srcId="{EB814A9B-7D61-40A4-8A4F-6A7E5DD0619E}" destId="{0A44FECB-7C26-4B1F-B286-23B86971862B}" srcOrd="2" destOrd="0" presId="urn:microsoft.com/office/officeart/2009/3/layout/StepUpProcess"/>
    <dgm:cxn modelId="{10F30298-82BE-417C-A4C6-200F98449C1D}" type="presParOf" srcId="{0A44FECB-7C26-4B1F-B286-23B86971862B}" destId="{E0492EAD-44F3-408B-A8D5-AE4EDC03937D}" srcOrd="0" destOrd="0" presId="urn:microsoft.com/office/officeart/2009/3/layout/StepUpProcess"/>
    <dgm:cxn modelId="{8E7E38DC-0879-4EA8-938E-E871CCAC7535}" type="presParOf" srcId="{0A44FECB-7C26-4B1F-B286-23B86971862B}" destId="{E25FD64F-5C2C-4C36-B653-7C45BB18817C}" srcOrd="1" destOrd="0" presId="urn:microsoft.com/office/officeart/2009/3/layout/StepUpProcess"/>
    <dgm:cxn modelId="{186D4078-D21C-46C5-9B6F-48A518D4CA04}" type="presParOf" srcId="{0A44FECB-7C26-4B1F-B286-23B86971862B}" destId="{D52D2CA9-3866-4507-8993-FCD3EF0BB71A}" srcOrd="2" destOrd="0" presId="urn:microsoft.com/office/officeart/2009/3/layout/StepUpProcess"/>
    <dgm:cxn modelId="{AF4F2201-6D9D-4EDB-AB8D-557651917119}" type="presParOf" srcId="{EB814A9B-7D61-40A4-8A4F-6A7E5DD0619E}" destId="{BC0A29E0-0B21-4AA5-8905-F20AF9DE671C}" srcOrd="3" destOrd="0" presId="urn:microsoft.com/office/officeart/2009/3/layout/StepUpProcess"/>
    <dgm:cxn modelId="{5114E195-6652-4F21-9C73-C1114EEE21C2}" type="presParOf" srcId="{BC0A29E0-0B21-4AA5-8905-F20AF9DE671C}" destId="{69FFB6E8-D4BB-4BCF-8DA7-0204ECA49619}" srcOrd="0" destOrd="0" presId="urn:microsoft.com/office/officeart/2009/3/layout/StepUpProcess"/>
    <dgm:cxn modelId="{A522029E-023C-486A-911C-59B42CF90469}" type="presParOf" srcId="{EB814A9B-7D61-40A4-8A4F-6A7E5DD0619E}" destId="{64919EAE-7684-404B-8677-7D6C5C44835F}" srcOrd="4" destOrd="0" presId="urn:microsoft.com/office/officeart/2009/3/layout/StepUpProcess"/>
    <dgm:cxn modelId="{8F8AF117-CBAB-4D1F-9F09-61308D3DFD72}" type="presParOf" srcId="{64919EAE-7684-404B-8677-7D6C5C44835F}" destId="{298CE9F6-2814-45A9-9F5E-621CB92E3C76}" srcOrd="0" destOrd="0" presId="urn:microsoft.com/office/officeart/2009/3/layout/StepUpProcess"/>
    <dgm:cxn modelId="{8F17CD5E-6248-4982-A8C3-AD9DEB8AA3CA}"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t>
        <a:bodyPr/>
        <a:lstStyle/>
        <a:p>
          <a:endParaRPr lang="zh-TW" altLang="en-US"/>
        </a:p>
      </dgm:t>
    </dgm:pt>
    <dgm:pt modelId="{B0C52C4B-F2D3-42AC-B74D-4673BCD66945}" type="pres">
      <dgm:prSet presAssocID="{1476138C-DD1A-4462-AFCE-5F5FE8B01B41}" presName="boxAndChildren" presStyleCnt="0"/>
      <dgm:spPr/>
      <dgm:t>
        <a:bodyPr/>
        <a:lstStyle/>
        <a:p>
          <a:endParaRPr lang="zh-TW" altLang="en-US"/>
        </a:p>
      </dgm:t>
    </dgm:pt>
    <dgm:pt modelId="{69C89893-C9FB-4CC3-8C64-194528DA107F}" type="pres">
      <dgm:prSet presAssocID="{1476138C-DD1A-4462-AFCE-5F5FE8B01B41}" presName="parentTextBox" presStyleLbl="node1" presStyleIdx="0" presStyleCnt="3"/>
      <dgm:spPr/>
      <dgm:t>
        <a:bodyPr/>
        <a:lstStyle/>
        <a:p>
          <a:endParaRPr lang="zh-TW" altLang="en-US"/>
        </a:p>
      </dgm:t>
    </dgm:pt>
    <dgm:pt modelId="{826F46FB-7199-4F8E-9239-6BFB9066B825}" type="pres">
      <dgm:prSet presAssocID="{2E9D1511-C215-498A-A7CA-747C067B7DE8}" presName="sp" presStyleCnt="0"/>
      <dgm:spPr/>
      <dgm:t>
        <a:bodyPr/>
        <a:lstStyle/>
        <a:p>
          <a:endParaRPr lang="zh-TW" altLang="en-US"/>
        </a:p>
      </dgm:t>
    </dgm:pt>
    <dgm:pt modelId="{DDACA942-8785-4ED1-8D3A-CFE99464D771}" type="pres">
      <dgm:prSet presAssocID="{4CA206DE-B563-4DBB-A27B-D716B482F9C2}" presName="arrowAndChildren" presStyleCnt="0"/>
      <dgm:spPr/>
      <dgm:t>
        <a:bodyPr/>
        <a:lstStyle/>
        <a:p>
          <a:endParaRPr lang="zh-TW" altLang="en-US"/>
        </a:p>
      </dgm:t>
    </dgm:pt>
    <dgm:pt modelId="{501A2EA7-72F7-473D-8080-1C042E6E4743}" type="pres">
      <dgm:prSet presAssocID="{4CA206DE-B563-4DBB-A27B-D716B482F9C2}" presName="parentTextArrow" presStyleLbl="node1" presStyleIdx="1" presStyleCnt="3"/>
      <dgm:spPr/>
      <dgm:t>
        <a:bodyPr/>
        <a:lstStyle/>
        <a:p>
          <a:endParaRPr lang="zh-TW" altLang="en-US"/>
        </a:p>
      </dgm:t>
    </dgm:pt>
    <dgm:pt modelId="{5D31EE75-32FA-42A4-9B5B-1974BC2381C4}" type="pres">
      <dgm:prSet presAssocID="{B1FDEBCF-F56E-46A1-A6E8-BEAF31FE15DC}" presName="sp" presStyleCnt="0"/>
      <dgm:spPr/>
      <dgm:t>
        <a:bodyPr/>
        <a:lstStyle/>
        <a:p>
          <a:endParaRPr lang="zh-TW" altLang="en-US"/>
        </a:p>
      </dgm:t>
    </dgm:pt>
    <dgm:pt modelId="{3BD19877-0366-467C-9D66-D2FCD947CC42}" type="pres">
      <dgm:prSet presAssocID="{DB2CBB9C-8D17-42F7-9D3F-925D477897A1}" presName="arrowAndChildren" presStyleCnt="0"/>
      <dgm:spPr/>
      <dgm:t>
        <a:bodyPr/>
        <a:lstStyle/>
        <a:p>
          <a:endParaRPr lang="zh-TW" altLang="en-US"/>
        </a:p>
      </dgm:t>
    </dgm:pt>
    <dgm:pt modelId="{1AAA6ED5-A95C-4A71-A454-9A113E12F725}" type="pres">
      <dgm:prSet presAssocID="{DB2CBB9C-8D17-42F7-9D3F-925D477897A1}" presName="parentTextArrow" presStyleLbl="node1" presStyleIdx="2" presStyleCnt="3"/>
      <dgm:spPr/>
      <dgm:t>
        <a:bodyPr/>
        <a:lstStyle/>
        <a:p>
          <a:endParaRPr lang="zh-TW" altLang="en-US"/>
        </a:p>
      </dgm:t>
    </dgm:pt>
  </dgm:ptLst>
  <dgm:cxnLst>
    <dgm:cxn modelId="{71CB5E29-7528-5B4E-866B-8018CD6B89B1}" type="presOf" srcId="{4CA206DE-B563-4DBB-A27B-D716B482F9C2}" destId="{501A2EA7-72F7-473D-8080-1C042E6E4743}" srcOrd="0" destOrd="0" presId="urn:microsoft.com/office/officeart/2005/8/layout/process4"/>
    <dgm:cxn modelId="{EE55F762-ADCC-814B-BA75-7245D16D1BAC}" type="presOf" srcId="{1476138C-DD1A-4462-AFCE-5F5FE8B01B41}" destId="{69C89893-C9FB-4CC3-8C64-194528DA107F}" srcOrd="0" destOrd="0" presId="urn:microsoft.com/office/officeart/2005/8/layout/process4"/>
    <dgm:cxn modelId="{EDE79D36-2F37-9C40-A61C-FDC3452D0071}" type="presOf" srcId="{DB2CBB9C-8D17-42F7-9D3F-925D477897A1}" destId="{1AAA6ED5-A95C-4A71-A454-9A113E12F725}"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C1C72335-F794-014F-B434-E6F4B9766B6D}" type="presOf" srcId="{4ADED7EB-94B0-4652-A576-FC9C88E30C38}" destId="{13DBDE9C-C18B-4EAD-A486-ECBC920B01F9}"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209EA311-E362-4E8F-BF4C-ADAD852D747D}" srcId="{4ADED7EB-94B0-4652-A576-FC9C88E30C38}" destId="{4CA206DE-B563-4DBB-A27B-D716B482F9C2}" srcOrd="1" destOrd="0" parTransId="{5BDEEE50-0F84-4022-8D27-EFA926A16AAE}" sibTransId="{2E9D1511-C215-498A-A7CA-747C067B7DE8}"/>
    <dgm:cxn modelId="{5F675787-6A5C-0E40-9642-7DCABA697004}" type="presParOf" srcId="{13DBDE9C-C18B-4EAD-A486-ECBC920B01F9}" destId="{B0C52C4B-F2D3-42AC-B74D-4673BCD66945}" srcOrd="0" destOrd="0" presId="urn:microsoft.com/office/officeart/2005/8/layout/process4"/>
    <dgm:cxn modelId="{8D409B21-05A6-CA47-8AB6-E22CDF7525AC}" type="presParOf" srcId="{B0C52C4B-F2D3-42AC-B74D-4673BCD66945}" destId="{69C89893-C9FB-4CC3-8C64-194528DA107F}" srcOrd="0" destOrd="0" presId="urn:microsoft.com/office/officeart/2005/8/layout/process4"/>
    <dgm:cxn modelId="{4877E863-DCF6-274C-B260-A56A61304350}" type="presParOf" srcId="{13DBDE9C-C18B-4EAD-A486-ECBC920B01F9}" destId="{826F46FB-7199-4F8E-9239-6BFB9066B825}" srcOrd="1" destOrd="0" presId="urn:microsoft.com/office/officeart/2005/8/layout/process4"/>
    <dgm:cxn modelId="{6D069A0F-88ED-F040-A204-0293B6E0B051}" type="presParOf" srcId="{13DBDE9C-C18B-4EAD-A486-ECBC920B01F9}" destId="{DDACA942-8785-4ED1-8D3A-CFE99464D771}" srcOrd="2" destOrd="0" presId="urn:microsoft.com/office/officeart/2005/8/layout/process4"/>
    <dgm:cxn modelId="{77ABD234-41C4-3F49-A8F2-83F823F52F87}" type="presParOf" srcId="{DDACA942-8785-4ED1-8D3A-CFE99464D771}" destId="{501A2EA7-72F7-473D-8080-1C042E6E4743}" srcOrd="0" destOrd="0" presId="urn:microsoft.com/office/officeart/2005/8/layout/process4"/>
    <dgm:cxn modelId="{BAF6A8E9-C2B4-8944-9B80-2D8B70E3CA5A}" type="presParOf" srcId="{13DBDE9C-C18B-4EAD-A486-ECBC920B01F9}" destId="{5D31EE75-32FA-42A4-9B5B-1974BC2381C4}" srcOrd="3" destOrd="0" presId="urn:microsoft.com/office/officeart/2005/8/layout/process4"/>
    <dgm:cxn modelId="{43DCB284-4B87-FA4A-87C3-1D69FDC58A21}" type="presParOf" srcId="{13DBDE9C-C18B-4EAD-A486-ECBC920B01F9}" destId="{3BD19877-0366-467C-9D66-D2FCD947CC42}" srcOrd="4" destOrd="0" presId="urn:microsoft.com/office/officeart/2005/8/layout/process4"/>
    <dgm:cxn modelId="{2ADC7A37-EEF6-FB46-B644-E2F73FDC8C89}"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75A298C-76B9-D24D-9BA1-39AD2363A854}" type="doc">
      <dgm:prSet loTypeId="urn:microsoft.com/office/officeart/2005/8/layout/list1" loCatId="" qsTypeId="urn:microsoft.com/office/officeart/2005/8/quickstyle/simple4" qsCatId="simple" csTypeId="urn:microsoft.com/office/officeart/2005/8/colors/colorful1" csCatId="colorful" phldr="1"/>
      <dgm:spPr/>
      <dgm:t>
        <a:bodyPr/>
        <a:lstStyle/>
        <a:p>
          <a:endParaRPr lang="zh-TW" altLang="en-US"/>
        </a:p>
      </dgm:t>
    </dgm:pt>
    <dgm:pt modelId="{9160E765-13B7-6348-B87B-D3ACB2F80C9E}">
      <dgm:prSet phldrT="[文字]"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校長篇</a:t>
          </a:r>
        </a:p>
      </dgm:t>
    </dgm:pt>
    <dgm:pt modelId="{E78FA28B-8E98-FE4A-9891-1F8D89226720}" type="parTrans" cxnId="{B88A081F-C605-A245-82C4-D42F4B0EAF5C}">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3DCF066D-D984-744E-9ACD-7A273DEED5EC}" type="sibTrans" cxnId="{B88A081F-C605-A245-82C4-D42F4B0EAF5C}">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3EF2CF63-7FCC-C64F-BA83-65841EFA9AE0}">
      <dgm:prSet phldrT="[文字]"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教師篇</a:t>
          </a:r>
        </a:p>
      </dgm:t>
    </dgm:pt>
    <dgm:pt modelId="{D20B5DED-CEF3-9D43-8680-2F17B4BBA4A6}" type="parTrans" cxnId="{97940F10-BCB1-B245-BB48-EA238FED87DF}">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F82FD668-D59F-1B48-9ADC-445FF0B02244}" type="sibTrans" cxnId="{97940F10-BCB1-B245-BB48-EA238FED87DF}">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6B0B4ED0-3D02-B041-AEB5-436FDEE743CA}">
      <dgm:prSet phldrT="[文字]"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學生篇</a:t>
          </a:r>
        </a:p>
      </dgm:t>
    </dgm:pt>
    <dgm:pt modelId="{DD076489-35E7-0C4B-957C-414D0264A93E}" type="parTrans" cxnId="{FAA1100C-2B5A-954D-A27B-1F9DFD858377}">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F40E940E-E33F-E548-A9CC-3B23C0856FFF}" type="sibTrans" cxnId="{FAA1100C-2B5A-954D-A27B-1F9DFD858377}">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DFA62DC5-EA6C-094A-8EFE-257831068415}">
      <dgm:prSet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家長篇</a:t>
          </a:r>
        </a:p>
      </dgm:t>
    </dgm:pt>
    <dgm:pt modelId="{C183C9C1-93D4-3747-B6B5-D34AB9C96A85}" type="parTrans" cxnId="{41AECD08-5FD6-4945-AB2E-5ED5B39EA053}">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F149B6E4-FB5B-C645-A19C-F72CF901D854}" type="sibTrans" cxnId="{41AECD08-5FD6-4945-AB2E-5ED5B39EA053}">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39941B90-44F4-6F44-8513-89D06C5343C3}">
      <dgm:prSet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其他</a:t>
          </a:r>
        </a:p>
      </dgm:t>
    </dgm:pt>
    <dgm:pt modelId="{5D81AE23-D163-5649-8DAB-19BFB14F97C3}" type="parTrans" cxnId="{3FBC4F7A-3A8B-5246-A7B0-FF16A7245C36}">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7DF804FE-F53B-A548-A63B-D3A7C0B8C804}" type="sibTrans" cxnId="{3FBC4F7A-3A8B-5246-A7B0-FF16A7245C36}">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3D8ADE76-1C39-1B41-A2E6-79E9896F94D4}" type="pres">
      <dgm:prSet presAssocID="{E75A298C-76B9-D24D-9BA1-39AD2363A854}" presName="linear" presStyleCnt="0">
        <dgm:presLayoutVars>
          <dgm:dir/>
          <dgm:animLvl val="lvl"/>
          <dgm:resizeHandles val="exact"/>
        </dgm:presLayoutVars>
      </dgm:prSet>
      <dgm:spPr/>
      <dgm:t>
        <a:bodyPr/>
        <a:lstStyle/>
        <a:p>
          <a:endParaRPr lang="zh-TW" altLang="en-US"/>
        </a:p>
      </dgm:t>
    </dgm:pt>
    <dgm:pt modelId="{6D7BE531-7E70-4B41-91A8-3EB8245D18EF}" type="pres">
      <dgm:prSet presAssocID="{9160E765-13B7-6348-B87B-D3ACB2F80C9E}" presName="parentLin" presStyleCnt="0"/>
      <dgm:spPr/>
    </dgm:pt>
    <dgm:pt modelId="{6A781255-427D-5A49-9B66-C88E7BCB02B3}" type="pres">
      <dgm:prSet presAssocID="{9160E765-13B7-6348-B87B-D3ACB2F80C9E}" presName="parentLeftMargin" presStyleLbl="node1" presStyleIdx="0" presStyleCnt="5"/>
      <dgm:spPr/>
      <dgm:t>
        <a:bodyPr/>
        <a:lstStyle/>
        <a:p>
          <a:endParaRPr lang="zh-TW" altLang="en-US"/>
        </a:p>
      </dgm:t>
    </dgm:pt>
    <dgm:pt modelId="{3B6D3D2C-AB81-6249-9EFE-5FF6FCA35A4D}" type="pres">
      <dgm:prSet presAssocID="{9160E765-13B7-6348-B87B-D3ACB2F80C9E}" presName="parentText" presStyleLbl="node1" presStyleIdx="0" presStyleCnt="5">
        <dgm:presLayoutVars>
          <dgm:chMax val="0"/>
          <dgm:bulletEnabled val="1"/>
        </dgm:presLayoutVars>
      </dgm:prSet>
      <dgm:spPr/>
      <dgm:t>
        <a:bodyPr/>
        <a:lstStyle/>
        <a:p>
          <a:endParaRPr lang="zh-TW" altLang="en-US"/>
        </a:p>
      </dgm:t>
    </dgm:pt>
    <dgm:pt modelId="{983A3672-3B90-3440-9850-E9DF8C25B1F2}" type="pres">
      <dgm:prSet presAssocID="{9160E765-13B7-6348-B87B-D3ACB2F80C9E}" presName="negativeSpace" presStyleCnt="0"/>
      <dgm:spPr/>
    </dgm:pt>
    <dgm:pt modelId="{D1C1E7CF-8839-434F-9051-D3F7AFC50A54}" type="pres">
      <dgm:prSet presAssocID="{9160E765-13B7-6348-B87B-D3ACB2F80C9E}" presName="childText" presStyleLbl="conFgAcc1" presStyleIdx="0" presStyleCnt="5">
        <dgm:presLayoutVars>
          <dgm:bulletEnabled val="1"/>
        </dgm:presLayoutVars>
      </dgm:prSet>
      <dgm:spPr/>
    </dgm:pt>
    <dgm:pt modelId="{746934AE-B6A5-4D4E-B104-A2757F8484C0}" type="pres">
      <dgm:prSet presAssocID="{3DCF066D-D984-744E-9ACD-7A273DEED5EC}" presName="spaceBetweenRectangles" presStyleCnt="0"/>
      <dgm:spPr/>
    </dgm:pt>
    <dgm:pt modelId="{225A9ECA-2E0D-F846-9F5C-C335AC33362E}" type="pres">
      <dgm:prSet presAssocID="{3EF2CF63-7FCC-C64F-BA83-65841EFA9AE0}" presName="parentLin" presStyleCnt="0"/>
      <dgm:spPr/>
    </dgm:pt>
    <dgm:pt modelId="{BF7B47A9-7168-464C-A66E-F297BBDDCD2A}" type="pres">
      <dgm:prSet presAssocID="{3EF2CF63-7FCC-C64F-BA83-65841EFA9AE0}" presName="parentLeftMargin" presStyleLbl="node1" presStyleIdx="0" presStyleCnt="5"/>
      <dgm:spPr/>
      <dgm:t>
        <a:bodyPr/>
        <a:lstStyle/>
        <a:p>
          <a:endParaRPr lang="zh-TW" altLang="en-US"/>
        </a:p>
      </dgm:t>
    </dgm:pt>
    <dgm:pt modelId="{F02ABF65-E61D-6946-8E37-A964AA291DD0}" type="pres">
      <dgm:prSet presAssocID="{3EF2CF63-7FCC-C64F-BA83-65841EFA9AE0}" presName="parentText" presStyleLbl="node1" presStyleIdx="1" presStyleCnt="5">
        <dgm:presLayoutVars>
          <dgm:chMax val="0"/>
          <dgm:bulletEnabled val="1"/>
        </dgm:presLayoutVars>
      </dgm:prSet>
      <dgm:spPr/>
      <dgm:t>
        <a:bodyPr/>
        <a:lstStyle/>
        <a:p>
          <a:endParaRPr lang="zh-TW" altLang="en-US"/>
        </a:p>
      </dgm:t>
    </dgm:pt>
    <dgm:pt modelId="{ABE5DAAC-A685-F447-A7BC-A60448C2F269}" type="pres">
      <dgm:prSet presAssocID="{3EF2CF63-7FCC-C64F-BA83-65841EFA9AE0}" presName="negativeSpace" presStyleCnt="0"/>
      <dgm:spPr/>
    </dgm:pt>
    <dgm:pt modelId="{C1733A53-6B4E-6C4C-AD6A-5B0BA04D9CE3}" type="pres">
      <dgm:prSet presAssocID="{3EF2CF63-7FCC-C64F-BA83-65841EFA9AE0}" presName="childText" presStyleLbl="conFgAcc1" presStyleIdx="1" presStyleCnt="5">
        <dgm:presLayoutVars>
          <dgm:bulletEnabled val="1"/>
        </dgm:presLayoutVars>
      </dgm:prSet>
      <dgm:spPr/>
    </dgm:pt>
    <dgm:pt modelId="{069AFB6C-D085-DB4F-B32F-4EFF2932746F}" type="pres">
      <dgm:prSet presAssocID="{F82FD668-D59F-1B48-9ADC-445FF0B02244}" presName="spaceBetweenRectangles" presStyleCnt="0"/>
      <dgm:spPr/>
    </dgm:pt>
    <dgm:pt modelId="{D7E02236-9F54-CA45-B359-7D9F33B5B1FE}" type="pres">
      <dgm:prSet presAssocID="{6B0B4ED0-3D02-B041-AEB5-436FDEE743CA}" presName="parentLin" presStyleCnt="0"/>
      <dgm:spPr/>
    </dgm:pt>
    <dgm:pt modelId="{6F353FED-A800-5441-9083-8F1F760E2CE9}" type="pres">
      <dgm:prSet presAssocID="{6B0B4ED0-3D02-B041-AEB5-436FDEE743CA}" presName="parentLeftMargin" presStyleLbl="node1" presStyleIdx="1" presStyleCnt="5"/>
      <dgm:spPr/>
      <dgm:t>
        <a:bodyPr/>
        <a:lstStyle/>
        <a:p>
          <a:endParaRPr lang="zh-TW" altLang="en-US"/>
        </a:p>
      </dgm:t>
    </dgm:pt>
    <dgm:pt modelId="{EC58614B-E75B-DB42-A9E9-5452FD25019C}" type="pres">
      <dgm:prSet presAssocID="{6B0B4ED0-3D02-B041-AEB5-436FDEE743CA}" presName="parentText" presStyleLbl="node1" presStyleIdx="2" presStyleCnt="5">
        <dgm:presLayoutVars>
          <dgm:chMax val="0"/>
          <dgm:bulletEnabled val="1"/>
        </dgm:presLayoutVars>
      </dgm:prSet>
      <dgm:spPr/>
      <dgm:t>
        <a:bodyPr/>
        <a:lstStyle/>
        <a:p>
          <a:endParaRPr lang="zh-TW" altLang="en-US"/>
        </a:p>
      </dgm:t>
    </dgm:pt>
    <dgm:pt modelId="{53FEE98F-DB51-5B45-AC92-968085A746EA}" type="pres">
      <dgm:prSet presAssocID="{6B0B4ED0-3D02-B041-AEB5-436FDEE743CA}" presName="negativeSpace" presStyleCnt="0"/>
      <dgm:spPr/>
    </dgm:pt>
    <dgm:pt modelId="{136AEC04-ECCA-894F-87E2-6BEB13CEFB20}" type="pres">
      <dgm:prSet presAssocID="{6B0B4ED0-3D02-B041-AEB5-436FDEE743CA}" presName="childText" presStyleLbl="conFgAcc1" presStyleIdx="2" presStyleCnt="5">
        <dgm:presLayoutVars>
          <dgm:bulletEnabled val="1"/>
        </dgm:presLayoutVars>
      </dgm:prSet>
      <dgm:spPr/>
    </dgm:pt>
    <dgm:pt modelId="{B853DFC3-AAAA-9D43-912B-B214A9402491}" type="pres">
      <dgm:prSet presAssocID="{F40E940E-E33F-E548-A9CC-3B23C0856FFF}" presName="spaceBetweenRectangles" presStyleCnt="0"/>
      <dgm:spPr/>
    </dgm:pt>
    <dgm:pt modelId="{4EDCECB6-9DE7-4F4B-B081-126C1CC7CF7F}" type="pres">
      <dgm:prSet presAssocID="{DFA62DC5-EA6C-094A-8EFE-257831068415}" presName="parentLin" presStyleCnt="0"/>
      <dgm:spPr/>
    </dgm:pt>
    <dgm:pt modelId="{0FDC9BDA-1BC6-1048-BD2F-ACE30A489357}" type="pres">
      <dgm:prSet presAssocID="{DFA62DC5-EA6C-094A-8EFE-257831068415}" presName="parentLeftMargin" presStyleLbl="node1" presStyleIdx="2" presStyleCnt="5"/>
      <dgm:spPr/>
      <dgm:t>
        <a:bodyPr/>
        <a:lstStyle/>
        <a:p>
          <a:endParaRPr lang="zh-TW" altLang="en-US"/>
        </a:p>
      </dgm:t>
    </dgm:pt>
    <dgm:pt modelId="{5B0582F2-AAF0-6E42-81A7-A7A0F3098C6B}" type="pres">
      <dgm:prSet presAssocID="{DFA62DC5-EA6C-094A-8EFE-257831068415}" presName="parentText" presStyleLbl="node1" presStyleIdx="3" presStyleCnt="5">
        <dgm:presLayoutVars>
          <dgm:chMax val="0"/>
          <dgm:bulletEnabled val="1"/>
        </dgm:presLayoutVars>
      </dgm:prSet>
      <dgm:spPr/>
      <dgm:t>
        <a:bodyPr/>
        <a:lstStyle/>
        <a:p>
          <a:endParaRPr lang="zh-TW" altLang="en-US"/>
        </a:p>
      </dgm:t>
    </dgm:pt>
    <dgm:pt modelId="{39D9CC7C-FB8C-CB44-987C-5281F0EA8904}" type="pres">
      <dgm:prSet presAssocID="{DFA62DC5-EA6C-094A-8EFE-257831068415}" presName="negativeSpace" presStyleCnt="0"/>
      <dgm:spPr/>
    </dgm:pt>
    <dgm:pt modelId="{3F6541F8-5A63-D943-BCCA-31C1C9526739}" type="pres">
      <dgm:prSet presAssocID="{DFA62DC5-EA6C-094A-8EFE-257831068415}" presName="childText" presStyleLbl="conFgAcc1" presStyleIdx="3" presStyleCnt="5">
        <dgm:presLayoutVars>
          <dgm:bulletEnabled val="1"/>
        </dgm:presLayoutVars>
      </dgm:prSet>
      <dgm:spPr/>
    </dgm:pt>
    <dgm:pt modelId="{8EF12906-1A79-D44B-AB7F-A6CA09753F52}" type="pres">
      <dgm:prSet presAssocID="{F149B6E4-FB5B-C645-A19C-F72CF901D854}" presName="spaceBetweenRectangles" presStyleCnt="0"/>
      <dgm:spPr/>
    </dgm:pt>
    <dgm:pt modelId="{3630D616-48A3-0345-A176-C262B49622D6}" type="pres">
      <dgm:prSet presAssocID="{39941B90-44F4-6F44-8513-89D06C5343C3}" presName="parentLin" presStyleCnt="0"/>
      <dgm:spPr/>
    </dgm:pt>
    <dgm:pt modelId="{24204EB1-AE49-EB44-A26A-1B46F76031C0}" type="pres">
      <dgm:prSet presAssocID="{39941B90-44F4-6F44-8513-89D06C5343C3}" presName="parentLeftMargin" presStyleLbl="node1" presStyleIdx="3" presStyleCnt="5"/>
      <dgm:spPr/>
      <dgm:t>
        <a:bodyPr/>
        <a:lstStyle/>
        <a:p>
          <a:endParaRPr lang="zh-TW" altLang="en-US"/>
        </a:p>
      </dgm:t>
    </dgm:pt>
    <dgm:pt modelId="{7E5B8A91-4248-6A42-9E7A-0DCC42C85A63}" type="pres">
      <dgm:prSet presAssocID="{39941B90-44F4-6F44-8513-89D06C5343C3}" presName="parentText" presStyleLbl="node1" presStyleIdx="4" presStyleCnt="5">
        <dgm:presLayoutVars>
          <dgm:chMax val="0"/>
          <dgm:bulletEnabled val="1"/>
        </dgm:presLayoutVars>
      </dgm:prSet>
      <dgm:spPr/>
      <dgm:t>
        <a:bodyPr/>
        <a:lstStyle/>
        <a:p>
          <a:endParaRPr lang="zh-TW" altLang="en-US"/>
        </a:p>
      </dgm:t>
    </dgm:pt>
    <dgm:pt modelId="{D2A02326-29C0-3B4B-A760-3B45E1913FD8}" type="pres">
      <dgm:prSet presAssocID="{39941B90-44F4-6F44-8513-89D06C5343C3}" presName="negativeSpace" presStyleCnt="0"/>
      <dgm:spPr/>
    </dgm:pt>
    <dgm:pt modelId="{16EDF7FA-4A8F-0145-AE21-B8DC7422F38F}" type="pres">
      <dgm:prSet presAssocID="{39941B90-44F4-6F44-8513-89D06C5343C3}" presName="childText" presStyleLbl="conFgAcc1" presStyleIdx="4" presStyleCnt="5">
        <dgm:presLayoutVars>
          <dgm:bulletEnabled val="1"/>
        </dgm:presLayoutVars>
      </dgm:prSet>
      <dgm:spPr/>
    </dgm:pt>
  </dgm:ptLst>
  <dgm:cxnLst>
    <dgm:cxn modelId="{B16E2498-C7A8-FB4B-95F0-0273FC3A1B04}" type="presOf" srcId="{9160E765-13B7-6348-B87B-D3ACB2F80C9E}" destId="{6A781255-427D-5A49-9B66-C88E7BCB02B3}" srcOrd="0" destOrd="0" presId="urn:microsoft.com/office/officeart/2005/8/layout/list1"/>
    <dgm:cxn modelId="{5FC0E962-5172-0C45-B92A-9D1A6F9446D2}" type="presOf" srcId="{DFA62DC5-EA6C-094A-8EFE-257831068415}" destId="{5B0582F2-AAF0-6E42-81A7-A7A0F3098C6B}" srcOrd="1" destOrd="0" presId="urn:microsoft.com/office/officeart/2005/8/layout/list1"/>
    <dgm:cxn modelId="{75EDAEA3-B556-7646-8A10-1AD0D99463A5}" type="presOf" srcId="{39941B90-44F4-6F44-8513-89D06C5343C3}" destId="{7E5B8A91-4248-6A42-9E7A-0DCC42C85A63}" srcOrd="1" destOrd="0" presId="urn:microsoft.com/office/officeart/2005/8/layout/list1"/>
    <dgm:cxn modelId="{5A24C08E-0641-4F4F-AC5B-D7CF8BB7DC92}" type="presOf" srcId="{9160E765-13B7-6348-B87B-D3ACB2F80C9E}" destId="{3B6D3D2C-AB81-6249-9EFE-5FF6FCA35A4D}" srcOrd="1" destOrd="0" presId="urn:microsoft.com/office/officeart/2005/8/layout/list1"/>
    <dgm:cxn modelId="{C64EEA2F-B954-C046-9FD3-479D9B4A2B80}" type="presOf" srcId="{39941B90-44F4-6F44-8513-89D06C5343C3}" destId="{24204EB1-AE49-EB44-A26A-1B46F76031C0}" srcOrd="0" destOrd="0" presId="urn:microsoft.com/office/officeart/2005/8/layout/list1"/>
    <dgm:cxn modelId="{B88A081F-C605-A245-82C4-D42F4B0EAF5C}" srcId="{E75A298C-76B9-D24D-9BA1-39AD2363A854}" destId="{9160E765-13B7-6348-B87B-D3ACB2F80C9E}" srcOrd="0" destOrd="0" parTransId="{E78FA28B-8E98-FE4A-9891-1F8D89226720}" sibTransId="{3DCF066D-D984-744E-9ACD-7A273DEED5EC}"/>
    <dgm:cxn modelId="{1D4644B9-61DF-244E-8466-A3AA0DD82C56}" type="presOf" srcId="{DFA62DC5-EA6C-094A-8EFE-257831068415}" destId="{0FDC9BDA-1BC6-1048-BD2F-ACE30A489357}" srcOrd="0" destOrd="0" presId="urn:microsoft.com/office/officeart/2005/8/layout/list1"/>
    <dgm:cxn modelId="{CC64760E-85CF-FE43-8655-2F27208786AA}" type="presOf" srcId="{6B0B4ED0-3D02-B041-AEB5-436FDEE743CA}" destId="{6F353FED-A800-5441-9083-8F1F760E2CE9}" srcOrd="0" destOrd="0" presId="urn:microsoft.com/office/officeart/2005/8/layout/list1"/>
    <dgm:cxn modelId="{AF411820-FC28-F740-BA50-79EC579F775B}" type="presOf" srcId="{6B0B4ED0-3D02-B041-AEB5-436FDEE743CA}" destId="{EC58614B-E75B-DB42-A9E9-5452FD25019C}" srcOrd="1" destOrd="0" presId="urn:microsoft.com/office/officeart/2005/8/layout/list1"/>
    <dgm:cxn modelId="{41AECD08-5FD6-4945-AB2E-5ED5B39EA053}" srcId="{E75A298C-76B9-D24D-9BA1-39AD2363A854}" destId="{DFA62DC5-EA6C-094A-8EFE-257831068415}" srcOrd="3" destOrd="0" parTransId="{C183C9C1-93D4-3747-B6B5-D34AB9C96A85}" sibTransId="{F149B6E4-FB5B-C645-A19C-F72CF901D854}"/>
    <dgm:cxn modelId="{FAA1100C-2B5A-954D-A27B-1F9DFD858377}" srcId="{E75A298C-76B9-D24D-9BA1-39AD2363A854}" destId="{6B0B4ED0-3D02-B041-AEB5-436FDEE743CA}" srcOrd="2" destOrd="0" parTransId="{DD076489-35E7-0C4B-957C-414D0264A93E}" sibTransId="{F40E940E-E33F-E548-A9CC-3B23C0856FFF}"/>
    <dgm:cxn modelId="{156A8C22-57E0-EA4E-87D5-D7558D639A07}" type="presOf" srcId="{E75A298C-76B9-D24D-9BA1-39AD2363A854}" destId="{3D8ADE76-1C39-1B41-A2E6-79E9896F94D4}" srcOrd="0" destOrd="0" presId="urn:microsoft.com/office/officeart/2005/8/layout/list1"/>
    <dgm:cxn modelId="{6BF8750B-EA7C-EF46-BABF-E73F86E4BAB7}" type="presOf" srcId="{3EF2CF63-7FCC-C64F-BA83-65841EFA9AE0}" destId="{F02ABF65-E61D-6946-8E37-A964AA291DD0}" srcOrd="1" destOrd="0" presId="urn:microsoft.com/office/officeart/2005/8/layout/list1"/>
    <dgm:cxn modelId="{97940F10-BCB1-B245-BB48-EA238FED87DF}" srcId="{E75A298C-76B9-D24D-9BA1-39AD2363A854}" destId="{3EF2CF63-7FCC-C64F-BA83-65841EFA9AE0}" srcOrd="1" destOrd="0" parTransId="{D20B5DED-CEF3-9D43-8680-2F17B4BBA4A6}" sibTransId="{F82FD668-D59F-1B48-9ADC-445FF0B02244}"/>
    <dgm:cxn modelId="{A12201A8-BB3E-D548-8D84-BB46CB20EC53}" type="presOf" srcId="{3EF2CF63-7FCC-C64F-BA83-65841EFA9AE0}" destId="{BF7B47A9-7168-464C-A66E-F297BBDDCD2A}" srcOrd="0" destOrd="0" presId="urn:microsoft.com/office/officeart/2005/8/layout/list1"/>
    <dgm:cxn modelId="{3FBC4F7A-3A8B-5246-A7B0-FF16A7245C36}" srcId="{E75A298C-76B9-D24D-9BA1-39AD2363A854}" destId="{39941B90-44F4-6F44-8513-89D06C5343C3}" srcOrd="4" destOrd="0" parTransId="{5D81AE23-D163-5649-8DAB-19BFB14F97C3}" sibTransId="{7DF804FE-F53B-A548-A63B-D3A7C0B8C804}"/>
    <dgm:cxn modelId="{2DF07A8E-8872-8C43-8BBE-F5864AB30A92}" type="presParOf" srcId="{3D8ADE76-1C39-1B41-A2E6-79E9896F94D4}" destId="{6D7BE531-7E70-4B41-91A8-3EB8245D18EF}" srcOrd="0" destOrd="0" presId="urn:microsoft.com/office/officeart/2005/8/layout/list1"/>
    <dgm:cxn modelId="{96F72293-E625-8646-9B81-6F7AF63E477B}" type="presParOf" srcId="{6D7BE531-7E70-4B41-91A8-3EB8245D18EF}" destId="{6A781255-427D-5A49-9B66-C88E7BCB02B3}" srcOrd="0" destOrd="0" presId="urn:microsoft.com/office/officeart/2005/8/layout/list1"/>
    <dgm:cxn modelId="{EBA94A40-B871-7D4E-AA27-4C0DC04A9ECF}" type="presParOf" srcId="{6D7BE531-7E70-4B41-91A8-3EB8245D18EF}" destId="{3B6D3D2C-AB81-6249-9EFE-5FF6FCA35A4D}" srcOrd="1" destOrd="0" presId="urn:microsoft.com/office/officeart/2005/8/layout/list1"/>
    <dgm:cxn modelId="{CAEC421F-A983-C644-A7BC-AB3055C9A672}" type="presParOf" srcId="{3D8ADE76-1C39-1B41-A2E6-79E9896F94D4}" destId="{983A3672-3B90-3440-9850-E9DF8C25B1F2}" srcOrd="1" destOrd="0" presId="urn:microsoft.com/office/officeart/2005/8/layout/list1"/>
    <dgm:cxn modelId="{B5302455-3E36-A049-A001-816EF10A7EC0}" type="presParOf" srcId="{3D8ADE76-1C39-1B41-A2E6-79E9896F94D4}" destId="{D1C1E7CF-8839-434F-9051-D3F7AFC50A54}" srcOrd="2" destOrd="0" presId="urn:microsoft.com/office/officeart/2005/8/layout/list1"/>
    <dgm:cxn modelId="{A9A53505-4D8C-F34E-8FA8-9FCD9EEC0E2A}" type="presParOf" srcId="{3D8ADE76-1C39-1B41-A2E6-79E9896F94D4}" destId="{746934AE-B6A5-4D4E-B104-A2757F8484C0}" srcOrd="3" destOrd="0" presId="urn:microsoft.com/office/officeart/2005/8/layout/list1"/>
    <dgm:cxn modelId="{5D4446AF-9B9F-B64C-A597-17E1FBE59C62}" type="presParOf" srcId="{3D8ADE76-1C39-1B41-A2E6-79E9896F94D4}" destId="{225A9ECA-2E0D-F846-9F5C-C335AC33362E}" srcOrd="4" destOrd="0" presId="urn:microsoft.com/office/officeart/2005/8/layout/list1"/>
    <dgm:cxn modelId="{CEC3BB4A-D972-1544-8F0A-E7FB27ED5D9E}" type="presParOf" srcId="{225A9ECA-2E0D-F846-9F5C-C335AC33362E}" destId="{BF7B47A9-7168-464C-A66E-F297BBDDCD2A}" srcOrd="0" destOrd="0" presId="urn:microsoft.com/office/officeart/2005/8/layout/list1"/>
    <dgm:cxn modelId="{F04C8A3E-6A8E-3246-BBBF-64A4AD693DE4}" type="presParOf" srcId="{225A9ECA-2E0D-F846-9F5C-C335AC33362E}" destId="{F02ABF65-E61D-6946-8E37-A964AA291DD0}" srcOrd="1" destOrd="0" presId="urn:microsoft.com/office/officeart/2005/8/layout/list1"/>
    <dgm:cxn modelId="{16AFA082-E940-1545-9837-C42665FE6795}" type="presParOf" srcId="{3D8ADE76-1C39-1B41-A2E6-79E9896F94D4}" destId="{ABE5DAAC-A685-F447-A7BC-A60448C2F269}" srcOrd="5" destOrd="0" presId="urn:microsoft.com/office/officeart/2005/8/layout/list1"/>
    <dgm:cxn modelId="{153A11C4-8081-DA40-9B6A-AE6DB44DC71D}" type="presParOf" srcId="{3D8ADE76-1C39-1B41-A2E6-79E9896F94D4}" destId="{C1733A53-6B4E-6C4C-AD6A-5B0BA04D9CE3}" srcOrd="6" destOrd="0" presId="urn:microsoft.com/office/officeart/2005/8/layout/list1"/>
    <dgm:cxn modelId="{9C46D575-796F-C04B-BEDB-76352328B8F9}" type="presParOf" srcId="{3D8ADE76-1C39-1B41-A2E6-79E9896F94D4}" destId="{069AFB6C-D085-DB4F-B32F-4EFF2932746F}" srcOrd="7" destOrd="0" presId="urn:microsoft.com/office/officeart/2005/8/layout/list1"/>
    <dgm:cxn modelId="{35506EA4-14F5-8848-91DE-661B6B2BBB09}" type="presParOf" srcId="{3D8ADE76-1C39-1B41-A2E6-79E9896F94D4}" destId="{D7E02236-9F54-CA45-B359-7D9F33B5B1FE}" srcOrd="8" destOrd="0" presId="urn:microsoft.com/office/officeart/2005/8/layout/list1"/>
    <dgm:cxn modelId="{382A2211-F40F-BA40-A046-50C027980CE4}" type="presParOf" srcId="{D7E02236-9F54-CA45-B359-7D9F33B5B1FE}" destId="{6F353FED-A800-5441-9083-8F1F760E2CE9}" srcOrd="0" destOrd="0" presId="urn:microsoft.com/office/officeart/2005/8/layout/list1"/>
    <dgm:cxn modelId="{5A362933-E4C1-BF44-B00E-3F79EC106F11}" type="presParOf" srcId="{D7E02236-9F54-CA45-B359-7D9F33B5B1FE}" destId="{EC58614B-E75B-DB42-A9E9-5452FD25019C}" srcOrd="1" destOrd="0" presId="urn:microsoft.com/office/officeart/2005/8/layout/list1"/>
    <dgm:cxn modelId="{721A4551-F541-4C41-9F64-54418355E12C}" type="presParOf" srcId="{3D8ADE76-1C39-1B41-A2E6-79E9896F94D4}" destId="{53FEE98F-DB51-5B45-AC92-968085A746EA}" srcOrd="9" destOrd="0" presId="urn:microsoft.com/office/officeart/2005/8/layout/list1"/>
    <dgm:cxn modelId="{B0FBD290-0C54-9D4D-9667-14B910371504}" type="presParOf" srcId="{3D8ADE76-1C39-1B41-A2E6-79E9896F94D4}" destId="{136AEC04-ECCA-894F-87E2-6BEB13CEFB20}" srcOrd="10" destOrd="0" presId="urn:microsoft.com/office/officeart/2005/8/layout/list1"/>
    <dgm:cxn modelId="{B121D48A-0ED1-7A40-9802-4E7691EA1ADA}" type="presParOf" srcId="{3D8ADE76-1C39-1B41-A2E6-79E9896F94D4}" destId="{B853DFC3-AAAA-9D43-912B-B214A9402491}" srcOrd="11" destOrd="0" presId="urn:microsoft.com/office/officeart/2005/8/layout/list1"/>
    <dgm:cxn modelId="{08CB35A8-6C5D-AD4F-B5F3-966A069B7908}" type="presParOf" srcId="{3D8ADE76-1C39-1B41-A2E6-79E9896F94D4}" destId="{4EDCECB6-9DE7-4F4B-B081-126C1CC7CF7F}" srcOrd="12" destOrd="0" presId="urn:microsoft.com/office/officeart/2005/8/layout/list1"/>
    <dgm:cxn modelId="{446E572E-F3C7-A74F-8F17-C40CFBA6DE3B}" type="presParOf" srcId="{4EDCECB6-9DE7-4F4B-B081-126C1CC7CF7F}" destId="{0FDC9BDA-1BC6-1048-BD2F-ACE30A489357}" srcOrd="0" destOrd="0" presId="urn:microsoft.com/office/officeart/2005/8/layout/list1"/>
    <dgm:cxn modelId="{2AF71AAE-B175-764F-B8EA-5734CF8923E1}" type="presParOf" srcId="{4EDCECB6-9DE7-4F4B-B081-126C1CC7CF7F}" destId="{5B0582F2-AAF0-6E42-81A7-A7A0F3098C6B}" srcOrd="1" destOrd="0" presId="urn:microsoft.com/office/officeart/2005/8/layout/list1"/>
    <dgm:cxn modelId="{896DBECE-0167-EE42-B79F-BBF420791950}" type="presParOf" srcId="{3D8ADE76-1C39-1B41-A2E6-79E9896F94D4}" destId="{39D9CC7C-FB8C-CB44-987C-5281F0EA8904}" srcOrd="13" destOrd="0" presId="urn:microsoft.com/office/officeart/2005/8/layout/list1"/>
    <dgm:cxn modelId="{3493D0C7-7CAD-E647-A7FD-6CAF3A419EF2}" type="presParOf" srcId="{3D8ADE76-1C39-1B41-A2E6-79E9896F94D4}" destId="{3F6541F8-5A63-D943-BCCA-31C1C9526739}" srcOrd="14" destOrd="0" presId="urn:microsoft.com/office/officeart/2005/8/layout/list1"/>
    <dgm:cxn modelId="{EB15E95D-2C04-A442-BA4F-31F07FBEC677}" type="presParOf" srcId="{3D8ADE76-1C39-1B41-A2E6-79E9896F94D4}" destId="{8EF12906-1A79-D44B-AB7F-A6CA09753F52}" srcOrd="15" destOrd="0" presId="urn:microsoft.com/office/officeart/2005/8/layout/list1"/>
    <dgm:cxn modelId="{C39BCEDD-C7F7-1041-962E-A5EA26091790}" type="presParOf" srcId="{3D8ADE76-1C39-1B41-A2E6-79E9896F94D4}" destId="{3630D616-48A3-0345-A176-C262B49622D6}" srcOrd="16" destOrd="0" presId="urn:microsoft.com/office/officeart/2005/8/layout/list1"/>
    <dgm:cxn modelId="{9DD72A5A-311D-144D-B120-2FA047018D13}" type="presParOf" srcId="{3630D616-48A3-0345-A176-C262B49622D6}" destId="{24204EB1-AE49-EB44-A26A-1B46F76031C0}" srcOrd="0" destOrd="0" presId="urn:microsoft.com/office/officeart/2005/8/layout/list1"/>
    <dgm:cxn modelId="{E12F4BFA-F7A3-3F4F-998F-9094A7191C43}" type="presParOf" srcId="{3630D616-48A3-0345-A176-C262B49622D6}" destId="{7E5B8A91-4248-6A42-9E7A-0DCC42C85A63}" srcOrd="1" destOrd="0" presId="urn:microsoft.com/office/officeart/2005/8/layout/list1"/>
    <dgm:cxn modelId="{9F6208E8-2BFF-C146-8160-913DAAD83FCF}" type="presParOf" srcId="{3D8ADE76-1C39-1B41-A2E6-79E9896F94D4}" destId="{D2A02326-29C0-3B4B-A760-3B45E1913FD8}" srcOrd="17" destOrd="0" presId="urn:microsoft.com/office/officeart/2005/8/layout/list1"/>
    <dgm:cxn modelId="{FC6B35E9-0351-CC42-BC2A-D75EEB853566}" type="presParOf" srcId="{3D8ADE76-1C39-1B41-A2E6-79E9896F94D4}" destId="{16EDF7FA-4A8F-0145-AE21-B8DC7422F38F}"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t>
        <a:bodyPr/>
        <a:lstStyle/>
        <a:p>
          <a:endParaRPr lang="zh-TW" altLang="en-US"/>
        </a:p>
      </dgm:t>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t>
        <a:bodyPr/>
        <a:lstStyle/>
        <a:p>
          <a:endParaRPr lang="zh-TW" altLang="en-US"/>
        </a:p>
      </dgm:t>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t>
        <a:bodyPr/>
        <a:lstStyle/>
        <a:p>
          <a:endParaRPr lang="zh-TW" altLang="en-US"/>
        </a:p>
      </dgm:t>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t>
        <a:bodyPr/>
        <a:lstStyle/>
        <a:p>
          <a:endParaRPr lang="zh-TW" altLang="en-US"/>
        </a:p>
      </dgm:t>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t>
        <a:bodyPr/>
        <a:lstStyle/>
        <a:p>
          <a:endParaRPr lang="zh-TW" altLang="en-US"/>
        </a:p>
      </dgm:t>
    </dgm:pt>
  </dgm:ptLst>
  <dgm:cxnLst>
    <dgm:cxn modelId="{74482E91-88CA-4941-901D-A3A9917E51D3}" type="presOf" srcId="{40371483-965D-4E75-9C93-21D570BBECEC}" destId="{9D8E2935-72D8-4319-AEF5-3F47A4FFE098}" srcOrd="0" destOrd="0" presId="urn:microsoft.com/office/officeart/2005/8/layout/matrix3"/>
    <dgm:cxn modelId="{492497FF-6390-B14B-BDD3-32A2F14DDEE0}"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79D2DD20-3E6A-3E4B-861B-FBC08AE7D75B}" type="presOf" srcId="{BD9D8F72-8407-450F-8380-364C6302CBC8}" destId="{2ADA48F9-92E4-488F-93BD-F3CBE9475C1F}" srcOrd="0" destOrd="0" presId="urn:microsoft.com/office/officeart/2005/8/layout/matrix3"/>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574E9D64-C7C2-2040-972A-3919A134CF19}" type="presOf" srcId="{4ADEDEF2-2F9B-40C8-AD2E-8CCA59AC976B}" destId="{6AD185C8-D3E6-44B7-BDE3-57BA295F9435}" srcOrd="0" destOrd="0" presId="urn:microsoft.com/office/officeart/2005/8/layout/matrix3"/>
    <dgm:cxn modelId="{A6A3624E-5A42-1648-B6CA-AC04FB9AD9AA}" type="presOf" srcId="{39ADF2B4-275A-4790-A990-EAA0996CE578}" destId="{E95A3F4A-EA9C-4361-91C7-4F07079FB494}" srcOrd="0" destOrd="0" presId="urn:microsoft.com/office/officeart/2005/8/layout/matrix3"/>
    <dgm:cxn modelId="{F97AF025-F75B-4FBB-8679-FAE7B6D86EBE}" srcId="{FDDD3939-2FF3-4981-AA83-4191B5C40B04}" destId="{BD9D8F72-8407-450F-8380-364C6302CBC8}" srcOrd="2" destOrd="0" parTransId="{CA9886B4-9C91-4C06-90B7-78B64290E92F}" sibTransId="{431891C6-ECBE-47AE-B1CA-1486D83D2D9C}"/>
    <dgm:cxn modelId="{C15BE75C-FB91-B949-A1DF-C6164FFA44E1}" type="presParOf" srcId="{A2354FC9-4D7E-472C-A94C-F2E9176C5E73}" destId="{D1C3D2D1-71DF-46C7-805A-CCF6CD225E62}" srcOrd="0" destOrd="0" presId="urn:microsoft.com/office/officeart/2005/8/layout/matrix3"/>
    <dgm:cxn modelId="{D5F420DF-B9C0-5044-B0DA-5789474F071C}" type="presParOf" srcId="{A2354FC9-4D7E-472C-A94C-F2E9176C5E73}" destId="{E95A3F4A-EA9C-4361-91C7-4F07079FB494}" srcOrd="1" destOrd="0" presId="urn:microsoft.com/office/officeart/2005/8/layout/matrix3"/>
    <dgm:cxn modelId="{8183B01E-81A1-5642-A76E-EE73C12FD095}" type="presParOf" srcId="{A2354FC9-4D7E-472C-A94C-F2E9176C5E73}" destId="{9D8E2935-72D8-4319-AEF5-3F47A4FFE098}" srcOrd="2" destOrd="0" presId="urn:microsoft.com/office/officeart/2005/8/layout/matrix3"/>
    <dgm:cxn modelId="{021B047A-858D-2C4C-8F21-8E3C059832C3}" type="presParOf" srcId="{A2354FC9-4D7E-472C-A94C-F2E9176C5E73}" destId="{2ADA48F9-92E4-488F-93BD-F3CBE9475C1F}" srcOrd="3" destOrd="0" presId="urn:microsoft.com/office/officeart/2005/8/layout/matrix3"/>
    <dgm:cxn modelId="{61F07BA8-94C2-3E49-AE41-73772C764284}"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dirty="0">
              <a:solidFill>
                <a:srgbClr val="FF0000"/>
              </a:solidFill>
              <a:latin typeface="微軟正黑體" panose="020B0604030504040204" pitchFamily="34" charset="-120"/>
              <a:ea typeface="微軟正黑體" panose="020B0604030504040204" pitchFamily="34" charset="-120"/>
            </a:rPr>
            <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6A96D8D0-2550-44D8-AF78-2D6FC190563B}" srcId="{5D37E7F2-E7BF-4761-BB05-30B0271E7D29}" destId="{BAEF9105-A80D-4237-9EF2-D3FCC3396D94}" srcOrd="0" destOrd="0" parTransId="{2EBBFDB9-1394-4604-B19C-F35D124F6CE9}" sibTransId="{532CB323-31C4-4115-9014-64D0F9373B84}"/>
    <dgm:cxn modelId="{2939F831-AAC4-4D89-9D6E-052387B3663D}" type="presOf" srcId="{2E3C0D08-6E14-4129-B477-8837C94E8FE2}" destId="{BF1289CE-1821-4588-A140-CCC37B048E47}" srcOrd="0" destOrd="0" presId="urn:microsoft.com/office/officeart/2008/layout/VerticalCurvedList"/>
    <dgm:cxn modelId="{4988C30B-5D99-42FC-93C1-AB2D25FC511A}" type="presOf" srcId="{5D37E7F2-E7BF-4761-BB05-30B0271E7D29}" destId="{85EAE29C-9FAE-4473-9AE8-0F41CA53F7D2}"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46D30475-4BDA-46E9-A1E1-DDB2CC80C3CC}" srcId="{5D37E7F2-E7BF-4761-BB05-30B0271E7D29}" destId="{2E3C0D08-6E14-4129-B477-8837C94E8FE2}" srcOrd="1" destOrd="0" parTransId="{1A2117A6-5078-4BB7-9E17-4F8C0719D217}" sibTransId="{60FBA830-2EA9-4593-A165-3458D173EF0F}"/>
    <dgm:cxn modelId="{9FA84A51-713F-474A-98A3-FF94FC949A2F}" type="presOf" srcId="{532CB323-31C4-4115-9014-64D0F9373B84}" destId="{189E44AD-0166-44A1-8AF9-CE0D906B6731}" srcOrd="0" destOrd="0" presId="urn:microsoft.com/office/officeart/2008/layout/VerticalCurvedList"/>
    <dgm:cxn modelId="{9676157F-ED67-4C89-9908-520DBAD11B9F}" type="presOf" srcId="{BAEF9105-A80D-4237-9EF2-D3FCC3396D94}" destId="{A956AE6E-52DF-48C3-A7CB-90602C5899CD}" srcOrd="0" destOrd="0" presId="urn:microsoft.com/office/officeart/2008/layout/VerticalCurvedList"/>
    <dgm:cxn modelId="{59168257-2112-4081-81AC-50EB686F88E0}" type="presOf" srcId="{04914E84-EAD3-4FDE-9349-40E781F501C7}" destId="{D89DCA62-603F-49E9-85E7-1C9DD87CE0D7}" srcOrd="0" destOrd="0" presId="urn:microsoft.com/office/officeart/2008/layout/VerticalCurvedList"/>
    <dgm:cxn modelId="{0294187B-7CD2-4DFB-9332-39079B118811}" type="presParOf" srcId="{85EAE29C-9FAE-4473-9AE8-0F41CA53F7D2}" destId="{F0A59284-0704-4466-A908-39F11A068509}" srcOrd="0" destOrd="0" presId="urn:microsoft.com/office/officeart/2008/layout/VerticalCurvedList"/>
    <dgm:cxn modelId="{DD1FFC81-5448-46C3-9423-9C40FC6048F1}" type="presParOf" srcId="{F0A59284-0704-4466-A908-39F11A068509}" destId="{A5BA4C54-B6CF-4B92-80FC-8BDB01E769EE}" srcOrd="0" destOrd="0" presId="urn:microsoft.com/office/officeart/2008/layout/VerticalCurvedList"/>
    <dgm:cxn modelId="{6BA5CD6D-D1F0-4D5E-9A2B-A3EF0ADE0F66}" type="presParOf" srcId="{A5BA4C54-B6CF-4B92-80FC-8BDB01E769EE}" destId="{B68868D8-3F32-493D-ACC7-DEEE914FE8DF}" srcOrd="0" destOrd="0" presId="urn:microsoft.com/office/officeart/2008/layout/VerticalCurvedList"/>
    <dgm:cxn modelId="{9FD4FC0D-4E9F-4387-B080-45DFFCAFDEC6}" type="presParOf" srcId="{A5BA4C54-B6CF-4B92-80FC-8BDB01E769EE}" destId="{189E44AD-0166-44A1-8AF9-CE0D906B6731}" srcOrd="1" destOrd="0" presId="urn:microsoft.com/office/officeart/2008/layout/VerticalCurvedList"/>
    <dgm:cxn modelId="{E301F861-4C83-477D-85EF-E947FAE38356}" type="presParOf" srcId="{A5BA4C54-B6CF-4B92-80FC-8BDB01E769EE}" destId="{D4221665-523E-4BBD-806F-C8BAC1DCE08F}" srcOrd="2" destOrd="0" presId="urn:microsoft.com/office/officeart/2008/layout/VerticalCurvedList"/>
    <dgm:cxn modelId="{6FDF3180-2D7E-4FA9-B696-299563BE79D5}" type="presParOf" srcId="{A5BA4C54-B6CF-4B92-80FC-8BDB01E769EE}" destId="{9CAE7834-FD9E-447D-8357-B3B1A63211F4}" srcOrd="3" destOrd="0" presId="urn:microsoft.com/office/officeart/2008/layout/VerticalCurvedList"/>
    <dgm:cxn modelId="{D7D3BA81-F519-4718-B8DC-9A7EC2685DDD}" type="presParOf" srcId="{F0A59284-0704-4466-A908-39F11A068509}" destId="{A956AE6E-52DF-48C3-A7CB-90602C5899CD}" srcOrd="1" destOrd="0" presId="urn:microsoft.com/office/officeart/2008/layout/VerticalCurvedList"/>
    <dgm:cxn modelId="{3F804D01-CE48-46A4-BC20-2A317034ABB1}" type="presParOf" srcId="{F0A59284-0704-4466-A908-39F11A068509}" destId="{B1825873-6E9D-43DB-A078-EA88D89268CF}" srcOrd="2" destOrd="0" presId="urn:microsoft.com/office/officeart/2008/layout/VerticalCurvedList"/>
    <dgm:cxn modelId="{8CA976D4-E663-432C-9C39-23DFBC85442D}" type="presParOf" srcId="{B1825873-6E9D-43DB-A078-EA88D89268CF}" destId="{46B7B8FB-C756-459D-AA85-420E1C38E8B4}" srcOrd="0" destOrd="0" presId="urn:microsoft.com/office/officeart/2008/layout/VerticalCurvedList"/>
    <dgm:cxn modelId="{5B5C0369-770B-4AA0-A310-F5A221DD96D3}" type="presParOf" srcId="{F0A59284-0704-4466-A908-39F11A068509}" destId="{BF1289CE-1821-4588-A140-CCC37B048E47}" srcOrd="3" destOrd="0" presId="urn:microsoft.com/office/officeart/2008/layout/VerticalCurvedList"/>
    <dgm:cxn modelId="{7D0AE7DD-E22A-4FD8-A737-D83A2F4C3F60}" type="presParOf" srcId="{F0A59284-0704-4466-A908-39F11A068509}" destId="{899B3239-B2CA-4A85-8A2F-4FEFC7D324A8}" srcOrd="4" destOrd="0" presId="urn:microsoft.com/office/officeart/2008/layout/VerticalCurvedList"/>
    <dgm:cxn modelId="{33ED6BE4-8BF1-46ED-9F40-AC182C3AFB9C}" type="presParOf" srcId="{899B3239-B2CA-4A85-8A2F-4FEFC7D324A8}" destId="{1CCB4ADF-FA10-4C54-84CE-8C5A32FE172B}" srcOrd="0" destOrd="0" presId="urn:microsoft.com/office/officeart/2008/layout/VerticalCurvedList"/>
    <dgm:cxn modelId="{B374D2EC-FF09-42BA-BA86-587691491284}" type="presParOf" srcId="{F0A59284-0704-4466-A908-39F11A068509}" destId="{D89DCA62-603F-49E9-85E7-1C9DD87CE0D7}" srcOrd="5" destOrd="0" presId="urn:microsoft.com/office/officeart/2008/layout/VerticalCurvedList"/>
    <dgm:cxn modelId="{FDB4B24E-EB82-4EB6-B9E5-E0E6814EC6A6}" type="presParOf" srcId="{F0A59284-0704-4466-A908-39F11A068509}" destId="{42D17409-F73A-45A0-8704-6E8EEB6AA026}" srcOrd="6" destOrd="0" presId="urn:microsoft.com/office/officeart/2008/layout/VerticalCurvedList"/>
    <dgm:cxn modelId="{728C510F-A304-426B-B274-34DF6C03AF0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t>
        <a:bodyPr/>
        <a:lstStyle/>
        <a:p>
          <a:endParaRPr lang="zh-TW" altLang="en-US"/>
        </a:p>
      </dgm:t>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t>
        <a:bodyPr/>
        <a:lstStyle/>
        <a:p>
          <a:endParaRPr lang="zh-TW" altLang="en-US"/>
        </a:p>
      </dgm:t>
    </dgm:pt>
    <dgm:pt modelId="{952635DA-636E-4355-81B5-BBC0C4B232B5}" type="pres">
      <dgm:prSet presAssocID="{BA795AEC-84A2-45BD-AAAC-06F4BEA2CD3E}" presName="descendantText" presStyleLbl="alignAcc1" presStyleIdx="0" presStyleCnt="3">
        <dgm:presLayoutVars>
          <dgm:bulletEnabled val="1"/>
        </dgm:presLayoutVars>
      </dgm:prSet>
      <dgm:spPr/>
      <dgm:t>
        <a:bodyPr/>
        <a:lstStyle/>
        <a:p>
          <a:endParaRPr lang="zh-TW" altLang="en-US"/>
        </a:p>
      </dgm:t>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t>
        <a:bodyPr/>
        <a:lstStyle/>
        <a:p>
          <a:endParaRPr lang="zh-TW" altLang="en-US"/>
        </a:p>
      </dgm:t>
    </dgm:pt>
    <dgm:pt modelId="{10E0D259-8C71-43FC-983A-3532973BBE80}" type="pres">
      <dgm:prSet presAssocID="{FE58D628-7E37-4666-B164-2448DCFBDF91}" presName="descendantText" presStyleLbl="alignAcc1" presStyleIdx="1" presStyleCnt="3">
        <dgm:presLayoutVars>
          <dgm:bulletEnabled val="1"/>
        </dgm:presLayoutVars>
      </dgm:prSet>
      <dgm:spPr/>
      <dgm:t>
        <a:bodyPr/>
        <a:lstStyle/>
        <a:p>
          <a:endParaRPr lang="zh-TW" altLang="en-US"/>
        </a:p>
      </dgm:t>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t>
        <a:bodyPr/>
        <a:lstStyle/>
        <a:p>
          <a:endParaRPr lang="zh-TW" altLang="en-US"/>
        </a:p>
      </dgm:t>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t>
        <a:bodyPr/>
        <a:lstStyle/>
        <a:p>
          <a:endParaRPr lang="zh-TW" altLang="en-US"/>
        </a:p>
      </dgm:t>
    </dgm:pt>
  </dgm:ptLst>
  <dgm:cxnLst>
    <dgm:cxn modelId="{0CCD0D7C-3F61-4C3C-87E0-C9E74AD56F9D}" srcId="{3D3A7A5F-7612-4502-80EE-35BD0498941E}" destId="{BA795AEC-84A2-45BD-AAAC-06F4BEA2CD3E}" srcOrd="0" destOrd="0" parTransId="{9B68B11C-E756-4159-AEE8-1AD04B862CEC}" sibTransId="{12691CA9-8FE1-42FC-996D-44A680E0A3FA}"/>
    <dgm:cxn modelId="{6BE819A3-D889-4E67-9713-0AA6480255EC}" srcId="{FE58D628-7E37-4666-B164-2448DCFBDF91}" destId="{2A855788-EFA5-4A8A-895A-F614AC92B371}" srcOrd="0" destOrd="0" parTransId="{763051B1-152B-499D-A8FD-D8012B8A0CAD}" sibTransId="{EEC574DF-6696-4593-9E9F-D904B122864A}"/>
    <dgm:cxn modelId="{ACE25995-AD74-6945-BCD6-5606467D84EC}" type="presOf" srcId="{BA795AEC-84A2-45BD-AAAC-06F4BEA2CD3E}" destId="{BBE6E429-9EED-41C2-BA5E-6C26BBED2F81}" srcOrd="0" destOrd="0" presId="urn:microsoft.com/office/officeart/2005/8/layout/chevron2"/>
    <dgm:cxn modelId="{E74D85E8-0AB5-1A4B-9AF1-A3F37598FFF7}" type="presOf" srcId="{E275DAEC-F70E-428D-88B7-00302BAD292B}" destId="{F4D9EC56-AB49-4B5A-9D46-20AD64D56D95}" srcOrd="0" destOrd="0" presId="urn:microsoft.com/office/officeart/2005/8/layout/chevron2"/>
    <dgm:cxn modelId="{68EF977A-4CEF-B44F-A1DE-DEEE36D22469}" type="presOf" srcId="{FE58D628-7E37-4666-B164-2448DCFBDF91}" destId="{0ECF4DAC-E981-47F8-B8CA-F5A877FECB5B}" srcOrd="0" destOrd="0" presId="urn:microsoft.com/office/officeart/2005/8/layout/chevron2"/>
    <dgm:cxn modelId="{A3C54FE9-ED0D-9546-89E1-21F92CE4BB6F}" type="presOf" srcId="{BED67460-EF3A-4486-8EE0-2D38F7F27DA8}" destId="{952635DA-636E-4355-81B5-BBC0C4B232B5}" srcOrd="0" destOrd="0" presId="urn:microsoft.com/office/officeart/2005/8/layout/chevron2"/>
    <dgm:cxn modelId="{20ACCCB5-002E-4ECC-9B4A-B3039AD497F6}" srcId="{3D3A7A5F-7612-4502-80EE-35BD0498941E}" destId="{E275DAEC-F70E-428D-88B7-00302BAD292B}" srcOrd="2" destOrd="0" parTransId="{EEDEDE0C-044F-44AD-BA71-E443649BC05F}" sibTransId="{3A313149-7DD8-4A12-B009-11D7DD68D2F0}"/>
    <dgm:cxn modelId="{6A105A61-BC8F-4245-94D4-8DEAEEB60868}" srcId="{E275DAEC-F70E-428D-88B7-00302BAD292B}" destId="{B60FAA91-76AC-46A5-97B6-D5A79BCA6C29}" srcOrd="0" destOrd="0" parTransId="{2F36E6C2-61DF-4C4D-ADCA-6617BEABEFE1}" sibTransId="{8CC148A5-3A6D-4C5C-B6A6-EF18505A1B71}"/>
    <dgm:cxn modelId="{F97C801A-1CC2-5642-8590-BFFF46419178}" type="presOf" srcId="{2A855788-EFA5-4A8A-895A-F614AC92B371}" destId="{10E0D259-8C71-43FC-983A-3532973BBE80}" srcOrd="0" destOrd="0" presId="urn:microsoft.com/office/officeart/2005/8/layout/chevron2"/>
    <dgm:cxn modelId="{51666837-7D40-3047-9705-B1DEF3BF141B}" type="presOf" srcId="{B60FAA91-76AC-46A5-97B6-D5A79BCA6C29}" destId="{6313DAEA-DFD9-4AB3-BD76-3B218050D57C}"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C5FB1509-580F-DD4C-A570-60556FE9BAED}" type="presOf" srcId="{3D3A7A5F-7612-4502-80EE-35BD0498941E}" destId="{20460046-CC15-49B3-BFEF-C6F53ADA9A98}" srcOrd="0" destOrd="0" presId="urn:microsoft.com/office/officeart/2005/8/layout/chevron2"/>
    <dgm:cxn modelId="{1DD3F4B0-2AA4-479B-8F8C-E44561783316}" srcId="{3D3A7A5F-7612-4502-80EE-35BD0498941E}" destId="{FE58D628-7E37-4666-B164-2448DCFBDF91}" srcOrd="1" destOrd="0" parTransId="{113EB5E0-8841-4B27-A935-4CDB0A7E8DBE}" sibTransId="{BD3F4772-7A91-4E01-8C83-E262CDC5F050}"/>
    <dgm:cxn modelId="{5383A1B0-F97F-964A-9D50-3A062FBBE997}" type="presParOf" srcId="{20460046-CC15-49B3-BFEF-C6F53ADA9A98}" destId="{3D4DAE2F-595F-4AFA-920C-8A6ABDC919E9}" srcOrd="0" destOrd="0" presId="urn:microsoft.com/office/officeart/2005/8/layout/chevron2"/>
    <dgm:cxn modelId="{024D6311-41B6-1041-BBA1-3F43D3AEB404}" type="presParOf" srcId="{3D4DAE2F-595F-4AFA-920C-8A6ABDC919E9}" destId="{BBE6E429-9EED-41C2-BA5E-6C26BBED2F81}" srcOrd="0" destOrd="0" presId="urn:microsoft.com/office/officeart/2005/8/layout/chevron2"/>
    <dgm:cxn modelId="{B49A82BC-CF26-E143-AFFF-A0AA8C26AA89}" type="presParOf" srcId="{3D4DAE2F-595F-4AFA-920C-8A6ABDC919E9}" destId="{952635DA-636E-4355-81B5-BBC0C4B232B5}" srcOrd="1" destOrd="0" presId="urn:microsoft.com/office/officeart/2005/8/layout/chevron2"/>
    <dgm:cxn modelId="{6674C1C0-BDFE-FF41-82D3-629E8F9434B3}" type="presParOf" srcId="{20460046-CC15-49B3-BFEF-C6F53ADA9A98}" destId="{25CE9C83-AC7E-4325-B4DD-BE6FC1B29809}" srcOrd="1" destOrd="0" presId="urn:microsoft.com/office/officeart/2005/8/layout/chevron2"/>
    <dgm:cxn modelId="{5E15BC18-74E1-3C43-975B-8010F0F144E0}" type="presParOf" srcId="{20460046-CC15-49B3-BFEF-C6F53ADA9A98}" destId="{63F05146-2E41-4E92-82D1-EBED2271B057}" srcOrd="2" destOrd="0" presId="urn:microsoft.com/office/officeart/2005/8/layout/chevron2"/>
    <dgm:cxn modelId="{CB2A0975-A3EB-624A-9EC7-17BE36072BC3}" type="presParOf" srcId="{63F05146-2E41-4E92-82D1-EBED2271B057}" destId="{0ECF4DAC-E981-47F8-B8CA-F5A877FECB5B}" srcOrd="0" destOrd="0" presId="urn:microsoft.com/office/officeart/2005/8/layout/chevron2"/>
    <dgm:cxn modelId="{FF9D2EC5-9CDE-BF40-A538-A2E5C08A20D0}" type="presParOf" srcId="{63F05146-2E41-4E92-82D1-EBED2271B057}" destId="{10E0D259-8C71-43FC-983A-3532973BBE80}" srcOrd="1" destOrd="0" presId="urn:microsoft.com/office/officeart/2005/8/layout/chevron2"/>
    <dgm:cxn modelId="{BE3D4E5D-0ECD-6644-932C-44A6B4D97B2D}" type="presParOf" srcId="{20460046-CC15-49B3-BFEF-C6F53ADA9A98}" destId="{F67EA13A-A9B2-4007-8143-FA76A5C5BACD}" srcOrd="3" destOrd="0" presId="urn:microsoft.com/office/officeart/2005/8/layout/chevron2"/>
    <dgm:cxn modelId="{7E7C30CC-DC55-6F48-9004-580F8CC2CB35}" type="presParOf" srcId="{20460046-CC15-49B3-BFEF-C6F53ADA9A98}" destId="{397DEEAA-89FF-4F24-9E72-13088D99A73B}" srcOrd="4" destOrd="0" presId="urn:microsoft.com/office/officeart/2005/8/layout/chevron2"/>
    <dgm:cxn modelId="{91C41C14-8CB7-4F47-8914-E32141F54CD7}" type="presParOf" srcId="{397DEEAA-89FF-4F24-9E72-13088D99A73B}" destId="{F4D9EC56-AB49-4B5A-9D46-20AD64D56D95}" srcOrd="0" destOrd="0" presId="urn:microsoft.com/office/officeart/2005/8/layout/chevron2"/>
    <dgm:cxn modelId="{BE4C8EF7-AFE8-7F49-96ED-0D51F794C670}"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691564-8C8C-45E8-AD5A-2EB350E8046C}"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zh-TW" altLang="en-US"/>
        </a:p>
      </dgm:t>
    </dgm:pt>
    <dgm:pt modelId="{F13EDBC7-562F-4973-9917-ABA0104B141C}">
      <dgm:prSet phldrT="[文字]" custT="1"/>
      <dgm:spPr>
        <a:solidFill>
          <a:schemeClr val="accent5"/>
        </a:solidFill>
      </dgm:spPr>
      <dgm:t>
        <a:bodyPr/>
        <a:lstStyle/>
        <a:p>
          <a:r>
            <a:rPr lang="zh-TW" altLang="en-US" sz="2400" dirty="0">
              <a:latin typeface="Adobe 繁黑體 Std B" pitchFamily="34" charset="-120"/>
              <a:ea typeface="Adobe 繁黑體 Std B" pitchFamily="34" charset="-120"/>
            </a:rPr>
            <a:t>國中生申請、選填志願</a:t>
          </a:r>
        </a:p>
      </dgm:t>
    </dgm:pt>
    <dgm:pt modelId="{06E81DB0-0B90-4A43-ACDF-67FD8B929E75}" type="parTrans" cxnId="{65AE4D67-6445-4C1E-9FBA-B7E9E46CE692}">
      <dgm:prSet/>
      <dgm:spPr/>
      <dgm:t>
        <a:bodyPr/>
        <a:lstStyle/>
        <a:p>
          <a:endParaRPr lang="zh-TW" altLang="en-US">
            <a:latin typeface="Adobe 繁黑體 Std B" pitchFamily="34" charset="-120"/>
            <a:ea typeface="Adobe 繁黑體 Std B" pitchFamily="34" charset="-120"/>
          </a:endParaRPr>
        </a:p>
      </dgm:t>
    </dgm:pt>
    <dgm:pt modelId="{F8093BCF-00EB-4DB0-8D81-907631EC8113}" type="sibTrans" cxnId="{65AE4D67-6445-4C1E-9FBA-B7E9E46CE692}">
      <dgm:prSet/>
      <dgm:spPr/>
      <dgm:t>
        <a:bodyPr/>
        <a:lstStyle/>
        <a:p>
          <a:endParaRPr lang="zh-TW" altLang="en-US">
            <a:latin typeface="Adobe 繁黑體 Std B" pitchFamily="34" charset="-120"/>
            <a:ea typeface="Adobe 繁黑體 Std B" pitchFamily="34" charset="-120"/>
          </a:endParaRPr>
        </a:p>
      </dgm:t>
    </dgm:pt>
    <dgm:pt modelId="{E019C4BF-1942-4740-82D3-06E1EBFDDC3E}">
      <dgm:prSet phldrT="[文字]" custT="1"/>
      <dgm:spPr>
        <a:solidFill>
          <a:srgbClr val="6B8537"/>
        </a:solidFill>
      </dgm:spPr>
      <dgm:t>
        <a:bodyPr/>
        <a:lstStyle/>
        <a:p>
          <a:r>
            <a:rPr lang="zh-TW" altLang="en-US" sz="2400" dirty="0">
              <a:solidFill>
                <a:schemeClr val="bg1"/>
              </a:solidFill>
              <a:latin typeface="Adobe 繁黑體 Std B" pitchFamily="34" charset="-120"/>
              <a:ea typeface="Adobe 繁黑體 Std B" pitchFamily="34" charset="-120"/>
            </a:rPr>
            <a:t>申請人數</a:t>
          </a:r>
          <a:r>
            <a:rPr lang="en-US" altLang="zh-TW" sz="2400" dirty="0">
              <a:solidFill>
                <a:schemeClr val="bg1"/>
              </a:solidFill>
              <a:latin typeface="Adobe 繁黑體 Std B" pitchFamily="34" charset="-120"/>
              <a:ea typeface="Adobe 繁黑體 Std B" pitchFamily="34" charset="-120"/>
            </a:rPr>
            <a:t/>
          </a:r>
          <a:br>
            <a:rPr lang="en-US" altLang="zh-TW" sz="2400" dirty="0">
              <a:solidFill>
                <a:schemeClr val="bg1"/>
              </a:solidFill>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未超過招生名額</a:t>
          </a:r>
          <a:r>
            <a:rPr lang="en-US" altLang="zh-TW" sz="2400" dirty="0">
              <a:solidFill>
                <a:schemeClr val="bg1"/>
              </a:solidFill>
              <a:latin typeface="Adobe 繁黑體 Std B" pitchFamily="34" charset="-120"/>
              <a:ea typeface="Adobe 繁黑體 Std B" pitchFamily="34" charset="-120"/>
            </a:rPr>
            <a:t/>
          </a:r>
          <a:br>
            <a:rPr lang="en-US" altLang="zh-TW" sz="2400" dirty="0">
              <a:solidFill>
                <a:schemeClr val="bg1"/>
              </a:solidFill>
              <a:latin typeface="Adobe 繁黑體 Std B" pitchFamily="34" charset="-120"/>
              <a:ea typeface="Adobe 繁黑體 Std B" pitchFamily="34" charset="-120"/>
            </a:rPr>
          </a:br>
          <a:r>
            <a:rPr lang="en-US" altLang="zh-TW" sz="2400" dirty="0">
              <a:solidFill>
                <a:schemeClr val="bg1"/>
              </a:solidFill>
              <a:latin typeface="Adobe 繁黑體 Std B" pitchFamily="34" charset="-120"/>
              <a:ea typeface="Adobe 繁黑體 Std B" pitchFamily="34" charset="-120"/>
              <a:sym typeface="Wingdings" panose="05000000000000000000" pitchFamily="2" charset="2"/>
            </a:rPr>
            <a:t></a:t>
          </a:r>
          <a:r>
            <a:rPr lang="zh-TW" altLang="en-US" sz="2400" dirty="0">
              <a:solidFill>
                <a:schemeClr val="bg1"/>
              </a:solidFill>
              <a:latin typeface="Adobe 繁黑體 Std B" pitchFamily="34" charset="-120"/>
              <a:ea typeface="Adobe 繁黑體 Std B" pitchFamily="34" charset="-120"/>
            </a:rPr>
            <a:t>全額錄取</a:t>
          </a:r>
          <a:r>
            <a:rPr lang="en-US" altLang="zh-TW" sz="2400" dirty="0">
              <a:solidFill>
                <a:schemeClr val="bg1"/>
              </a:solidFill>
              <a:latin typeface="Adobe 繁黑體 Std B" pitchFamily="34" charset="-120"/>
              <a:ea typeface="Adobe 繁黑體 Std B" pitchFamily="34" charset="-120"/>
            </a:rPr>
            <a:t/>
          </a:r>
          <a:br>
            <a:rPr lang="en-US" altLang="zh-TW" sz="2400" dirty="0">
              <a:solidFill>
                <a:schemeClr val="bg1"/>
              </a:solidFill>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每人限錄取</a:t>
          </a:r>
          <a:r>
            <a:rPr lang="en-US" altLang="zh-TW" sz="2400" dirty="0">
              <a:solidFill>
                <a:schemeClr val="bg1"/>
              </a:solidFill>
              <a:latin typeface="Adobe 繁黑體 Std B" pitchFamily="34" charset="-120"/>
              <a:ea typeface="Adobe 繁黑體 Std B" pitchFamily="34" charset="-120"/>
            </a:rPr>
            <a:t>1</a:t>
          </a:r>
          <a:r>
            <a:rPr lang="zh-TW" altLang="en-US" sz="2400" dirty="0">
              <a:solidFill>
                <a:schemeClr val="bg1"/>
              </a:solidFill>
              <a:latin typeface="Adobe 繁黑體 Std B" pitchFamily="34" charset="-120"/>
              <a:ea typeface="Adobe 繁黑體 Std B" pitchFamily="34" charset="-120"/>
            </a:rPr>
            <a:t>所</a:t>
          </a:r>
        </a:p>
      </dgm:t>
    </dgm:pt>
    <dgm:pt modelId="{88CAA038-85B2-477E-BABB-A8533C421F1B}" type="parTrans" cxnId="{8DAEC605-59C5-498D-A055-E4DED35B36F1}">
      <dgm:prSet/>
      <dgm:spPr/>
      <dgm:t>
        <a:bodyPr/>
        <a:lstStyle/>
        <a:p>
          <a:endParaRPr lang="zh-TW" altLang="en-US">
            <a:latin typeface="Adobe 繁黑體 Std B" pitchFamily="34" charset="-120"/>
            <a:ea typeface="Adobe 繁黑體 Std B" pitchFamily="34" charset="-120"/>
          </a:endParaRPr>
        </a:p>
      </dgm:t>
    </dgm:pt>
    <dgm:pt modelId="{3DC1CCF6-A507-4E58-8BAA-646E28344C64}" type="sibTrans" cxnId="{8DAEC605-59C5-498D-A055-E4DED35B36F1}">
      <dgm:prSet/>
      <dgm:spPr/>
      <dgm:t>
        <a:bodyPr/>
        <a:lstStyle/>
        <a:p>
          <a:endParaRPr lang="zh-TW" altLang="en-US">
            <a:latin typeface="Adobe 繁黑體 Std B" pitchFamily="34" charset="-120"/>
            <a:ea typeface="Adobe 繁黑體 Std B" pitchFamily="34" charset="-120"/>
          </a:endParaRPr>
        </a:p>
      </dgm:t>
    </dgm:pt>
    <dgm:pt modelId="{5E1AFED7-69E8-42D9-A475-D673FCDFB683}">
      <dgm:prSet phldrT="[文字]" custT="1"/>
      <dgm:spPr>
        <a:solidFill>
          <a:schemeClr val="accent5">
            <a:lumMod val="75000"/>
          </a:schemeClr>
        </a:solidFill>
      </dgm:spPr>
      <dgm:t>
        <a:bodyPr/>
        <a:lstStyle/>
        <a:p>
          <a:r>
            <a:rPr lang="zh-TW" altLang="en-US" sz="2400" dirty="0">
              <a:latin typeface="Adobe 繁黑體 Std B" pitchFamily="34" charset="-120"/>
              <a:ea typeface="Adobe 繁黑體 Std B" pitchFamily="34" charset="-120"/>
            </a:rPr>
            <a:t>申請人數</a:t>
          </a:r>
          <a:endParaRPr lang="en-US" altLang="zh-TW" sz="2400" dirty="0">
            <a:latin typeface="Adobe 繁黑體 Std B" pitchFamily="34" charset="-120"/>
            <a:ea typeface="Adobe 繁黑體 Std B" pitchFamily="34" charset="-120"/>
          </a:endParaRPr>
        </a:p>
        <a:p>
          <a:r>
            <a:rPr lang="zh-TW" altLang="en-US" sz="2400" dirty="0">
              <a:latin typeface="Adobe 繁黑體 Std B" pitchFamily="34" charset="-120"/>
              <a:ea typeface="Adobe 繁黑體 Std B" pitchFamily="34" charset="-120"/>
            </a:rPr>
            <a:t>超過志願學校招生名額</a:t>
          </a:r>
        </a:p>
      </dgm:t>
    </dgm:pt>
    <dgm:pt modelId="{E53B6309-AC00-4680-960C-7D6A290F7FCF}" type="parTrans" cxnId="{8BAD61D1-971D-46DF-AC6A-69C478EECB59}">
      <dgm:prSet/>
      <dgm:spPr/>
      <dgm:t>
        <a:bodyPr/>
        <a:lstStyle/>
        <a:p>
          <a:endParaRPr lang="zh-TW" altLang="en-US">
            <a:latin typeface="Adobe 繁黑體 Std B" pitchFamily="34" charset="-120"/>
            <a:ea typeface="Adobe 繁黑體 Std B" pitchFamily="34" charset="-120"/>
          </a:endParaRPr>
        </a:p>
      </dgm:t>
    </dgm:pt>
    <dgm:pt modelId="{FCCFC18B-6FFF-41BF-A612-415F003E2F5D}" type="sibTrans" cxnId="{8BAD61D1-971D-46DF-AC6A-69C478EECB59}">
      <dgm:prSet/>
      <dgm:spPr/>
      <dgm:t>
        <a:bodyPr/>
        <a:lstStyle/>
        <a:p>
          <a:endParaRPr lang="zh-TW" altLang="en-US">
            <a:latin typeface="Adobe 繁黑體 Std B" pitchFamily="34" charset="-120"/>
            <a:ea typeface="Adobe 繁黑體 Std B" pitchFamily="34" charset="-120"/>
          </a:endParaRPr>
        </a:p>
      </dgm:t>
    </dgm:pt>
    <dgm:pt modelId="{636F35C6-8D2B-4442-9C98-0E4EE289B403}">
      <dgm:prSet phldrT="[文字]" custT="1"/>
      <dgm:spPr/>
      <dgm:t>
        <a:bodyPr/>
        <a:lstStyle/>
        <a:p>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依總積分錄取</a:t>
          </a: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錄取名額內</a:t>
          </a:r>
          <a:r>
            <a:rPr lang="en-US" altLang="zh-TW" sz="2400" dirty="0">
              <a:solidFill>
                <a:schemeClr val="bg1"/>
              </a:solidFill>
              <a:latin typeface="Adobe 繁黑體 Std B" pitchFamily="34" charset="-120"/>
              <a:ea typeface="Adobe 繁黑體 Std B" pitchFamily="34" charset="-120"/>
            </a:rPr>
            <a:t/>
          </a:r>
          <a:br>
            <a:rPr lang="en-US" altLang="zh-TW" sz="2400" dirty="0">
              <a:solidFill>
                <a:schemeClr val="bg1"/>
              </a:solidFill>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均不比序</a:t>
          </a:r>
        </a:p>
      </dgm:t>
    </dgm:pt>
    <dgm:pt modelId="{BFDBC6A6-C25C-4154-8AF6-F2EC239D110A}" type="parTrans" cxnId="{CC58FA4E-497C-4CF5-B3F8-29E27F70EFD4}">
      <dgm:prSet/>
      <dgm:spPr/>
      <dgm:t>
        <a:bodyPr/>
        <a:lstStyle/>
        <a:p>
          <a:endParaRPr lang="zh-TW" altLang="en-US">
            <a:latin typeface="Adobe 繁黑體 Std B" pitchFamily="34" charset="-120"/>
            <a:ea typeface="Adobe 繁黑體 Std B" pitchFamily="34" charset="-120"/>
          </a:endParaRPr>
        </a:p>
      </dgm:t>
    </dgm:pt>
    <dgm:pt modelId="{66903EA1-4A2F-4736-A0C9-E14E69AF8BAC}" type="sibTrans" cxnId="{CC58FA4E-497C-4CF5-B3F8-29E27F70EFD4}">
      <dgm:prSet/>
      <dgm:spPr/>
      <dgm:t>
        <a:bodyPr/>
        <a:lstStyle/>
        <a:p>
          <a:endParaRPr lang="zh-TW" altLang="en-US">
            <a:latin typeface="Adobe 繁黑體 Std B" pitchFamily="34" charset="-120"/>
            <a:ea typeface="Adobe 繁黑體 Std B" pitchFamily="34" charset="-120"/>
          </a:endParaRPr>
        </a:p>
      </dgm:t>
    </dgm:pt>
    <dgm:pt modelId="{A4ED293C-049F-4B13-9304-D2AE5CFB0387}">
      <dgm:prSet phldrT="[文字]" custT="1"/>
      <dgm:spPr>
        <a:solidFill>
          <a:schemeClr val="tx2"/>
        </a:solidFill>
      </dgm:spPr>
      <dgm:t>
        <a:bodyPr/>
        <a:lstStyle/>
        <a:p>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最低錄取</a:t>
          </a: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總積分相同</a:t>
          </a: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sym typeface="Wingdings" panose="05000000000000000000" pitchFamily="2" charset="2"/>
            </a:rPr>
            <a:t></a:t>
          </a:r>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進行</a:t>
          </a:r>
          <a:r>
            <a:rPr lang="zh-TW" altLang="en-US" sz="2400"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超額比序</a:t>
          </a:r>
          <a:endParaRPr lang="zh-TW" altLang="en-US" sz="2400" dirty="0">
            <a:solidFill>
              <a:srgbClr val="FFFF00"/>
            </a:solidFill>
            <a:latin typeface="Adobe 繁黑體 Std B" pitchFamily="34" charset="-120"/>
            <a:ea typeface="Adobe 繁黑體 Std B" pitchFamily="34" charset="-120"/>
          </a:endParaRPr>
        </a:p>
      </dgm:t>
    </dgm:pt>
    <dgm:pt modelId="{2AF99B0C-2BAD-41F8-93FF-E0DC7BB10920}" type="parTrans" cxnId="{8F0ADE82-1360-44F1-9066-D3DEC33BBC6D}">
      <dgm:prSet/>
      <dgm:spPr/>
      <dgm:t>
        <a:bodyPr/>
        <a:lstStyle/>
        <a:p>
          <a:endParaRPr lang="zh-TW" altLang="en-US">
            <a:latin typeface="Adobe 繁黑體 Std B" pitchFamily="34" charset="-120"/>
            <a:ea typeface="Adobe 繁黑體 Std B" pitchFamily="34" charset="-120"/>
          </a:endParaRPr>
        </a:p>
      </dgm:t>
    </dgm:pt>
    <dgm:pt modelId="{493BF1C3-EA08-4EEB-8CC3-BB00B8EFDB1D}" type="sibTrans" cxnId="{8F0ADE82-1360-44F1-9066-D3DEC33BBC6D}">
      <dgm:prSet/>
      <dgm:spPr/>
      <dgm:t>
        <a:bodyPr/>
        <a:lstStyle/>
        <a:p>
          <a:endParaRPr lang="zh-TW" altLang="en-US">
            <a:latin typeface="Adobe 繁黑體 Std B" pitchFamily="34" charset="-120"/>
            <a:ea typeface="Adobe 繁黑體 Std B" pitchFamily="34" charset="-120"/>
          </a:endParaRPr>
        </a:p>
      </dgm:t>
    </dgm:pt>
    <dgm:pt modelId="{356EB7D9-597C-4EDA-B458-1A0F1571B39C}" type="pres">
      <dgm:prSet presAssocID="{E9691564-8C8C-45E8-AD5A-2EB350E8046C}" presName="Name0" presStyleCnt="0">
        <dgm:presLayoutVars>
          <dgm:chPref val="1"/>
          <dgm:dir/>
          <dgm:animOne val="branch"/>
          <dgm:animLvl val="lvl"/>
          <dgm:resizeHandles/>
        </dgm:presLayoutVars>
      </dgm:prSet>
      <dgm:spPr/>
      <dgm:t>
        <a:bodyPr/>
        <a:lstStyle/>
        <a:p>
          <a:endParaRPr lang="zh-TW" altLang="en-US"/>
        </a:p>
      </dgm:t>
    </dgm:pt>
    <dgm:pt modelId="{1744B361-9A72-4BC1-A7E4-5F4174E69258}" type="pres">
      <dgm:prSet presAssocID="{F13EDBC7-562F-4973-9917-ABA0104B141C}" presName="vertOne" presStyleCnt="0"/>
      <dgm:spPr/>
    </dgm:pt>
    <dgm:pt modelId="{AE1DE969-E4ED-4707-A93F-28214D03F6F2}" type="pres">
      <dgm:prSet presAssocID="{F13EDBC7-562F-4973-9917-ABA0104B141C}" presName="txOne" presStyleLbl="node0" presStyleIdx="0" presStyleCnt="1" custScaleY="14108" custLinFactNeighborY="26966">
        <dgm:presLayoutVars>
          <dgm:chPref val="3"/>
        </dgm:presLayoutVars>
      </dgm:prSet>
      <dgm:spPr/>
      <dgm:t>
        <a:bodyPr/>
        <a:lstStyle/>
        <a:p>
          <a:endParaRPr lang="zh-TW" altLang="en-US"/>
        </a:p>
      </dgm:t>
    </dgm:pt>
    <dgm:pt modelId="{C80F91AB-33F6-4757-8EF1-9760496444E9}" type="pres">
      <dgm:prSet presAssocID="{F13EDBC7-562F-4973-9917-ABA0104B141C}" presName="parTransOne" presStyleCnt="0"/>
      <dgm:spPr/>
    </dgm:pt>
    <dgm:pt modelId="{73A0BCFD-3EF6-48EC-B593-F3D4A64E33AD}" type="pres">
      <dgm:prSet presAssocID="{F13EDBC7-562F-4973-9917-ABA0104B141C}" presName="horzOne" presStyleCnt="0"/>
      <dgm:spPr/>
    </dgm:pt>
    <dgm:pt modelId="{29F16B48-10A1-40A8-9708-1EE615F5FDB4}" type="pres">
      <dgm:prSet presAssocID="{E019C4BF-1942-4740-82D3-06E1EBFDDC3E}" presName="vertTwo" presStyleCnt="0"/>
      <dgm:spPr/>
    </dgm:pt>
    <dgm:pt modelId="{2E109CF9-D5F5-4E5F-BC0F-5C485B2416FA}" type="pres">
      <dgm:prSet presAssocID="{E019C4BF-1942-4740-82D3-06E1EBFDDC3E}" presName="txTwo" presStyleLbl="node2" presStyleIdx="0" presStyleCnt="2" custScaleX="86493" custScaleY="66275" custLinFactNeighborX="3462" custLinFactNeighborY="1198">
        <dgm:presLayoutVars>
          <dgm:chPref val="3"/>
        </dgm:presLayoutVars>
      </dgm:prSet>
      <dgm:spPr/>
      <dgm:t>
        <a:bodyPr/>
        <a:lstStyle/>
        <a:p>
          <a:endParaRPr lang="zh-TW" altLang="en-US"/>
        </a:p>
      </dgm:t>
    </dgm:pt>
    <dgm:pt modelId="{0C66D438-4B52-47E6-BB2B-2F7459C752B8}" type="pres">
      <dgm:prSet presAssocID="{E019C4BF-1942-4740-82D3-06E1EBFDDC3E}" presName="horzTwo" presStyleCnt="0"/>
      <dgm:spPr/>
    </dgm:pt>
    <dgm:pt modelId="{B2DA3F99-2379-4541-A733-D03D11FB5734}" type="pres">
      <dgm:prSet presAssocID="{3DC1CCF6-A507-4E58-8BAA-646E28344C64}" presName="sibSpaceTwo" presStyleCnt="0"/>
      <dgm:spPr/>
    </dgm:pt>
    <dgm:pt modelId="{44C71B48-2D9E-4C3C-864C-96183338D340}" type="pres">
      <dgm:prSet presAssocID="{5E1AFED7-69E8-42D9-A475-D673FCDFB683}" presName="vertTwo" presStyleCnt="0"/>
      <dgm:spPr/>
    </dgm:pt>
    <dgm:pt modelId="{BC985131-BA50-4A76-AA65-D591FC8D4E65}" type="pres">
      <dgm:prSet presAssocID="{5E1AFED7-69E8-42D9-A475-D673FCDFB683}" presName="txTwo" presStyleLbl="node2" presStyleIdx="1" presStyleCnt="2" custScaleY="26807" custLinFactNeighborY="17975">
        <dgm:presLayoutVars>
          <dgm:chPref val="3"/>
        </dgm:presLayoutVars>
      </dgm:prSet>
      <dgm:spPr/>
      <dgm:t>
        <a:bodyPr/>
        <a:lstStyle/>
        <a:p>
          <a:endParaRPr lang="zh-TW" altLang="en-US"/>
        </a:p>
      </dgm:t>
    </dgm:pt>
    <dgm:pt modelId="{14E0E7F6-056E-4880-B5EE-87EB7B29D72A}" type="pres">
      <dgm:prSet presAssocID="{5E1AFED7-69E8-42D9-A475-D673FCDFB683}" presName="parTransTwo" presStyleCnt="0"/>
      <dgm:spPr/>
    </dgm:pt>
    <dgm:pt modelId="{1F723329-C723-4C54-A097-4CECCE2E6011}" type="pres">
      <dgm:prSet presAssocID="{5E1AFED7-69E8-42D9-A475-D673FCDFB683}" presName="horzTwo" presStyleCnt="0"/>
      <dgm:spPr/>
    </dgm:pt>
    <dgm:pt modelId="{24133D74-873B-438E-8F9B-88A06655848B}" type="pres">
      <dgm:prSet presAssocID="{636F35C6-8D2B-4442-9C98-0E4EE289B403}" presName="vertThree" presStyleCnt="0"/>
      <dgm:spPr/>
    </dgm:pt>
    <dgm:pt modelId="{FD09ADB4-3E43-4238-BF9C-C4E6E0D2CFC9}" type="pres">
      <dgm:prSet presAssocID="{636F35C6-8D2B-4442-9C98-0E4EE289B403}" presName="txThree" presStyleLbl="node3" presStyleIdx="0" presStyleCnt="2" custScaleY="33140" custLinFactNeighborY="-2562">
        <dgm:presLayoutVars>
          <dgm:chPref val="3"/>
        </dgm:presLayoutVars>
      </dgm:prSet>
      <dgm:spPr/>
      <dgm:t>
        <a:bodyPr/>
        <a:lstStyle/>
        <a:p>
          <a:endParaRPr lang="zh-TW" altLang="en-US"/>
        </a:p>
      </dgm:t>
    </dgm:pt>
    <dgm:pt modelId="{F500879F-820B-401E-A606-80C7F4859985}" type="pres">
      <dgm:prSet presAssocID="{636F35C6-8D2B-4442-9C98-0E4EE289B403}" presName="horzThree" presStyleCnt="0"/>
      <dgm:spPr/>
    </dgm:pt>
    <dgm:pt modelId="{1B636AF1-3D07-496F-A4E6-41F89BE3D706}" type="pres">
      <dgm:prSet presAssocID="{66903EA1-4A2F-4736-A0C9-E14E69AF8BAC}" presName="sibSpaceThree" presStyleCnt="0"/>
      <dgm:spPr/>
    </dgm:pt>
    <dgm:pt modelId="{816BCD11-F969-47D4-8692-0C0D8CC84897}" type="pres">
      <dgm:prSet presAssocID="{A4ED293C-049F-4B13-9304-D2AE5CFB0387}" presName="vertThree" presStyleCnt="0"/>
      <dgm:spPr/>
    </dgm:pt>
    <dgm:pt modelId="{D5161A5D-345D-4645-AAA4-15A28B4984C4}" type="pres">
      <dgm:prSet presAssocID="{A4ED293C-049F-4B13-9304-D2AE5CFB0387}" presName="txThree" presStyleLbl="node3" presStyleIdx="1" presStyleCnt="2" custScaleY="33285" custLinFactNeighborY="-2562">
        <dgm:presLayoutVars>
          <dgm:chPref val="3"/>
        </dgm:presLayoutVars>
      </dgm:prSet>
      <dgm:spPr/>
      <dgm:t>
        <a:bodyPr/>
        <a:lstStyle/>
        <a:p>
          <a:endParaRPr lang="zh-TW" altLang="en-US"/>
        </a:p>
      </dgm:t>
    </dgm:pt>
    <dgm:pt modelId="{C29C489E-74E5-4FB8-AB46-02AA9C5AA048}" type="pres">
      <dgm:prSet presAssocID="{A4ED293C-049F-4B13-9304-D2AE5CFB0387}" presName="horzThree" presStyleCnt="0"/>
      <dgm:spPr/>
    </dgm:pt>
  </dgm:ptLst>
  <dgm:cxnLst>
    <dgm:cxn modelId="{0C0428CB-31BE-3B41-AC18-9BF9B66E3999}" type="presOf" srcId="{E019C4BF-1942-4740-82D3-06E1EBFDDC3E}" destId="{2E109CF9-D5F5-4E5F-BC0F-5C485B2416FA}" srcOrd="0" destOrd="0" presId="urn:microsoft.com/office/officeart/2005/8/layout/hierarchy4"/>
    <dgm:cxn modelId="{9EF664B2-83FA-2A4F-BB37-3108A62279C1}" type="presOf" srcId="{F13EDBC7-562F-4973-9917-ABA0104B141C}" destId="{AE1DE969-E4ED-4707-A93F-28214D03F6F2}" srcOrd="0" destOrd="0" presId="urn:microsoft.com/office/officeart/2005/8/layout/hierarchy4"/>
    <dgm:cxn modelId="{8F0ADE82-1360-44F1-9066-D3DEC33BBC6D}" srcId="{5E1AFED7-69E8-42D9-A475-D673FCDFB683}" destId="{A4ED293C-049F-4B13-9304-D2AE5CFB0387}" srcOrd="1" destOrd="0" parTransId="{2AF99B0C-2BAD-41F8-93FF-E0DC7BB10920}" sibTransId="{493BF1C3-EA08-4EEB-8CC3-BB00B8EFDB1D}"/>
    <dgm:cxn modelId="{B844A0AB-2691-8C43-94F4-F5EDA7B96F27}" type="presOf" srcId="{A4ED293C-049F-4B13-9304-D2AE5CFB0387}" destId="{D5161A5D-345D-4645-AAA4-15A28B4984C4}" srcOrd="0" destOrd="0" presId="urn:microsoft.com/office/officeart/2005/8/layout/hierarchy4"/>
    <dgm:cxn modelId="{7DB52398-3E65-934A-8A95-E0E2D44699BF}" type="presOf" srcId="{E9691564-8C8C-45E8-AD5A-2EB350E8046C}" destId="{356EB7D9-597C-4EDA-B458-1A0F1571B39C}" srcOrd="0" destOrd="0" presId="urn:microsoft.com/office/officeart/2005/8/layout/hierarchy4"/>
    <dgm:cxn modelId="{30B625C0-1023-B94E-A6E4-2869CB81580F}" type="presOf" srcId="{5E1AFED7-69E8-42D9-A475-D673FCDFB683}" destId="{BC985131-BA50-4A76-AA65-D591FC8D4E65}" srcOrd="0" destOrd="0" presId="urn:microsoft.com/office/officeart/2005/8/layout/hierarchy4"/>
    <dgm:cxn modelId="{CC58FA4E-497C-4CF5-B3F8-29E27F70EFD4}" srcId="{5E1AFED7-69E8-42D9-A475-D673FCDFB683}" destId="{636F35C6-8D2B-4442-9C98-0E4EE289B403}" srcOrd="0" destOrd="0" parTransId="{BFDBC6A6-C25C-4154-8AF6-F2EC239D110A}" sibTransId="{66903EA1-4A2F-4736-A0C9-E14E69AF8BAC}"/>
    <dgm:cxn modelId="{65AE4D67-6445-4C1E-9FBA-B7E9E46CE692}" srcId="{E9691564-8C8C-45E8-AD5A-2EB350E8046C}" destId="{F13EDBC7-562F-4973-9917-ABA0104B141C}" srcOrd="0" destOrd="0" parTransId="{06E81DB0-0B90-4A43-ACDF-67FD8B929E75}" sibTransId="{F8093BCF-00EB-4DB0-8D81-907631EC8113}"/>
    <dgm:cxn modelId="{8BE3F659-A553-614B-B9B4-A2EACF207049}" type="presOf" srcId="{636F35C6-8D2B-4442-9C98-0E4EE289B403}" destId="{FD09ADB4-3E43-4238-BF9C-C4E6E0D2CFC9}" srcOrd="0" destOrd="0" presId="urn:microsoft.com/office/officeart/2005/8/layout/hierarchy4"/>
    <dgm:cxn modelId="{8BAD61D1-971D-46DF-AC6A-69C478EECB59}" srcId="{F13EDBC7-562F-4973-9917-ABA0104B141C}" destId="{5E1AFED7-69E8-42D9-A475-D673FCDFB683}" srcOrd="1" destOrd="0" parTransId="{E53B6309-AC00-4680-960C-7D6A290F7FCF}" sibTransId="{FCCFC18B-6FFF-41BF-A612-415F003E2F5D}"/>
    <dgm:cxn modelId="{8DAEC605-59C5-498D-A055-E4DED35B36F1}" srcId="{F13EDBC7-562F-4973-9917-ABA0104B141C}" destId="{E019C4BF-1942-4740-82D3-06E1EBFDDC3E}" srcOrd="0" destOrd="0" parTransId="{88CAA038-85B2-477E-BABB-A8533C421F1B}" sibTransId="{3DC1CCF6-A507-4E58-8BAA-646E28344C64}"/>
    <dgm:cxn modelId="{54246CD6-7258-F143-AB47-F316044CD222}" type="presParOf" srcId="{356EB7D9-597C-4EDA-B458-1A0F1571B39C}" destId="{1744B361-9A72-4BC1-A7E4-5F4174E69258}" srcOrd="0" destOrd="0" presId="urn:microsoft.com/office/officeart/2005/8/layout/hierarchy4"/>
    <dgm:cxn modelId="{65559A48-D1E8-954A-8715-E3FBACD734BC}" type="presParOf" srcId="{1744B361-9A72-4BC1-A7E4-5F4174E69258}" destId="{AE1DE969-E4ED-4707-A93F-28214D03F6F2}" srcOrd="0" destOrd="0" presId="urn:microsoft.com/office/officeart/2005/8/layout/hierarchy4"/>
    <dgm:cxn modelId="{B50153FA-FCD3-4B48-8EE8-FC33D8411DD1}" type="presParOf" srcId="{1744B361-9A72-4BC1-A7E4-5F4174E69258}" destId="{C80F91AB-33F6-4757-8EF1-9760496444E9}" srcOrd="1" destOrd="0" presId="urn:microsoft.com/office/officeart/2005/8/layout/hierarchy4"/>
    <dgm:cxn modelId="{3E0C8722-38A7-A842-AD99-202EB498D908}" type="presParOf" srcId="{1744B361-9A72-4BC1-A7E4-5F4174E69258}" destId="{73A0BCFD-3EF6-48EC-B593-F3D4A64E33AD}" srcOrd="2" destOrd="0" presId="urn:microsoft.com/office/officeart/2005/8/layout/hierarchy4"/>
    <dgm:cxn modelId="{C73965A2-8B47-C649-AF1E-E3BD2EE22554}" type="presParOf" srcId="{73A0BCFD-3EF6-48EC-B593-F3D4A64E33AD}" destId="{29F16B48-10A1-40A8-9708-1EE615F5FDB4}" srcOrd="0" destOrd="0" presId="urn:microsoft.com/office/officeart/2005/8/layout/hierarchy4"/>
    <dgm:cxn modelId="{925EFFF7-2447-2A49-BFBB-16218C6FDF98}" type="presParOf" srcId="{29F16B48-10A1-40A8-9708-1EE615F5FDB4}" destId="{2E109CF9-D5F5-4E5F-BC0F-5C485B2416FA}" srcOrd="0" destOrd="0" presId="urn:microsoft.com/office/officeart/2005/8/layout/hierarchy4"/>
    <dgm:cxn modelId="{3D0E2DBE-EC65-554F-B237-2462494BB815}" type="presParOf" srcId="{29F16B48-10A1-40A8-9708-1EE615F5FDB4}" destId="{0C66D438-4B52-47E6-BB2B-2F7459C752B8}" srcOrd="1" destOrd="0" presId="urn:microsoft.com/office/officeart/2005/8/layout/hierarchy4"/>
    <dgm:cxn modelId="{5E33DA9A-A1D7-3146-BCFF-036A3D98C89D}" type="presParOf" srcId="{73A0BCFD-3EF6-48EC-B593-F3D4A64E33AD}" destId="{B2DA3F99-2379-4541-A733-D03D11FB5734}" srcOrd="1" destOrd="0" presId="urn:microsoft.com/office/officeart/2005/8/layout/hierarchy4"/>
    <dgm:cxn modelId="{808CFC05-46EE-6846-AB11-00995E958021}" type="presParOf" srcId="{73A0BCFD-3EF6-48EC-B593-F3D4A64E33AD}" destId="{44C71B48-2D9E-4C3C-864C-96183338D340}" srcOrd="2" destOrd="0" presId="urn:microsoft.com/office/officeart/2005/8/layout/hierarchy4"/>
    <dgm:cxn modelId="{5D931A9A-2112-6B47-8985-0D0DF00B28A4}" type="presParOf" srcId="{44C71B48-2D9E-4C3C-864C-96183338D340}" destId="{BC985131-BA50-4A76-AA65-D591FC8D4E65}" srcOrd="0" destOrd="0" presId="urn:microsoft.com/office/officeart/2005/8/layout/hierarchy4"/>
    <dgm:cxn modelId="{C90D923F-1F60-F84B-A52D-174FB1C7EF1A}" type="presParOf" srcId="{44C71B48-2D9E-4C3C-864C-96183338D340}" destId="{14E0E7F6-056E-4880-B5EE-87EB7B29D72A}" srcOrd="1" destOrd="0" presId="urn:microsoft.com/office/officeart/2005/8/layout/hierarchy4"/>
    <dgm:cxn modelId="{F0B9ADD4-E1E5-4B42-80C6-85CFDA709996}" type="presParOf" srcId="{44C71B48-2D9E-4C3C-864C-96183338D340}" destId="{1F723329-C723-4C54-A097-4CECCE2E6011}" srcOrd="2" destOrd="0" presId="urn:microsoft.com/office/officeart/2005/8/layout/hierarchy4"/>
    <dgm:cxn modelId="{DBB3BF30-3DD8-1D47-99ED-1F677DC27D09}" type="presParOf" srcId="{1F723329-C723-4C54-A097-4CECCE2E6011}" destId="{24133D74-873B-438E-8F9B-88A06655848B}" srcOrd="0" destOrd="0" presId="urn:microsoft.com/office/officeart/2005/8/layout/hierarchy4"/>
    <dgm:cxn modelId="{7293FEDB-02BA-B941-8925-5C81C0679B79}" type="presParOf" srcId="{24133D74-873B-438E-8F9B-88A06655848B}" destId="{FD09ADB4-3E43-4238-BF9C-C4E6E0D2CFC9}" srcOrd="0" destOrd="0" presId="urn:microsoft.com/office/officeart/2005/8/layout/hierarchy4"/>
    <dgm:cxn modelId="{A4D7C172-961E-D44A-A729-F111CB598B11}" type="presParOf" srcId="{24133D74-873B-438E-8F9B-88A06655848B}" destId="{F500879F-820B-401E-A606-80C7F4859985}" srcOrd="1" destOrd="0" presId="urn:microsoft.com/office/officeart/2005/8/layout/hierarchy4"/>
    <dgm:cxn modelId="{0F2004F7-A27B-884C-BD00-6AC7934F0B36}" type="presParOf" srcId="{1F723329-C723-4C54-A097-4CECCE2E6011}" destId="{1B636AF1-3D07-496F-A4E6-41F89BE3D706}" srcOrd="1" destOrd="0" presId="urn:microsoft.com/office/officeart/2005/8/layout/hierarchy4"/>
    <dgm:cxn modelId="{88AECFFA-3ED1-FE4D-8A06-7AF48D9E803F}" type="presParOf" srcId="{1F723329-C723-4C54-A097-4CECCE2E6011}" destId="{816BCD11-F969-47D4-8692-0C0D8CC84897}" srcOrd="2" destOrd="0" presId="urn:microsoft.com/office/officeart/2005/8/layout/hierarchy4"/>
    <dgm:cxn modelId="{4D02BF3B-B9CD-8F4F-A996-B17CC182ABC6}" type="presParOf" srcId="{816BCD11-F969-47D4-8692-0C0D8CC84897}" destId="{D5161A5D-345D-4645-AAA4-15A28B4984C4}" srcOrd="0" destOrd="0" presId="urn:microsoft.com/office/officeart/2005/8/layout/hierarchy4"/>
    <dgm:cxn modelId="{ABF1EA8E-85BB-3B41-A0A8-30FA3088A979}" type="presParOf" srcId="{816BCD11-F969-47D4-8692-0C0D8CC84897}" destId="{C29C489E-74E5-4FB8-AB46-02AA9C5AA048}"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r>
            <a:rPr lang="en-US" altLang="zh-TW" sz="1800" b="1" dirty="0">
              <a:solidFill>
                <a:srgbClr val="000066"/>
              </a:solidFill>
              <a:latin typeface="微軟正黑體" pitchFamily="34" charset="-120"/>
              <a:ea typeface="微軟正黑體" pitchFamily="34" charset="-120"/>
            </a:rPr>
            <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t>
        <a:bodyPr/>
        <a:lstStyle/>
        <a:p>
          <a:endParaRPr lang="zh-TW" altLang="en-US"/>
        </a:p>
      </dgm:t>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t>
        <a:bodyPr/>
        <a:lstStyle/>
        <a:p>
          <a:endParaRPr lang="zh-TW" altLang="en-US"/>
        </a:p>
      </dgm:t>
    </dgm:pt>
    <dgm:pt modelId="{15F566FC-72B1-4688-840B-7A3F0FAEFC30}" type="pres">
      <dgm:prSet presAssocID="{8B6E3CA9-C0BB-4C64-8B0F-DC8878A667A7}" presName="wedge2" presStyleLbl="node1" presStyleIdx="1" presStyleCnt="3" custScaleX="107916" custScaleY="109920" custLinFactNeighborX="461" custLinFactNeighborY="436"/>
      <dgm:spPr/>
      <dgm:t>
        <a:bodyPr/>
        <a:lstStyle/>
        <a:p>
          <a:endParaRPr lang="zh-TW" altLang="en-US"/>
        </a:p>
      </dgm:t>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t>
        <a:bodyPr/>
        <a:lstStyle/>
        <a:p>
          <a:endParaRPr lang="zh-TW" altLang="en-US"/>
        </a:p>
      </dgm:t>
    </dgm:pt>
    <dgm:pt modelId="{5B35F0B6-2145-4405-B65A-2EC93247AA51}" type="pres">
      <dgm:prSet presAssocID="{8B6E3CA9-C0BB-4C64-8B0F-DC8878A667A7}" presName="wedge3" presStyleLbl="node1" presStyleIdx="2" presStyleCnt="3" custScaleX="111991" custScaleY="103069" custLinFactNeighborX="461" custLinFactNeighborY="-965"/>
      <dgm:spPr/>
      <dgm:t>
        <a:bodyPr/>
        <a:lstStyle/>
        <a:p>
          <a:endParaRPr lang="zh-TW" altLang="en-US"/>
        </a:p>
      </dgm:t>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t>
        <a:bodyPr/>
        <a:lstStyle/>
        <a:p>
          <a:endParaRPr lang="zh-TW" altLang="en-US"/>
        </a:p>
      </dgm:t>
    </dgm:pt>
  </dgm:ptLst>
  <dgm:cxnLst>
    <dgm:cxn modelId="{A1381A05-CC98-4D44-9A0F-6F3783619060}" srcId="{8B6E3CA9-C0BB-4C64-8B0F-DC8878A667A7}" destId="{90359E69-6903-40ED-8CCB-C658C570032A}" srcOrd="1" destOrd="0" parTransId="{B9E9ACE9-6056-4F5D-8B6C-1B90E1A6DCB4}" sibTransId="{F550D091-EBD4-4E37-9F6B-1EADA47A8F79}"/>
    <dgm:cxn modelId="{EC857416-0AAF-7749-8770-FC6AB01791BC}" type="presOf" srcId="{90359E69-6903-40ED-8CCB-C658C570032A}" destId="{15F566FC-72B1-4688-840B-7A3F0FAEFC30}" srcOrd="0" destOrd="0" presId="urn:microsoft.com/office/officeart/2005/8/layout/chart3"/>
    <dgm:cxn modelId="{22DB5101-2FEE-A249-A09A-36281A30FC24}" type="presOf" srcId="{320B41D1-B7DB-455C-854D-EEA0F93E2BED}" destId="{C0001106-4215-4AAF-9B02-F1D1D6CC3D02}" srcOrd="1" destOrd="0" presId="urn:microsoft.com/office/officeart/2005/8/layout/chart3"/>
    <dgm:cxn modelId="{13A6ACE4-B687-EC4A-B682-5B8150B19832}" type="presOf" srcId="{320B41D1-B7DB-455C-854D-EEA0F93E2BED}" destId="{5B35F0B6-2145-4405-B65A-2EC93247AA51}" srcOrd="0" destOrd="0" presId="urn:microsoft.com/office/officeart/2005/8/layout/chart3"/>
    <dgm:cxn modelId="{974741BF-A81A-0940-9AD5-C2413DC89FC4}" type="presOf" srcId="{90359E69-6903-40ED-8CCB-C658C570032A}" destId="{0B610FAD-5F36-4F4A-8566-FDE74BC3F4D0}" srcOrd="1"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99067029-5623-8D44-9F04-46214BDC0967}" type="presOf" srcId="{D2DAEB99-7DCB-44EC-9F08-05D244A26B90}" destId="{19B10674-C13C-4A59-A671-7145CAA501FE}" srcOrd="1" destOrd="0" presId="urn:microsoft.com/office/officeart/2005/8/layout/chart3"/>
    <dgm:cxn modelId="{A3B53FB5-5E1B-BE4B-BA73-08806001144B}" type="presOf" srcId="{D2DAEB99-7DCB-44EC-9F08-05D244A26B90}" destId="{ECB698C3-219E-4085-8C1F-D2D282C4EC1E}" srcOrd="0" destOrd="0" presId="urn:microsoft.com/office/officeart/2005/8/layout/chart3"/>
    <dgm:cxn modelId="{18EEECC6-C69C-4140-A1D1-83FFC86F73EE}" type="presOf" srcId="{8B6E3CA9-C0BB-4C64-8B0F-DC8878A667A7}" destId="{C92E9EB5-9EE3-4A84-892A-6313EED3D01C}" srcOrd="0" destOrd="0" presId="urn:microsoft.com/office/officeart/2005/8/layout/chart3"/>
    <dgm:cxn modelId="{B61F81AB-8176-46BB-A1CF-04C9A857CD1F}" srcId="{8B6E3CA9-C0BB-4C64-8B0F-DC8878A667A7}" destId="{320B41D1-B7DB-455C-854D-EEA0F93E2BED}" srcOrd="2" destOrd="0" parTransId="{3A8B831E-4349-4D12-88CD-33F20B338802}" sibTransId="{8A260C7C-FD4D-4DAF-AB97-90AA8FDFE849}"/>
    <dgm:cxn modelId="{9BDDBBED-E91E-A84F-BB97-4EC28EB1F0E6}" type="presParOf" srcId="{C92E9EB5-9EE3-4A84-892A-6313EED3D01C}" destId="{ECB698C3-219E-4085-8C1F-D2D282C4EC1E}" srcOrd="0" destOrd="0" presId="urn:microsoft.com/office/officeart/2005/8/layout/chart3"/>
    <dgm:cxn modelId="{CB31730B-A271-D145-A8AD-0C5A038878A1}" type="presParOf" srcId="{C92E9EB5-9EE3-4A84-892A-6313EED3D01C}" destId="{19B10674-C13C-4A59-A671-7145CAA501FE}" srcOrd="1" destOrd="0" presId="urn:microsoft.com/office/officeart/2005/8/layout/chart3"/>
    <dgm:cxn modelId="{41EE78DC-1E91-6D45-96B4-8F017A6C6CC8}" type="presParOf" srcId="{C92E9EB5-9EE3-4A84-892A-6313EED3D01C}" destId="{15F566FC-72B1-4688-840B-7A3F0FAEFC30}" srcOrd="2" destOrd="0" presId="urn:microsoft.com/office/officeart/2005/8/layout/chart3"/>
    <dgm:cxn modelId="{35AC04B2-5AE8-1942-8CA9-6B7F629469BA}" type="presParOf" srcId="{C92E9EB5-9EE3-4A84-892A-6313EED3D01C}" destId="{0B610FAD-5F36-4F4A-8566-FDE74BC3F4D0}" srcOrd="3" destOrd="0" presId="urn:microsoft.com/office/officeart/2005/8/layout/chart3"/>
    <dgm:cxn modelId="{F5C97783-9911-FD4A-AC05-81253ECAE4CD}" type="presParOf" srcId="{C92E9EB5-9EE3-4A84-892A-6313EED3D01C}" destId="{5B35F0B6-2145-4405-B65A-2EC93247AA51}" srcOrd="4" destOrd="0" presId="urn:microsoft.com/office/officeart/2005/8/layout/chart3"/>
    <dgm:cxn modelId="{A7E57EDF-051C-6C4A-94B3-E89A997B423C}"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8C8303-663E-497D-9AAD-3CE1BAE2847A}"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8E440BE1-BF02-4FB7-94BF-8EBC6D21F74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學習區完全免試</a:t>
          </a:r>
        </a:p>
      </dgm:t>
    </dgm:pt>
    <dgm:pt modelId="{4A816297-1020-439B-BC84-F0A693031891}" type="par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1D9D82B-EE4E-4968-80E2-D152233C0112}" type="sib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65F6DC1-4391-4B7F-9C51-E164860ABC2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dgm:t>
    </dgm:pt>
    <dgm:pt modelId="{F4717809-72B2-47D3-9A73-CCA0B8346081}" type="par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2AE6173-CE37-44ED-A2A3-CB05C1609B73}" type="sib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C8DE2A6C-1B75-4064-88DA-278C21CA3711}">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仍有超額比序</a:t>
          </a:r>
        </a:p>
      </dgm:t>
    </dgm:pt>
    <dgm:pt modelId="{419D8C6E-00E2-4030-8254-CC58D4B97571}" type="par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B895427-4409-406C-A670-FED42757CCFD}" type="sib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1B200FF-83C5-4344-8BC8-AA61B9579FC9}">
      <dgm:prSet phldrT="[文字]"/>
      <dgm:spPr/>
      <dgm:t>
        <a:bodyPr/>
        <a:lstStyle/>
        <a:p>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dgm:t>
    </dgm:pt>
    <dgm:pt modelId="{726FFACB-9802-4A66-89E7-7BA422906468}" type="par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2B4BF-A23C-42D3-956D-4D9AA0089C10}" type="sib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C02A5A3-9FC1-4408-B8B9-4FB861056B95}">
      <dgm:prSet phldrT="[文字]" custT="1"/>
      <dgm:spPr/>
      <dgm:t>
        <a:bodyPr/>
        <a:lstStyle/>
        <a:p>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84045AE-7B69-4F91-A4B5-391FBFB8F071}" type="par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625821-96FB-4F38-B15F-000752A2C4DE}" type="sib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C12D99F-C37F-45C8-8EFE-500A0DC8B579}">
      <dgm:prSet phldrT="[文字]" custT="1"/>
      <dgm:spPr/>
      <dgm:t>
        <a:bodyPr/>
        <a:lstStyle/>
        <a:p>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B82472A-71FD-4D25-8A5E-63FEE22A827F}" type="par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C2C3AD4-52AE-44FE-BBCE-E59DF21EC816}" type="sib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0D82610-F53F-4ECD-8336-B0E924EAAB64}">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dgm:t>
    </dgm:pt>
    <dgm:pt modelId="{81C62212-ED25-4163-99DF-4791B271D70E}" type="par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4D444E7-D157-4E85-9ADB-EF90A8BE9D8F}" type="sib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84DB4DA-8C4F-4A78-97CD-A477B8F6421C}">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dgm:t>
    </dgm:pt>
    <dgm:pt modelId="{D1786908-15A6-4FA2-9B49-E300870CBEA7}" type="par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BB81A38-4A49-4C0C-AECE-AE5E6373249D}" type="sib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AB5C9A6-E683-43EA-9104-E3EC1ED18B42}">
      <dgm:prSet phldrT="[文字]"/>
      <dgm:spPr/>
      <dgm:t>
        <a:bodyPr/>
        <a:lstStyle/>
        <a:p>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日公布簡章</a:t>
          </a:r>
        </a:p>
      </dgm:t>
    </dgm:pt>
    <dgm:pt modelId="{C1C10966-4901-4AE1-B501-DB1E472FC695}" type="par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52D29E-EACC-43DE-83F4-AB6FF197E8BB}" type="sib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86DE0-47AB-4B61-945C-DED91ADC9D07}">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其他事項</a:t>
          </a:r>
        </a:p>
      </dgm:t>
    </dgm:pt>
    <dgm:pt modelId="{8B1956C5-701C-4DF5-9D10-76A18CCE2FBF}" type="parTrans" cxnId="{1780C7EC-0F4D-444F-AA33-2E085765DCD3}">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BBD9D21-E76C-4272-A7A7-9DE6FBC3E0A5}" type="sibTrans" cxnId="{1780C7EC-0F4D-444F-AA33-2E085765DCD3}">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5B794CB-67A9-4CDF-807A-62519918AC11}">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單點學校：</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p>
      </dgm:t>
    </dgm:pt>
    <dgm:pt modelId="{3A8EDBE1-121F-4B35-B00F-3E50533E1B82}" type="parTrans" cxnId="{DF85917C-17B0-48E3-9024-2126BEF2E1E5}">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3DE2617-86F5-47A9-B862-2C5729F73CBF}" type="sibTrans" cxnId="{DF85917C-17B0-48E3-9024-2126BEF2E1E5}">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06EBA0E-35E9-4840-9B19-5EE09081A60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區域聯辦：</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56</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p>
      </dgm:t>
    </dgm:pt>
    <dgm:pt modelId="{ED6F15AF-F95D-4E08-B7E7-F639A0D8A706}" type="parTrans" cxnId="{02861294-DDE4-4C2F-968A-8A7ED847E3FA}">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70BF796-BDAF-433D-9312-A4222F090FF8}" type="sibTrans" cxnId="{02861294-DDE4-4C2F-968A-8A7ED847E3FA}">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BF0703E-717E-42BA-A0AE-16A328BEDF8F}" type="pres">
      <dgm:prSet presAssocID="{7B8C8303-663E-497D-9AAD-3CE1BAE2847A}" presName="diagram" presStyleCnt="0">
        <dgm:presLayoutVars>
          <dgm:dir/>
          <dgm:resizeHandles val="exact"/>
        </dgm:presLayoutVars>
      </dgm:prSet>
      <dgm:spPr/>
      <dgm:t>
        <a:bodyPr/>
        <a:lstStyle/>
        <a:p>
          <a:endParaRPr lang="zh-TW" altLang="en-US"/>
        </a:p>
      </dgm:t>
    </dgm:pt>
    <dgm:pt modelId="{2E5F1FFA-04FE-448E-AF1A-3D85B36DCE23}" type="pres">
      <dgm:prSet presAssocID="{8E440BE1-BF02-4FB7-94BF-8EBC6D21F74E}" presName="node" presStyleLbl="node1" presStyleIdx="0" presStyleCnt="4">
        <dgm:presLayoutVars>
          <dgm:bulletEnabled val="1"/>
        </dgm:presLayoutVars>
      </dgm:prSet>
      <dgm:spPr/>
      <dgm:t>
        <a:bodyPr/>
        <a:lstStyle/>
        <a:p>
          <a:endParaRPr lang="zh-TW" altLang="en-US"/>
        </a:p>
      </dgm:t>
    </dgm:pt>
    <dgm:pt modelId="{D6503BC7-8222-4393-AE88-EBBF2C7199C7}" type="pres">
      <dgm:prSet presAssocID="{B1D9D82B-EE4E-4968-80E2-D152233C0112}" presName="sibTrans" presStyleLbl="sibTrans2D1" presStyleIdx="0" presStyleCnt="3"/>
      <dgm:spPr/>
      <dgm:t>
        <a:bodyPr/>
        <a:lstStyle/>
        <a:p>
          <a:endParaRPr lang="zh-TW" altLang="en-US"/>
        </a:p>
      </dgm:t>
    </dgm:pt>
    <dgm:pt modelId="{3D45A47D-D15C-48DB-AF5E-D62A00FF38DE}" type="pres">
      <dgm:prSet presAssocID="{B1D9D82B-EE4E-4968-80E2-D152233C0112}" presName="connectorText" presStyleLbl="sibTrans2D1" presStyleIdx="0" presStyleCnt="3"/>
      <dgm:spPr/>
      <dgm:t>
        <a:bodyPr/>
        <a:lstStyle/>
        <a:p>
          <a:endParaRPr lang="zh-TW" altLang="en-US"/>
        </a:p>
      </dgm:t>
    </dgm:pt>
    <dgm:pt modelId="{B80F1E64-538B-4B9E-A50A-019CBF817DAA}" type="pres">
      <dgm:prSet presAssocID="{31B200FF-83C5-4344-8BC8-AA61B9579FC9}" presName="node" presStyleLbl="node1" presStyleIdx="1" presStyleCnt="4">
        <dgm:presLayoutVars>
          <dgm:bulletEnabled val="1"/>
        </dgm:presLayoutVars>
      </dgm:prSet>
      <dgm:spPr/>
      <dgm:t>
        <a:bodyPr/>
        <a:lstStyle/>
        <a:p>
          <a:endParaRPr lang="zh-TW" altLang="en-US"/>
        </a:p>
      </dgm:t>
    </dgm:pt>
    <dgm:pt modelId="{BC8B0ECE-0638-4D14-8998-6401F2953F3A}" type="pres">
      <dgm:prSet presAssocID="{94E2B4BF-A23C-42D3-956D-4D9AA0089C10}" presName="sibTrans" presStyleLbl="sibTrans2D1" presStyleIdx="1" presStyleCnt="3"/>
      <dgm:spPr/>
      <dgm:t>
        <a:bodyPr/>
        <a:lstStyle/>
        <a:p>
          <a:endParaRPr lang="zh-TW" altLang="en-US"/>
        </a:p>
      </dgm:t>
    </dgm:pt>
    <dgm:pt modelId="{912196FD-9127-4EEB-AE06-758F9AB429A2}" type="pres">
      <dgm:prSet presAssocID="{94E2B4BF-A23C-42D3-956D-4D9AA0089C10}" presName="connectorText" presStyleLbl="sibTrans2D1" presStyleIdx="1" presStyleCnt="3"/>
      <dgm:spPr/>
      <dgm:t>
        <a:bodyPr/>
        <a:lstStyle/>
        <a:p>
          <a:endParaRPr lang="zh-TW" altLang="en-US"/>
        </a:p>
      </dgm:t>
    </dgm:pt>
    <dgm:pt modelId="{60170F95-E4C3-4D10-895D-7ECDB6C364A1}" type="pres">
      <dgm:prSet presAssocID="{A0D82610-F53F-4ECD-8336-B0E924EAAB64}" presName="node" presStyleLbl="node1" presStyleIdx="2" presStyleCnt="4">
        <dgm:presLayoutVars>
          <dgm:bulletEnabled val="1"/>
        </dgm:presLayoutVars>
      </dgm:prSet>
      <dgm:spPr/>
      <dgm:t>
        <a:bodyPr/>
        <a:lstStyle/>
        <a:p>
          <a:endParaRPr lang="zh-TW" altLang="en-US"/>
        </a:p>
      </dgm:t>
    </dgm:pt>
    <dgm:pt modelId="{66A063C4-527E-41B8-97F8-3D0A47282861}" type="pres">
      <dgm:prSet presAssocID="{B4D444E7-D157-4E85-9ADB-EF90A8BE9D8F}" presName="sibTrans" presStyleLbl="sibTrans2D1" presStyleIdx="2" presStyleCnt="3"/>
      <dgm:spPr/>
      <dgm:t>
        <a:bodyPr/>
        <a:lstStyle/>
        <a:p>
          <a:endParaRPr lang="zh-TW" altLang="en-US"/>
        </a:p>
      </dgm:t>
    </dgm:pt>
    <dgm:pt modelId="{B946750B-8A8A-46D9-BBC7-8CC72746A51A}" type="pres">
      <dgm:prSet presAssocID="{B4D444E7-D157-4E85-9ADB-EF90A8BE9D8F}" presName="connectorText" presStyleLbl="sibTrans2D1" presStyleIdx="2" presStyleCnt="3"/>
      <dgm:spPr/>
      <dgm:t>
        <a:bodyPr/>
        <a:lstStyle/>
        <a:p>
          <a:endParaRPr lang="zh-TW" altLang="en-US"/>
        </a:p>
      </dgm:t>
    </dgm:pt>
    <dgm:pt modelId="{307AFE3F-9025-4D79-90AE-86FC64FEDCC2}" type="pres">
      <dgm:prSet presAssocID="{94E86DE0-47AB-4B61-945C-DED91ADC9D07}" presName="node" presStyleLbl="node1" presStyleIdx="3" presStyleCnt="4">
        <dgm:presLayoutVars>
          <dgm:bulletEnabled val="1"/>
        </dgm:presLayoutVars>
      </dgm:prSet>
      <dgm:spPr/>
      <dgm:t>
        <a:bodyPr/>
        <a:lstStyle/>
        <a:p>
          <a:endParaRPr lang="zh-TW" altLang="en-US"/>
        </a:p>
      </dgm:t>
    </dgm:pt>
  </dgm:ptLst>
  <dgm:cxnLst>
    <dgm:cxn modelId="{38B88597-7777-40D7-9207-6B9B16B64038}" type="presOf" srcId="{8E440BE1-BF02-4FB7-94BF-8EBC6D21F74E}" destId="{2E5F1FFA-04FE-448E-AF1A-3D85B36DCE23}" srcOrd="0" destOrd="0" presId="urn:microsoft.com/office/officeart/2005/8/layout/process5"/>
    <dgm:cxn modelId="{DF85917C-17B0-48E3-9024-2126BEF2E1E5}" srcId="{94E86DE0-47AB-4B61-945C-DED91ADC9D07}" destId="{55B794CB-67A9-4CDF-807A-62519918AC11}" srcOrd="0" destOrd="0" parTransId="{3A8EDBE1-121F-4B35-B00F-3E50533E1B82}" sibTransId="{13DE2617-86F5-47A9-B862-2C5729F73CBF}"/>
    <dgm:cxn modelId="{78EF517D-33FE-4BCC-9AC1-020141539356}" srcId="{31B200FF-83C5-4344-8BC8-AA61B9579FC9}" destId="{0C02A5A3-9FC1-4408-B8B9-4FB861056B95}" srcOrd="0" destOrd="0" parTransId="{084045AE-7B69-4F91-A4B5-391FBFB8F071}" sibTransId="{16625821-96FB-4F38-B15F-000752A2C4DE}"/>
    <dgm:cxn modelId="{CC96050D-AB13-427E-BFC6-E0803FA8B7DD}" type="presOf" srcId="{C8DE2A6C-1B75-4064-88DA-278C21CA3711}" destId="{2E5F1FFA-04FE-448E-AF1A-3D85B36DCE23}" srcOrd="0" destOrd="2" presId="urn:microsoft.com/office/officeart/2005/8/layout/process5"/>
    <dgm:cxn modelId="{1BAD18DD-B5D2-4A04-8894-B492B2185B23}" type="presOf" srcId="{B4D444E7-D157-4E85-9ADB-EF90A8BE9D8F}" destId="{66A063C4-527E-41B8-97F8-3D0A47282861}" srcOrd="0" destOrd="0" presId="urn:microsoft.com/office/officeart/2005/8/layout/process5"/>
    <dgm:cxn modelId="{2EF1B9A6-D096-4917-B4D8-2B0817D67704}" type="presOf" srcId="{184DB4DA-8C4F-4A78-97CD-A477B8F6421C}" destId="{60170F95-E4C3-4D10-895D-7ECDB6C364A1}" srcOrd="0" destOrd="1" presId="urn:microsoft.com/office/officeart/2005/8/layout/process5"/>
    <dgm:cxn modelId="{EE7C0687-DD69-46E7-B9FD-8AD5C43ADA15}" type="presOf" srcId="{B1D9D82B-EE4E-4968-80E2-D152233C0112}" destId="{D6503BC7-8222-4393-AE88-EBBF2C7199C7}" srcOrd="0" destOrd="0" presId="urn:microsoft.com/office/officeart/2005/8/layout/process5"/>
    <dgm:cxn modelId="{DC43BE73-83F1-4126-BBE6-D6A3F1CEC306}" type="presOf" srcId="{0C02A5A3-9FC1-4408-B8B9-4FB861056B95}" destId="{B80F1E64-538B-4B9E-A50A-019CBF817DAA}" srcOrd="0" destOrd="1" presId="urn:microsoft.com/office/officeart/2005/8/layout/process5"/>
    <dgm:cxn modelId="{29DACAA8-606D-4432-92B6-9383E8DC6C1D}" srcId="{7B8C8303-663E-497D-9AAD-3CE1BAE2847A}" destId="{8E440BE1-BF02-4FB7-94BF-8EBC6D21F74E}" srcOrd="0" destOrd="0" parTransId="{4A816297-1020-439B-BC84-F0A693031891}" sibTransId="{B1D9D82B-EE4E-4968-80E2-D152233C0112}"/>
    <dgm:cxn modelId="{AB093545-F298-47D2-BA42-5A9DF57F7380}" srcId="{31B200FF-83C5-4344-8BC8-AA61B9579FC9}" destId="{3C12D99F-C37F-45C8-8EFE-500A0DC8B579}" srcOrd="1" destOrd="0" parTransId="{1B82472A-71FD-4D25-8A5E-63FEE22A827F}" sibTransId="{AC2C3AD4-52AE-44FE-BBCE-E59DF21EC816}"/>
    <dgm:cxn modelId="{9C5E3A06-FE56-4A0C-8B31-C3DF404A6E91}" type="presOf" srcId="{B4D444E7-D157-4E85-9ADB-EF90A8BE9D8F}" destId="{B946750B-8A8A-46D9-BBC7-8CC72746A51A}" srcOrd="1" destOrd="0" presId="urn:microsoft.com/office/officeart/2005/8/layout/process5"/>
    <dgm:cxn modelId="{F7A04DA4-D863-4C7D-A292-E19C41348FAF}" type="presOf" srcId="{94E2B4BF-A23C-42D3-956D-4D9AA0089C10}" destId="{912196FD-9127-4EEB-AE06-758F9AB429A2}" srcOrd="1" destOrd="0" presId="urn:microsoft.com/office/officeart/2005/8/layout/process5"/>
    <dgm:cxn modelId="{32564675-2D89-4498-B84B-9079339E6AAD}" type="presOf" srcId="{94E86DE0-47AB-4B61-945C-DED91ADC9D07}" destId="{307AFE3F-9025-4D79-90AE-86FC64FEDCC2}" srcOrd="0" destOrd="0" presId="urn:microsoft.com/office/officeart/2005/8/layout/process5"/>
    <dgm:cxn modelId="{3CCAFCE3-4760-42F2-B6B1-54658D98847E}" type="presOf" srcId="{55B794CB-67A9-4CDF-807A-62519918AC11}" destId="{307AFE3F-9025-4D79-90AE-86FC64FEDCC2}" srcOrd="0" destOrd="1" presId="urn:microsoft.com/office/officeart/2005/8/layout/process5"/>
    <dgm:cxn modelId="{69B4249E-1A36-4091-8DA4-18B13BFDE846}" type="presOf" srcId="{3AB5C9A6-E683-43EA-9104-E3EC1ED18B42}" destId="{60170F95-E4C3-4D10-895D-7ECDB6C364A1}" srcOrd="0" destOrd="2" presId="urn:microsoft.com/office/officeart/2005/8/layout/process5"/>
    <dgm:cxn modelId="{51C637EE-1F65-4B2D-83FB-B29D1D6424BF}" srcId="{A0D82610-F53F-4ECD-8336-B0E924EAAB64}" destId="{184DB4DA-8C4F-4A78-97CD-A477B8F6421C}" srcOrd="0" destOrd="0" parTransId="{D1786908-15A6-4FA2-9B49-E300870CBEA7}" sibTransId="{FBB81A38-4A49-4C0C-AECE-AE5E6373249D}"/>
    <dgm:cxn modelId="{82FE2749-4400-43A0-963A-0F33BCF90541}" srcId="{7B8C8303-663E-497D-9AAD-3CE1BAE2847A}" destId="{A0D82610-F53F-4ECD-8336-B0E924EAAB64}" srcOrd="2" destOrd="0" parTransId="{81C62212-ED25-4163-99DF-4791B271D70E}" sibTransId="{B4D444E7-D157-4E85-9ADB-EF90A8BE9D8F}"/>
    <dgm:cxn modelId="{69B12A3E-3121-480D-9B75-E4396A3BE447}" type="presOf" srcId="{3C12D99F-C37F-45C8-8EFE-500A0DC8B579}" destId="{B80F1E64-538B-4B9E-A50A-019CBF817DAA}" srcOrd="0" destOrd="2" presId="urn:microsoft.com/office/officeart/2005/8/layout/process5"/>
    <dgm:cxn modelId="{9E0BF793-3824-4BC3-A8D7-070ED309D5BB}" type="presOf" srcId="{94E2B4BF-A23C-42D3-956D-4D9AA0089C10}" destId="{BC8B0ECE-0638-4D14-8998-6401F2953F3A}" srcOrd="0" destOrd="0" presId="urn:microsoft.com/office/officeart/2005/8/layout/process5"/>
    <dgm:cxn modelId="{D5DCAD78-1202-4F7D-BDD8-B27DA76567E9}" type="presOf" srcId="{A0D82610-F53F-4ECD-8336-B0E924EAAB64}" destId="{60170F95-E4C3-4D10-895D-7ECDB6C364A1}" srcOrd="0" destOrd="0" presId="urn:microsoft.com/office/officeart/2005/8/layout/process5"/>
    <dgm:cxn modelId="{9B32E0B4-3DED-4FD3-A8D7-B3B3488D5B42}" type="presOf" srcId="{706EBA0E-35E9-4840-9B19-5EE09081A60E}" destId="{307AFE3F-9025-4D79-90AE-86FC64FEDCC2}" srcOrd="0" destOrd="2" presId="urn:microsoft.com/office/officeart/2005/8/layout/process5"/>
    <dgm:cxn modelId="{02861294-DDE4-4C2F-968A-8A7ED847E3FA}" srcId="{94E86DE0-47AB-4B61-945C-DED91ADC9D07}" destId="{706EBA0E-35E9-4840-9B19-5EE09081A60E}" srcOrd="1" destOrd="0" parTransId="{ED6F15AF-F95D-4E08-B7E7-F639A0D8A706}" sibTransId="{A70BF796-BDAF-433D-9312-A4222F090FF8}"/>
    <dgm:cxn modelId="{A939B231-33DE-4FB8-8E0A-9C8EB32E9E89}" type="presOf" srcId="{465F6DC1-4391-4B7F-9C51-E164860ABC2E}" destId="{2E5F1FFA-04FE-448E-AF1A-3D85B36DCE23}" srcOrd="0" destOrd="1" presId="urn:microsoft.com/office/officeart/2005/8/layout/process5"/>
    <dgm:cxn modelId="{748079D8-3DCA-4DD9-AF6D-77234B36D364}" srcId="{7B8C8303-663E-497D-9AAD-3CE1BAE2847A}" destId="{31B200FF-83C5-4344-8BC8-AA61B9579FC9}" srcOrd="1" destOrd="0" parTransId="{726FFACB-9802-4A66-89E7-7BA422906468}" sibTransId="{94E2B4BF-A23C-42D3-956D-4D9AA0089C10}"/>
    <dgm:cxn modelId="{61FBC2EB-D6F0-4C96-A8E0-7D3C01EEC49C}" type="presOf" srcId="{B1D9D82B-EE4E-4968-80E2-D152233C0112}" destId="{3D45A47D-D15C-48DB-AF5E-D62A00FF38DE}" srcOrd="1" destOrd="0" presId="urn:microsoft.com/office/officeart/2005/8/layout/process5"/>
    <dgm:cxn modelId="{453119B5-5036-4F0B-819B-CA458EA195B2}" type="presOf" srcId="{7B8C8303-663E-497D-9AAD-3CE1BAE2847A}" destId="{3BF0703E-717E-42BA-A0AE-16A328BEDF8F}" srcOrd="0" destOrd="0" presId="urn:microsoft.com/office/officeart/2005/8/layout/process5"/>
    <dgm:cxn modelId="{3F5E2064-D58F-4653-AE89-E098F2BDD2D4}" srcId="{8E440BE1-BF02-4FB7-94BF-8EBC6D21F74E}" destId="{C8DE2A6C-1B75-4064-88DA-278C21CA3711}" srcOrd="1" destOrd="0" parTransId="{419D8C6E-00E2-4030-8254-CC58D4B97571}" sibTransId="{7B895427-4409-406C-A670-FED42757CCFD}"/>
    <dgm:cxn modelId="{1780C7EC-0F4D-444F-AA33-2E085765DCD3}" srcId="{7B8C8303-663E-497D-9AAD-3CE1BAE2847A}" destId="{94E86DE0-47AB-4B61-945C-DED91ADC9D07}" srcOrd="3" destOrd="0" parTransId="{8B1956C5-701C-4DF5-9D10-76A18CCE2FBF}" sibTransId="{4BBD9D21-E76C-4272-A7A7-9DE6FBC3E0A5}"/>
    <dgm:cxn modelId="{70746446-8177-4077-8D88-44F35C332966}" srcId="{A0D82610-F53F-4ECD-8336-B0E924EAAB64}" destId="{3AB5C9A6-E683-43EA-9104-E3EC1ED18B42}" srcOrd="1" destOrd="0" parTransId="{C1C10966-4901-4AE1-B501-DB1E472FC695}" sibTransId="{1652D29E-EACC-43DE-83F4-AB6FF197E8BB}"/>
    <dgm:cxn modelId="{893843BC-AF43-462D-962A-C21F18D40513}" type="presOf" srcId="{31B200FF-83C5-4344-8BC8-AA61B9579FC9}" destId="{B80F1E64-538B-4B9E-A50A-019CBF817DAA}" srcOrd="0" destOrd="0" presId="urn:microsoft.com/office/officeart/2005/8/layout/process5"/>
    <dgm:cxn modelId="{04EDB229-8C59-4821-86FB-6F1BE0F63B4E}" srcId="{8E440BE1-BF02-4FB7-94BF-8EBC6D21F74E}" destId="{465F6DC1-4391-4B7F-9C51-E164860ABC2E}" srcOrd="0" destOrd="0" parTransId="{F4717809-72B2-47D3-9A73-CCA0B8346081}" sibTransId="{42AE6173-CE37-44ED-A2A3-CB05C1609B73}"/>
    <dgm:cxn modelId="{38446F50-8EE3-4741-94F4-C526E99537D9}" type="presParOf" srcId="{3BF0703E-717E-42BA-A0AE-16A328BEDF8F}" destId="{2E5F1FFA-04FE-448E-AF1A-3D85B36DCE23}" srcOrd="0" destOrd="0" presId="urn:microsoft.com/office/officeart/2005/8/layout/process5"/>
    <dgm:cxn modelId="{D80228D3-A1FF-4C20-87E8-9808437B6FC4}" type="presParOf" srcId="{3BF0703E-717E-42BA-A0AE-16A328BEDF8F}" destId="{D6503BC7-8222-4393-AE88-EBBF2C7199C7}" srcOrd="1" destOrd="0" presId="urn:microsoft.com/office/officeart/2005/8/layout/process5"/>
    <dgm:cxn modelId="{F0233853-4757-431D-AC73-2BFE574DBF09}" type="presParOf" srcId="{D6503BC7-8222-4393-AE88-EBBF2C7199C7}" destId="{3D45A47D-D15C-48DB-AF5E-D62A00FF38DE}" srcOrd="0" destOrd="0" presId="urn:microsoft.com/office/officeart/2005/8/layout/process5"/>
    <dgm:cxn modelId="{5BC0AC7F-EED1-4324-A8E0-7B7FFB725521}" type="presParOf" srcId="{3BF0703E-717E-42BA-A0AE-16A328BEDF8F}" destId="{B80F1E64-538B-4B9E-A50A-019CBF817DAA}" srcOrd="2" destOrd="0" presId="urn:microsoft.com/office/officeart/2005/8/layout/process5"/>
    <dgm:cxn modelId="{00BE4330-5FD4-43BA-9789-EAEEB09C61C9}" type="presParOf" srcId="{3BF0703E-717E-42BA-A0AE-16A328BEDF8F}" destId="{BC8B0ECE-0638-4D14-8998-6401F2953F3A}" srcOrd="3" destOrd="0" presId="urn:microsoft.com/office/officeart/2005/8/layout/process5"/>
    <dgm:cxn modelId="{57A3A5DA-5917-484B-859F-1712A234B699}" type="presParOf" srcId="{BC8B0ECE-0638-4D14-8998-6401F2953F3A}" destId="{912196FD-9127-4EEB-AE06-758F9AB429A2}" srcOrd="0" destOrd="0" presId="urn:microsoft.com/office/officeart/2005/8/layout/process5"/>
    <dgm:cxn modelId="{DCFC02D3-CE02-4E20-BAD8-129D702B2190}" type="presParOf" srcId="{3BF0703E-717E-42BA-A0AE-16A328BEDF8F}" destId="{60170F95-E4C3-4D10-895D-7ECDB6C364A1}" srcOrd="4" destOrd="0" presId="urn:microsoft.com/office/officeart/2005/8/layout/process5"/>
    <dgm:cxn modelId="{85ADD3B8-BD9E-43F3-8D30-6AC7B43D4F6F}" type="presParOf" srcId="{3BF0703E-717E-42BA-A0AE-16A328BEDF8F}" destId="{66A063C4-527E-41B8-97F8-3D0A47282861}" srcOrd="5" destOrd="0" presId="urn:microsoft.com/office/officeart/2005/8/layout/process5"/>
    <dgm:cxn modelId="{CA570515-7BCA-4A4D-B8D9-67FF5353E2CA}" type="presParOf" srcId="{66A063C4-527E-41B8-97F8-3D0A47282861}" destId="{B946750B-8A8A-46D9-BBC7-8CC72746A51A}" srcOrd="0" destOrd="0" presId="urn:microsoft.com/office/officeart/2005/8/layout/process5"/>
    <dgm:cxn modelId="{2E7AC006-4B94-48B2-A181-8C30175EE570}" type="presParOf" srcId="{3BF0703E-717E-42BA-A0AE-16A328BEDF8F}" destId="{307AFE3F-9025-4D79-90AE-86FC64FEDCC2}"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D4723A-FDB3-44F4-801E-AE8ED10A44A9}" type="doc">
      <dgm:prSet loTypeId="urn:microsoft.com/office/officeart/2005/8/layout/vList5" loCatId="list" qsTypeId="urn:microsoft.com/office/officeart/2005/8/quickstyle/3d2" qsCatId="3D" csTypeId="urn:microsoft.com/office/officeart/2005/8/colors/accent2_2" csCatId="accent2" phldr="1"/>
      <dgm:spPr/>
      <dgm:t>
        <a:bodyPr/>
        <a:lstStyle/>
        <a:p>
          <a:endParaRPr lang="zh-TW" altLang="en-US"/>
        </a:p>
      </dgm:t>
    </dgm:pt>
    <dgm:pt modelId="{1E7B3C35-23F0-4FA3-AC91-72D0760A765B}">
      <dgm:prSet phldrT="[文字]" custT="1"/>
      <dgm:spPr>
        <a:scene3d>
          <a:camera prst="orthographicFront"/>
          <a:lightRig rig="threePt" dir="t">
            <a:rot lat="0" lon="0" rev="7500000"/>
          </a:lightRig>
        </a:scene3d>
        <a:sp3d prstMaterial="plastic"/>
      </dgm:spPr>
      <dgm:t>
        <a:bodyPr/>
        <a:lstStyle/>
        <a:p>
          <a:r>
            <a:rPr lang="zh-TW" altLang="en-US" sz="4400" b="1" dirty="0">
              <a:latin typeface="微軟正黑體" panose="020B0604030504040204" pitchFamily="34" charset="-120"/>
              <a:ea typeface="微軟正黑體" panose="020B0604030504040204" pitchFamily="34" charset="-120"/>
            </a:rPr>
            <a:t>背景</a:t>
          </a:r>
        </a:p>
      </dgm:t>
    </dgm:pt>
    <dgm:pt modelId="{0EC32E12-0B3D-4C27-8DA7-8CD299F4B745}" type="parTrans" cxnId="{FAD71495-87CD-491D-A880-86974D5A66B0}">
      <dgm:prSet/>
      <dgm:spPr/>
      <dgm:t>
        <a:bodyPr/>
        <a:lstStyle/>
        <a:p>
          <a:endParaRPr lang="zh-TW" altLang="en-US"/>
        </a:p>
      </dgm:t>
    </dgm:pt>
    <dgm:pt modelId="{18CDFB27-73A0-4F17-8317-F5B3A642179A}" type="sibTrans" cxnId="{FAD71495-87CD-491D-A880-86974D5A66B0}">
      <dgm:prSet/>
      <dgm:spPr/>
      <dgm:t>
        <a:bodyPr/>
        <a:lstStyle/>
        <a:p>
          <a:endParaRPr lang="zh-TW" altLang="en-US"/>
        </a:p>
      </dgm:t>
    </dgm:pt>
    <dgm:pt modelId="{C61FDCD2-0DA8-461B-B3D5-21C66A570F1B}">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r>
            <a:rPr lang="zh-TW" altLang="en-US" sz="24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dgm:t>
    </dgm:pt>
    <dgm:pt modelId="{FF2971E6-5935-45B5-9819-B38CF62FEAFE}" type="parTrans" cxnId="{32B1FC9C-4302-4FE5-BDF1-5F7FB8A6DA0E}">
      <dgm:prSet/>
      <dgm:spPr/>
      <dgm:t>
        <a:bodyPr/>
        <a:lstStyle/>
        <a:p>
          <a:endParaRPr lang="zh-TW" altLang="en-US"/>
        </a:p>
      </dgm:t>
    </dgm:pt>
    <dgm:pt modelId="{5900A3FD-977F-44F9-97A4-DBA1E759E320}" type="sibTrans" cxnId="{32B1FC9C-4302-4FE5-BDF1-5F7FB8A6DA0E}">
      <dgm:prSet/>
      <dgm:spPr/>
      <dgm:t>
        <a:bodyPr/>
        <a:lstStyle/>
        <a:p>
          <a:endParaRPr lang="zh-TW" altLang="en-US"/>
        </a:p>
      </dgm:t>
    </dgm:pt>
    <dgm:pt modelId="{199684F7-136D-4E54-80AC-5D88EFA195BF}">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r>
            <a:rPr lang="zh-TW" altLang="en-US" sz="24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gm:t>
    </dgm:pt>
    <dgm:pt modelId="{4570F8AA-D95B-4A13-AFBF-6E434DEFB003}" type="parTrans" cxnId="{20AA3980-3362-4DD4-B89B-B2FCB091C481}">
      <dgm:prSet/>
      <dgm:spPr/>
      <dgm:t>
        <a:bodyPr/>
        <a:lstStyle/>
        <a:p>
          <a:endParaRPr lang="zh-TW" altLang="en-US"/>
        </a:p>
      </dgm:t>
    </dgm:pt>
    <dgm:pt modelId="{F5BCEA2D-E15D-453C-B861-4C76534AF0F4}" type="sibTrans" cxnId="{20AA3980-3362-4DD4-B89B-B2FCB091C481}">
      <dgm:prSet/>
      <dgm:spPr/>
      <dgm:t>
        <a:bodyPr/>
        <a:lstStyle/>
        <a:p>
          <a:endParaRPr lang="zh-TW" altLang="en-US"/>
        </a:p>
      </dgm:t>
    </dgm:pt>
    <dgm:pt modelId="{C0E8D5E1-0E4D-4D15-A3FA-F021F72F23A0}">
      <dgm:prSet phldrT="[文字]" custT="1"/>
      <dgm:spPr>
        <a:scene3d>
          <a:camera prst="orthographicFront"/>
          <a:lightRig rig="threePt" dir="t">
            <a:rot lat="0" lon="0" rev="7500000"/>
          </a:lightRig>
        </a:scene3d>
        <a:sp3d prstMaterial="plastic"/>
      </dgm:spPr>
      <dgm:t>
        <a:bodyPr/>
        <a:lstStyle/>
        <a:p>
          <a:r>
            <a:rPr lang="zh-TW" altLang="en-US" sz="4400" b="1" kern="1200" dirty="0">
              <a:latin typeface="微軟正黑體" panose="020B0604030504040204" pitchFamily="34" charset="-120"/>
              <a:ea typeface="微軟正黑體" panose="020B0604030504040204" pitchFamily="34" charset="-120"/>
              <a:cs typeface="+mn-cs"/>
            </a:rPr>
            <a:t>類別</a:t>
          </a:r>
        </a:p>
      </dgm:t>
    </dgm:pt>
    <dgm:pt modelId="{9EF8182D-27C8-4CD7-92F4-7D00CCCD5E0E}" type="parTrans" cxnId="{80B74FCF-786A-4402-974D-89F4A8EB1F4D}">
      <dgm:prSet/>
      <dgm:spPr/>
      <dgm:t>
        <a:bodyPr/>
        <a:lstStyle/>
        <a:p>
          <a:endParaRPr lang="zh-TW" altLang="en-US"/>
        </a:p>
      </dgm:t>
    </dgm:pt>
    <dgm:pt modelId="{ECBF1E1B-5094-484E-A786-EECB0CE94248}" type="sibTrans" cxnId="{80B74FCF-786A-4402-974D-89F4A8EB1F4D}">
      <dgm:prSet/>
      <dgm:spPr/>
      <dgm:t>
        <a:bodyPr/>
        <a:lstStyle/>
        <a:p>
          <a:endParaRPr lang="zh-TW" altLang="en-US"/>
        </a:p>
      </dgm:t>
    </dgm:pt>
    <dgm:pt modelId="{D93CC492-AF1C-4B57-B7BB-B3F58539DAD8}">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100000"/>
            </a:lnSpc>
            <a:spcAft>
              <a:spcPts val="0"/>
            </a:spcAft>
          </a:pPr>
          <a:r>
            <a:rPr lang="zh-TW" altLang="en-US" sz="2400" b="1" kern="1200" dirty="0">
              <a:effectLst/>
              <a:latin typeface="微軟正黑體" panose="020B0604030504040204" pitchFamily="34" charset="-120"/>
              <a:ea typeface="微軟正黑體" panose="020B0604030504040204" pitchFamily="34" charset="-120"/>
              <a:cs typeface="+mn-cs"/>
            </a:rPr>
            <a:t>考試分發入學─學科測驗</a:t>
          </a:r>
        </a:p>
      </dgm:t>
    </dgm:pt>
    <dgm:pt modelId="{4C4AEE0C-C190-4CD8-B9EE-E5E7151631CA}" type="parTrans" cxnId="{50FE3117-2E03-43D2-9325-8A4E36FB35DB}">
      <dgm:prSet/>
      <dgm:spPr/>
      <dgm:t>
        <a:bodyPr/>
        <a:lstStyle/>
        <a:p>
          <a:endParaRPr lang="zh-TW" altLang="en-US"/>
        </a:p>
      </dgm:t>
    </dgm:pt>
    <dgm:pt modelId="{D028907E-4E60-4FB5-8F7A-52B2669ACE92}" type="sibTrans" cxnId="{50FE3117-2E03-43D2-9325-8A4E36FB35DB}">
      <dgm:prSet/>
      <dgm:spPr/>
      <dgm:t>
        <a:bodyPr/>
        <a:lstStyle/>
        <a:p>
          <a:endParaRPr lang="zh-TW" altLang="en-US"/>
        </a:p>
      </dgm:t>
    </dgm:pt>
    <dgm:pt modelId="{641CCCD4-99EB-4BEC-BA28-B95F1C18C358}">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90000"/>
            </a:lnSpc>
            <a:spcAft>
              <a:spcPct val="15000"/>
            </a:spcAft>
          </a:pPr>
          <a:r>
            <a:rPr lang="zh-TW" altLang="en-US" sz="2400" b="1" kern="1200" dirty="0">
              <a:effectLst/>
              <a:latin typeface="微軟正黑體" panose="020B0604030504040204" pitchFamily="34" charset="-120"/>
              <a:ea typeface="微軟正黑體" panose="020B0604030504040204" pitchFamily="34" charset="-120"/>
              <a:cs typeface="+mn-cs"/>
            </a:rPr>
            <a:t>甄選入學─術科測驗</a:t>
          </a:r>
        </a:p>
      </dgm:t>
    </dgm:pt>
    <dgm:pt modelId="{801E11BC-718D-4762-A2EC-353D75573152}" type="parTrans" cxnId="{DF10D959-FC23-4456-80FC-708C4DA58B34}">
      <dgm:prSet/>
      <dgm:spPr/>
      <dgm:t>
        <a:bodyPr/>
        <a:lstStyle/>
        <a:p>
          <a:endParaRPr lang="zh-TW" altLang="en-US"/>
        </a:p>
      </dgm:t>
    </dgm:pt>
    <dgm:pt modelId="{7939A0D0-9DE0-4FE2-97F2-1EC910CD6BCD}" type="sibTrans" cxnId="{DF10D959-FC23-4456-80FC-708C4DA58B34}">
      <dgm:prSet/>
      <dgm:spPr/>
      <dgm:t>
        <a:bodyPr/>
        <a:lstStyle/>
        <a:p>
          <a:endParaRPr lang="zh-TW" altLang="en-US"/>
        </a:p>
      </dgm:t>
    </dgm:pt>
    <dgm:pt modelId="{3C018AF4-84BC-4E3A-9E0C-F2EAD5594802}">
      <dgm:prSet phldrT="[文字]" custT="1"/>
      <dgm:spPr>
        <a:scene3d>
          <a:camera prst="orthographicFront"/>
          <a:lightRig rig="threePt" dir="t">
            <a:rot lat="0" lon="0" rev="7500000"/>
          </a:lightRig>
        </a:scene3d>
        <a:sp3d extrusionH="190500" prstMaterial="dkEdge">
          <a:bevelB w="120650" h="57150" prst="relaxedInset"/>
          <a:contourClr>
            <a:schemeClr val="bg1"/>
          </a:contourClr>
        </a:sp3d>
      </dgm:spPr>
      <dgm:t>
        <a:bodyPr/>
        <a:lstStyle/>
        <a:p>
          <a:pPr>
            <a:lnSpc>
              <a:spcPct val="90000"/>
            </a:lnSpc>
            <a:spcAft>
              <a:spcPct val="15000"/>
            </a:spcAft>
          </a:pPr>
          <a:r>
            <a:rPr lang="zh-TW" altLang="en-US" sz="2400" b="1" kern="1200" dirty="0">
              <a:effectLst/>
              <a:latin typeface="微軟正黑體" panose="020B0604030504040204" pitchFamily="34" charset="-120"/>
              <a:ea typeface="微軟正黑體" panose="020B0604030504040204" pitchFamily="34" charset="-120"/>
              <a:cs typeface="+mn-cs"/>
            </a:rPr>
            <a:t>皆可以</a:t>
          </a:r>
          <a:r>
            <a:rPr lang="zh-TW" altLang="zh-TW" sz="2400" b="1" kern="1200" dirty="0">
              <a:effectLst/>
              <a:latin typeface="微軟正黑體" panose="020B0604030504040204" pitchFamily="34" charset="-120"/>
              <a:ea typeface="微軟正黑體" panose="020B0604030504040204" pitchFamily="34" charset="-120"/>
              <a:cs typeface="+mn-cs"/>
            </a:rPr>
            <a:t>會考成績成為</a:t>
          </a:r>
          <a:r>
            <a:rPr lang="zh-TW" altLang="en-US" sz="2400" b="1" kern="1200" dirty="0">
              <a:effectLst/>
              <a:latin typeface="微軟正黑體" panose="020B0604030504040204" pitchFamily="34" charset="-120"/>
              <a:ea typeface="微軟正黑體" panose="020B0604030504040204" pitchFamily="34" charset="-120"/>
              <a:cs typeface="+mn-cs"/>
            </a:rPr>
            <a:t>錄取</a:t>
          </a:r>
          <a:r>
            <a:rPr lang="zh-TW" altLang="zh-TW" sz="2400" b="1" kern="1200" dirty="0">
              <a:effectLst/>
              <a:latin typeface="微軟正黑體" panose="020B0604030504040204" pitchFamily="34" charset="-120"/>
              <a:ea typeface="微軟正黑體" panose="020B0604030504040204" pitchFamily="34" charset="-120"/>
              <a:cs typeface="+mn-cs"/>
            </a:rPr>
            <a:t>門檻</a:t>
          </a:r>
          <a:r>
            <a:rPr lang="en-US" altLang="zh-TW" sz="2800" b="1" kern="1200" dirty="0">
              <a:effectLst/>
              <a:latin typeface="微軟正黑體" panose="020B0604030504040204" pitchFamily="34" charset="-120"/>
              <a:ea typeface="微軟正黑體" panose="020B0604030504040204" pitchFamily="34" charset="-120"/>
              <a:cs typeface="+mn-cs"/>
            </a:rPr>
            <a:t/>
          </a:r>
          <a:br>
            <a:rPr lang="en-US" altLang="zh-TW" sz="2800" b="1" kern="1200" dirty="0">
              <a:effectLst/>
              <a:latin typeface="微軟正黑體" panose="020B0604030504040204" pitchFamily="34" charset="-120"/>
              <a:ea typeface="微軟正黑體" panose="020B0604030504040204" pitchFamily="34" charset="-120"/>
              <a:cs typeface="+mn-cs"/>
            </a:rPr>
          </a:br>
          <a:r>
            <a:rPr lang="en-US" altLang="zh-TW" sz="2000" b="1" kern="1200" dirty="0">
              <a:effectLst/>
              <a:latin typeface="微軟正黑體" panose="020B0604030504040204" pitchFamily="34" charset="-120"/>
              <a:ea typeface="微軟正黑體" panose="020B0604030504040204" pitchFamily="34" charset="-120"/>
              <a:cs typeface="+mn-cs"/>
            </a:rPr>
            <a:t>(</a:t>
          </a:r>
          <a:r>
            <a:rPr lang="zh-TW" altLang="zh-TW" sz="2000" b="1" kern="1200" dirty="0">
              <a:effectLst/>
              <a:latin typeface="微軟正黑體" panose="020B0604030504040204" pitchFamily="34" charset="-120"/>
              <a:ea typeface="微軟正黑體" panose="020B0604030504040204" pitchFamily="34" charset="-120"/>
              <a:cs typeface="+mn-cs"/>
            </a:rPr>
            <a:t>依各校簡章規定</a:t>
          </a:r>
          <a:r>
            <a:rPr lang="en-US" altLang="zh-TW" sz="2000" b="1" kern="1200" dirty="0">
              <a:effectLst/>
              <a:latin typeface="微軟正黑體" panose="020B0604030504040204" pitchFamily="34" charset="-120"/>
              <a:ea typeface="微軟正黑體" panose="020B0604030504040204" pitchFamily="34" charset="-120"/>
              <a:cs typeface="+mn-cs"/>
            </a:rPr>
            <a:t>)</a:t>
          </a:r>
          <a:endParaRPr lang="zh-TW" altLang="en-US" sz="2800" b="1" kern="1200" dirty="0">
            <a:effectLst/>
            <a:latin typeface="微軟正黑體" panose="020B0604030504040204" pitchFamily="34" charset="-120"/>
            <a:ea typeface="微軟正黑體" panose="020B0604030504040204" pitchFamily="34" charset="-120"/>
            <a:cs typeface="+mn-cs"/>
          </a:endParaRPr>
        </a:p>
      </dgm:t>
    </dgm:pt>
    <dgm:pt modelId="{71F21755-A57C-4060-95FE-B191AD1E2048}" type="parTrans" cxnId="{6C445BAC-71C8-4AB5-B02B-1C23EF456011}">
      <dgm:prSet/>
      <dgm:spPr/>
      <dgm:t>
        <a:bodyPr/>
        <a:lstStyle/>
        <a:p>
          <a:endParaRPr lang="zh-TW" altLang="en-US"/>
        </a:p>
      </dgm:t>
    </dgm:pt>
    <dgm:pt modelId="{DBBFA488-8D67-4D10-B04F-562CA7B226A3}" type="sibTrans" cxnId="{6C445BAC-71C8-4AB5-B02B-1C23EF456011}">
      <dgm:prSet/>
      <dgm:spPr/>
      <dgm:t>
        <a:bodyPr/>
        <a:lstStyle/>
        <a:p>
          <a:endParaRPr lang="zh-TW" altLang="en-US"/>
        </a:p>
      </dgm:t>
    </dgm:pt>
    <dgm:pt modelId="{16333976-61F3-4D17-999E-B4AD675400F6}" type="pres">
      <dgm:prSet presAssocID="{E0D4723A-FDB3-44F4-801E-AE8ED10A44A9}" presName="Name0" presStyleCnt="0">
        <dgm:presLayoutVars>
          <dgm:dir/>
          <dgm:animLvl val="lvl"/>
          <dgm:resizeHandles val="exact"/>
        </dgm:presLayoutVars>
      </dgm:prSet>
      <dgm:spPr/>
      <dgm:t>
        <a:bodyPr/>
        <a:lstStyle/>
        <a:p>
          <a:endParaRPr lang="zh-TW" altLang="en-US"/>
        </a:p>
      </dgm:t>
    </dgm:pt>
    <dgm:pt modelId="{11E23E87-EE69-4736-BEB2-05391382FD97}" type="pres">
      <dgm:prSet presAssocID="{1E7B3C35-23F0-4FA3-AC91-72D0760A765B}" presName="linNode" presStyleCnt="0"/>
      <dgm:spPr/>
    </dgm:pt>
    <dgm:pt modelId="{9CBBC9F3-87EC-4864-BB10-05771C10371B}" type="pres">
      <dgm:prSet presAssocID="{1E7B3C35-23F0-4FA3-AC91-72D0760A765B}" presName="parentText" presStyleLbl="node1" presStyleIdx="0" presStyleCnt="2" custScaleX="39475">
        <dgm:presLayoutVars>
          <dgm:chMax val="1"/>
          <dgm:bulletEnabled val="1"/>
        </dgm:presLayoutVars>
      </dgm:prSet>
      <dgm:spPr/>
      <dgm:t>
        <a:bodyPr/>
        <a:lstStyle/>
        <a:p>
          <a:endParaRPr lang="zh-TW" altLang="en-US"/>
        </a:p>
      </dgm:t>
    </dgm:pt>
    <dgm:pt modelId="{AC047073-5C52-4773-A068-E98826342869}" type="pres">
      <dgm:prSet presAssocID="{1E7B3C35-23F0-4FA3-AC91-72D0760A765B}" presName="descendantText" presStyleLbl="alignAccFollowNode1" presStyleIdx="0" presStyleCnt="2" custScaleX="122281" custScaleY="117622">
        <dgm:presLayoutVars>
          <dgm:bulletEnabled val="1"/>
        </dgm:presLayoutVars>
      </dgm:prSet>
      <dgm:spPr/>
      <dgm:t>
        <a:bodyPr/>
        <a:lstStyle/>
        <a:p>
          <a:endParaRPr lang="zh-TW" altLang="en-US"/>
        </a:p>
      </dgm:t>
    </dgm:pt>
    <dgm:pt modelId="{56CB5B9E-6B86-4E82-93D1-DE144625F93F}" type="pres">
      <dgm:prSet presAssocID="{18CDFB27-73A0-4F17-8317-F5B3A642179A}" presName="sp" presStyleCnt="0"/>
      <dgm:spPr/>
    </dgm:pt>
    <dgm:pt modelId="{E54C3E08-249C-4E63-9C89-0CE9E3B2BC54}" type="pres">
      <dgm:prSet presAssocID="{C0E8D5E1-0E4D-4D15-A3FA-F021F72F23A0}" presName="linNode" presStyleCnt="0"/>
      <dgm:spPr/>
    </dgm:pt>
    <dgm:pt modelId="{D332DE5E-A7C8-4BCF-B415-EE1AE44243BC}" type="pres">
      <dgm:prSet presAssocID="{C0E8D5E1-0E4D-4D15-A3FA-F021F72F23A0}" presName="parentText" presStyleLbl="node1" presStyleIdx="1" presStyleCnt="2" custScaleX="40072">
        <dgm:presLayoutVars>
          <dgm:chMax val="1"/>
          <dgm:bulletEnabled val="1"/>
        </dgm:presLayoutVars>
      </dgm:prSet>
      <dgm:spPr/>
      <dgm:t>
        <a:bodyPr/>
        <a:lstStyle/>
        <a:p>
          <a:endParaRPr lang="zh-TW" altLang="en-US"/>
        </a:p>
      </dgm:t>
    </dgm:pt>
    <dgm:pt modelId="{34B57088-FA32-44E9-A317-485C5D767985}" type="pres">
      <dgm:prSet presAssocID="{C0E8D5E1-0E4D-4D15-A3FA-F021F72F23A0}" presName="descendantText" presStyleLbl="alignAccFollowNode1" presStyleIdx="1" presStyleCnt="2" custScaleX="121889" custScaleY="118469" custLinFactNeighborX="0" custLinFactNeighborY="-1132">
        <dgm:presLayoutVars>
          <dgm:bulletEnabled val="1"/>
        </dgm:presLayoutVars>
      </dgm:prSet>
      <dgm:spPr/>
      <dgm:t>
        <a:bodyPr/>
        <a:lstStyle/>
        <a:p>
          <a:endParaRPr lang="zh-TW" altLang="en-US"/>
        </a:p>
      </dgm:t>
    </dgm:pt>
  </dgm:ptLst>
  <dgm:cxnLst>
    <dgm:cxn modelId="{6C445BAC-71C8-4AB5-B02B-1C23EF456011}" srcId="{C0E8D5E1-0E4D-4D15-A3FA-F021F72F23A0}" destId="{3C018AF4-84BC-4E3A-9E0C-F2EAD5594802}" srcOrd="2" destOrd="0" parTransId="{71F21755-A57C-4060-95FE-B191AD1E2048}" sibTransId="{DBBFA488-8D67-4D10-B04F-562CA7B226A3}"/>
    <dgm:cxn modelId="{50FE3117-2E03-43D2-9325-8A4E36FB35DB}" srcId="{C0E8D5E1-0E4D-4D15-A3FA-F021F72F23A0}" destId="{D93CC492-AF1C-4B57-B7BB-B3F58539DAD8}" srcOrd="0" destOrd="0" parTransId="{4C4AEE0C-C190-4CD8-B9EE-E5E7151631CA}" sibTransId="{D028907E-4E60-4FB5-8F7A-52B2669ACE92}"/>
    <dgm:cxn modelId="{FAD71495-87CD-491D-A880-86974D5A66B0}" srcId="{E0D4723A-FDB3-44F4-801E-AE8ED10A44A9}" destId="{1E7B3C35-23F0-4FA3-AC91-72D0760A765B}" srcOrd="0" destOrd="0" parTransId="{0EC32E12-0B3D-4C27-8DA7-8CD299F4B745}" sibTransId="{18CDFB27-73A0-4F17-8317-F5B3A642179A}"/>
    <dgm:cxn modelId="{32B1FC9C-4302-4FE5-BDF1-5F7FB8A6DA0E}" srcId="{1E7B3C35-23F0-4FA3-AC91-72D0760A765B}" destId="{C61FDCD2-0DA8-461B-B3D5-21C66A570F1B}" srcOrd="0" destOrd="0" parTransId="{FF2971E6-5935-45B5-9819-B38CF62FEAFE}" sibTransId="{5900A3FD-977F-44F9-97A4-DBA1E759E320}"/>
    <dgm:cxn modelId="{01938A2B-8D30-4FEE-A9F9-EF03F34DAB0B}" type="presOf" srcId="{1E7B3C35-23F0-4FA3-AC91-72D0760A765B}" destId="{9CBBC9F3-87EC-4864-BB10-05771C10371B}" srcOrd="0" destOrd="0" presId="urn:microsoft.com/office/officeart/2005/8/layout/vList5"/>
    <dgm:cxn modelId="{9A3C9F43-75E0-4F25-B43F-53A792EE5962}" type="presOf" srcId="{C0E8D5E1-0E4D-4D15-A3FA-F021F72F23A0}" destId="{D332DE5E-A7C8-4BCF-B415-EE1AE44243BC}" srcOrd="0" destOrd="0" presId="urn:microsoft.com/office/officeart/2005/8/layout/vList5"/>
    <dgm:cxn modelId="{20AA3980-3362-4DD4-B89B-B2FCB091C481}" srcId="{1E7B3C35-23F0-4FA3-AC91-72D0760A765B}" destId="{199684F7-136D-4E54-80AC-5D88EFA195BF}" srcOrd="1" destOrd="0" parTransId="{4570F8AA-D95B-4A13-AFBF-6E434DEFB003}" sibTransId="{F5BCEA2D-E15D-453C-B861-4C76534AF0F4}"/>
    <dgm:cxn modelId="{CCDADB2D-4826-4AAF-A4EE-5B80F4A80587}" type="presOf" srcId="{641CCCD4-99EB-4BEC-BA28-B95F1C18C358}" destId="{34B57088-FA32-44E9-A317-485C5D767985}" srcOrd="0" destOrd="1" presId="urn:microsoft.com/office/officeart/2005/8/layout/vList5"/>
    <dgm:cxn modelId="{DF4F5B9A-853E-46B9-B2B2-65FDC69F3EB1}" type="presOf" srcId="{E0D4723A-FDB3-44F4-801E-AE8ED10A44A9}" destId="{16333976-61F3-4D17-999E-B4AD675400F6}" srcOrd="0" destOrd="0" presId="urn:microsoft.com/office/officeart/2005/8/layout/vList5"/>
    <dgm:cxn modelId="{80B74FCF-786A-4402-974D-89F4A8EB1F4D}" srcId="{E0D4723A-FDB3-44F4-801E-AE8ED10A44A9}" destId="{C0E8D5E1-0E4D-4D15-A3FA-F021F72F23A0}" srcOrd="1" destOrd="0" parTransId="{9EF8182D-27C8-4CD7-92F4-7D00CCCD5E0E}" sibTransId="{ECBF1E1B-5094-484E-A786-EECB0CE94248}"/>
    <dgm:cxn modelId="{A7420FB3-B468-4C1F-AC46-6B029D736D25}" type="presOf" srcId="{199684F7-136D-4E54-80AC-5D88EFA195BF}" destId="{AC047073-5C52-4773-A068-E98826342869}" srcOrd="0" destOrd="1" presId="urn:microsoft.com/office/officeart/2005/8/layout/vList5"/>
    <dgm:cxn modelId="{FC35EFCB-D8D8-4FFE-8EB1-541D29C5114C}" type="presOf" srcId="{3C018AF4-84BC-4E3A-9E0C-F2EAD5594802}" destId="{34B57088-FA32-44E9-A317-485C5D767985}" srcOrd="0" destOrd="2" presId="urn:microsoft.com/office/officeart/2005/8/layout/vList5"/>
    <dgm:cxn modelId="{9512549C-924A-4483-B61A-83BF8FB0C2ED}" type="presOf" srcId="{D93CC492-AF1C-4B57-B7BB-B3F58539DAD8}" destId="{34B57088-FA32-44E9-A317-485C5D767985}" srcOrd="0" destOrd="0" presId="urn:microsoft.com/office/officeart/2005/8/layout/vList5"/>
    <dgm:cxn modelId="{DA0C6A09-460F-43C5-9C5A-A61281E73A3F}" type="presOf" srcId="{C61FDCD2-0DA8-461B-B3D5-21C66A570F1B}" destId="{AC047073-5C52-4773-A068-E98826342869}" srcOrd="0" destOrd="0" presId="urn:microsoft.com/office/officeart/2005/8/layout/vList5"/>
    <dgm:cxn modelId="{DF10D959-FC23-4456-80FC-708C4DA58B34}" srcId="{C0E8D5E1-0E4D-4D15-A3FA-F021F72F23A0}" destId="{641CCCD4-99EB-4BEC-BA28-B95F1C18C358}" srcOrd="1" destOrd="0" parTransId="{801E11BC-718D-4762-A2EC-353D75573152}" sibTransId="{7939A0D0-9DE0-4FE2-97F2-1EC910CD6BCD}"/>
    <dgm:cxn modelId="{E9DEBF58-3104-4088-BC44-A987CC70CACF}" type="presParOf" srcId="{16333976-61F3-4D17-999E-B4AD675400F6}" destId="{11E23E87-EE69-4736-BEB2-05391382FD97}" srcOrd="0" destOrd="0" presId="urn:microsoft.com/office/officeart/2005/8/layout/vList5"/>
    <dgm:cxn modelId="{BD4FE948-B78A-4C85-9C27-C38348541565}" type="presParOf" srcId="{11E23E87-EE69-4736-BEB2-05391382FD97}" destId="{9CBBC9F3-87EC-4864-BB10-05771C10371B}" srcOrd="0" destOrd="0" presId="urn:microsoft.com/office/officeart/2005/8/layout/vList5"/>
    <dgm:cxn modelId="{A4A59CDC-A0BB-4AFD-9063-095876E1F570}" type="presParOf" srcId="{11E23E87-EE69-4736-BEB2-05391382FD97}" destId="{AC047073-5C52-4773-A068-E98826342869}" srcOrd="1" destOrd="0" presId="urn:microsoft.com/office/officeart/2005/8/layout/vList5"/>
    <dgm:cxn modelId="{553F307A-2B21-48B0-85BF-6111EF9FBA6E}" type="presParOf" srcId="{16333976-61F3-4D17-999E-B4AD675400F6}" destId="{56CB5B9E-6B86-4E82-93D1-DE144625F93F}" srcOrd="1" destOrd="0" presId="urn:microsoft.com/office/officeart/2005/8/layout/vList5"/>
    <dgm:cxn modelId="{80BB88EE-7D30-4126-90BD-322D6A45D460}" type="presParOf" srcId="{16333976-61F3-4D17-999E-B4AD675400F6}" destId="{E54C3E08-249C-4E63-9C89-0CE9E3B2BC54}" srcOrd="2" destOrd="0" presId="urn:microsoft.com/office/officeart/2005/8/layout/vList5"/>
    <dgm:cxn modelId="{C97A934B-92BC-46F1-8CF7-11B4D6A39449}" type="presParOf" srcId="{E54C3E08-249C-4E63-9C89-0CE9E3B2BC54}" destId="{D332DE5E-A7C8-4BCF-B415-EE1AE44243BC}" srcOrd="0" destOrd="0" presId="urn:microsoft.com/office/officeart/2005/8/layout/vList5"/>
    <dgm:cxn modelId="{9AC20DF1-45B9-45BC-980D-DC731B6DB161}" type="presParOf" srcId="{E54C3E08-249C-4E63-9C89-0CE9E3B2BC54}" destId="{34B57088-FA32-44E9-A317-485C5D76798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F64CCC-7FF9-46A3-8E6C-0B65EB1383FA}" type="doc">
      <dgm:prSet loTypeId="urn:microsoft.com/office/officeart/2008/layout/VerticalCurvedList" loCatId="list" qsTypeId="urn:microsoft.com/office/officeart/2005/8/quickstyle/3d2" qsCatId="3D" csTypeId="urn:microsoft.com/office/officeart/2005/8/colors/accent6_2" csCatId="accent6" phldr="1"/>
      <dgm:spPr/>
      <dgm:t>
        <a:bodyPr/>
        <a:lstStyle/>
        <a:p>
          <a:endParaRPr lang="zh-TW" altLang="en-US"/>
        </a:p>
      </dgm:t>
    </dgm:pt>
    <dgm:pt modelId="{D97F83D7-B1E2-4D31-A336-9B6B00E3AB0F}">
      <dgm:prSet phldrT="[文字]"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技優甄審入學</a:t>
          </a:r>
        </a:p>
      </dgm:t>
    </dgm:pt>
    <dgm:pt modelId="{D69FCF5A-B724-49F1-945F-C3D7A57AFE2A}" type="parTrans" cxnId="{AC8FA5A5-5BBD-44A7-9418-DAB5A3C2C4CB}">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4B0C26D-3F44-4A64-BC29-A19D2F9C2D60}" type="sibTrans" cxnId="{AC8FA5A5-5BBD-44A7-9418-DAB5A3C2C4CB}">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50CA700-A649-4CA2-9998-0603FCD092D5}">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實用技能學程入學</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42C6622-0112-47B5-830A-BB8C399A2942}" type="parTrans" cxnId="{CFF8B4B4-1986-416E-B590-567BF395667D}">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9B34587-6170-4BB8-84D1-017493DEA6C2}" type="sibTrans" cxnId="{CFF8B4B4-1986-416E-B590-567BF395667D}">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4089DEC-CEBC-4936-A2EB-1EA650F7E28E}">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建教合作班入學</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0D344F1-7349-4B65-89C5-D9A599C5A216}" type="parTrans" cxnId="{4A828AFE-4FD2-446C-A4D2-8628496CB213}">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20CFEE3-2FC6-450E-AAB4-FB30E3D8FFB7}" type="sibTrans" cxnId="{4A828AFE-4FD2-446C-A4D2-8628496CB213}">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C01C967-AD63-4D3D-97FC-979AE2CD9A7B}">
      <dgm:prSet phldrT="[文字]"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身心障礙學生適性輔導安置</a:t>
          </a:r>
        </a:p>
      </dgm:t>
    </dgm:pt>
    <dgm:pt modelId="{C00858C3-9069-42DA-98CE-1174B81B8693}" type="parTrans" cxnId="{632BCE8C-A233-4C35-8306-EFC001239441}">
      <dgm:prSet/>
      <dgm:spPr/>
      <dgm:t>
        <a:bodyPr/>
        <a:lstStyle/>
        <a:p>
          <a:endParaRPr lang="zh-TW" altLang="en-US"/>
        </a:p>
      </dgm:t>
    </dgm:pt>
    <dgm:pt modelId="{DA1F5978-EC6D-4075-B601-6A139FAEC9A3}" type="sibTrans" cxnId="{632BCE8C-A233-4C35-8306-EFC001239441}">
      <dgm:prSet/>
      <dgm:spPr/>
      <dgm:t>
        <a:bodyPr/>
        <a:lstStyle/>
        <a:p>
          <a:endParaRPr lang="zh-TW" altLang="en-US"/>
        </a:p>
      </dgm:t>
    </dgm:pt>
    <dgm:pt modelId="{957BE181-A5C6-4493-BE1D-296700003F49}">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特殊身分學生入學</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身障、原民、僑生等</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dgm:t>
    </dgm:pt>
    <dgm:pt modelId="{D33AB709-73AF-4B62-ABE7-486AB19B5713}" type="parTrans" cxnId="{4A0517EB-38A7-4B3C-A997-A4F19B5CB700}">
      <dgm:prSet/>
      <dgm:spPr/>
      <dgm:t>
        <a:bodyPr/>
        <a:lstStyle/>
        <a:p>
          <a:endParaRPr lang="zh-TW" altLang="en-US"/>
        </a:p>
      </dgm:t>
    </dgm:pt>
    <dgm:pt modelId="{8C8BD516-2C57-458E-AFFC-9A2368D83BFD}" type="sibTrans" cxnId="{4A0517EB-38A7-4B3C-A997-A4F19B5CB700}">
      <dgm:prSet/>
      <dgm:spPr/>
      <dgm:t>
        <a:bodyPr/>
        <a:lstStyle/>
        <a:p>
          <a:endParaRPr lang="zh-TW" altLang="en-US"/>
        </a:p>
      </dgm:t>
    </dgm:pt>
    <dgm:pt modelId="{B16E3B39-2B4E-4449-BE99-997AD4911961}" type="pres">
      <dgm:prSet presAssocID="{5CF64CCC-7FF9-46A3-8E6C-0B65EB1383FA}" presName="Name0" presStyleCnt="0">
        <dgm:presLayoutVars>
          <dgm:chMax val="7"/>
          <dgm:chPref val="7"/>
          <dgm:dir/>
        </dgm:presLayoutVars>
      </dgm:prSet>
      <dgm:spPr/>
      <dgm:t>
        <a:bodyPr/>
        <a:lstStyle/>
        <a:p>
          <a:endParaRPr lang="zh-TW" altLang="en-US"/>
        </a:p>
      </dgm:t>
    </dgm:pt>
    <dgm:pt modelId="{BFC46748-FD04-4B20-8E77-9170B131713E}" type="pres">
      <dgm:prSet presAssocID="{5CF64CCC-7FF9-46A3-8E6C-0B65EB1383FA}" presName="Name1" presStyleCnt="0"/>
      <dgm:spPr/>
    </dgm:pt>
    <dgm:pt modelId="{E1677BC8-D072-425F-9958-C07C51CBCD5A}" type="pres">
      <dgm:prSet presAssocID="{5CF64CCC-7FF9-46A3-8E6C-0B65EB1383FA}" presName="cycle" presStyleCnt="0"/>
      <dgm:spPr/>
    </dgm:pt>
    <dgm:pt modelId="{A9602788-FBFC-46FA-BAA4-FF0E55BFF6F7}" type="pres">
      <dgm:prSet presAssocID="{5CF64CCC-7FF9-46A3-8E6C-0B65EB1383FA}" presName="srcNode" presStyleLbl="node1" presStyleIdx="0" presStyleCnt="5"/>
      <dgm:spPr/>
    </dgm:pt>
    <dgm:pt modelId="{043471AD-577A-4537-82F7-27616798857D}" type="pres">
      <dgm:prSet presAssocID="{5CF64CCC-7FF9-46A3-8E6C-0B65EB1383FA}" presName="conn" presStyleLbl="parChTrans1D2" presStyleIdx="0" presStyleCnt="1"/>
      <dgm:spPr/>
      <dgm:t>
        <a:bodyPr/>
        <a:lstStyle/>
        <a:p>
          <a:endParaRPr lang="zh-TW" altLang="en-US"/>
        </a:p>
      </dgm:t>
    </dgm:pt>
    <dgm:pt modelId="{863C6B0E-78B8-4748-9BAE-56E39A2A537E}" type="pres">
      <dgm:prSet presAssocID="{5CF64CCC-7FF9-46A3-8E6C-0B65EB1383FA}" presName="extraNode" presStyleLbl="node1" presStyleIdx="0" presStyleCnt="5"/>
      <dgm:spPr/>
    </dgm:pt>
    <dgm:pt modelId="{FF0B700A-B0EC-41C1-A816-83C5FD882F46}" type="pres">
      <dgm:prSet presAssocID="{5CF64CCC-7FF9-46A3-8E6C-0B65EB1383FA}" presName="dstNode" presStyleLbl="node1" presStyleIdx="0" presStyleCnt="5"/>
      <dgm:spPr/>
    </dgm:pt>
    <dgm:pt modelId="{A3C6AF3D-FCE6-45E5-BF8A-F0A11860FB91}" type="pres">
      <dgm:prSet presAssocID="{FC01C967-AD63-4D3D-97FC-979AE2CD9A7B}" presName="text_1" presStyleLbl="node1" presStyleIdx="0" presStyleCnt="5">
        <dgm:presLayoutVars>
          <dgm:bulletEnabled val="1"/>
        </dgm:presLayoutVars>
      </dgm:prSet>
      <dgm:spPr/>
      <dgm:t>
        <a:bodyPr/>
        <a:lstStyle/>
        <a:p>
          <a:endParaRPr lang="zh-TW" altLang="en-US"/>
        </a:p>
      </dgm:t>
    </dgm:pt>
    <dgm:pt modelId="{195B6D65-D3B6-4950-8BB2-B292C00A27C2}" type="pres">
      <dgm:prSet presAssocID="{FC01C967-AD63-4D3D-97FC-979AE2CD9A7B}" presName="accent_1" presStyleCnt="0"/>
      <dgm:spPr/>
    </dgm:pt>
    <dgm:pt modelId="{648D17C5-3A4B-4AE5-815C-74C01CE95108}" type="pres">
      <dgm:prSet presAssocID="{FC01C967-AD63-4D3D-97FC-979AE2CD9A7B}" presName="accentRepeatNode" presStyleLbl="solidFgAcc1" presStyleIdx="0" presStyleCnt="5"/>
      <dgm:spPr/>
    </dgm:pt>
    <dgm:pt modelId="{E5CC2F90-4DD3-4D2C-9C83-A5826D3693E8}" type="pres">
      <dgm:prSet presAssocID="{D97F83D7-B1E2-4D31-A336-9B6B00E3AB0F}" presName="text_2" presStyleLbl="node1" presStyleIdx="1" presStyleCnt="5">
        <dgm:presLayoutVars>
          <dgm:bulletEnabled val="1"/>
        </dgm:presLayoutVars>
      </dgm:prSet>
      <dgm:spPr/>
      <dgm:t>
        <a:bodyPr/>
        <a:lstStyle/>
        <a:p>
          <a:endParaRPr lang="zh-TW" altLang="en-US"/>
        </a:p>
      </dgm:t>
    </dgm:pt>
    <dgm:pt modelId="{56BE508F-7004-4331-879F-29A92D4C17B3}" type="pres">
      <dgm:prSet presAssocID="{D97F83D7-B1E2-4D31-A336-9B6B00E3AB0F}" presName="accent_2" presStyleCnt="0"/>
      <dgm:spPr/>
    </dgm:pt>
    <dgm:pt modelId="{0A76F8E6-BDA5-45D4-8D1A-6585CEC1DB51}" type="pres">
      <dgm:prSet presAssocID="{D97F83D7-B1E2-4D31-A336-9B6B00E3AB0F}" presName="accentRepeatNode" presStyleLbl="solidFgAcc1" presStyleIdx="1" presStyleCnt="5"/>
      <dgm:spPr/>
    </dgm:pt>
    <dgm:pt modelId="{DED45C18-9EEA-42B9-B6CA-B8A3BA4CAD10}" type="pres">
      <dgm:prSet presAssocID="{950CA700-A649-4CA2-9998-0603FCD092D5}" presName="text_3" presStyleLbl="node1" presStyleIdx="2" presStyleCnt="5">
        <dgm:presLayoutVars>
          <dgm:bulletEnabled val="1"/>
        </dgm:presLayoutVars>
      </dgm:prSet>
      <dgm:spPr/>
      <dgm:t>
        <a:bodyPr/>
        <a:lstStyle/>
        <a:p>
          <a:endParaRPr lang="zh-TW" altLang="en-US"/>
        </a:p>
      </dgm:t>
    </dgm:pt>
    <dgm:pt modelId="{50EA5B09-6189-4140-BBA3-821AFC4A360C}" type="pres">
      <dgm:prSet presAssocID="{950CA700-A649-4CA2-9998-0603FCD092D5}" presName="accent_3" presStyleCnt="0"/>
      <dgm:spPr/>
    </dgm:pt>
    <dgm:pt modelId="{7E1D13DD-A273-4497-B198-2AF26421BA05}" type="pres">
      <dgm:prSet presAssocID="{950CA700-A649-4CA2-9998-0603FCD092D5}" presName="accentRepeatNode" presStyleLbl="solidFgAcc1" presStyleIdx="2" presStyleCnt="5"/>
      <dgm:spPr/>
    </dgm:pt>
    <dgm:pt modelId="{94A57900-E124-4E6F-BBBD-1A063FA1BA48}" type="pres">
      <dgm:prSet presAssocID="{A4089DEC-CEBC-4936-A2EB-1EA650F7E28E}" presName="text_4" presStyleLbl="node1" presStyleIdx="3" presStyleCnt="5">
        <dgm:presLayoutVars>
          <dgm:bulletEnabled val="1"/>
        </dgm:presLayoutVars>
      </dgm:prSet>
      <dgm:spPr/>
      <dgm:t>
        <a:bodyPr/>
        <a:lstStyle/>
        <a:p>
          <a:endParaRPr lang="zh-TW" altLang="en-US"/>
        </a:p>
      </dgm:t>
    </dgm:pt>
    <dgm:pt modelId="{724E5035-F0E8-4F11-AEE7-66A478E365C2}" type="pres">
      <dgm:prSet presAssocID="{A4089DEC-CEBC-4936-A2EB-1EA650F7E28E}" presName="accent_4" presStyleCnt="0"/>
      <dgm:spPr/>
    </dgm:pt>
    <dgm:pt modelId="{3D6B2D63-AC6D-41C7-8818-CDDD3337EDE2}" type="pres">
      <dgm:prSet presAssocID="{A4089DEC-CEBC-4936-A2EB-1EA650F7E28E}" presName="accentRepeatNode" presStyleLbl="solidFgAcc1" presStyleIdx="3" presStyleCnt="5"/>
      <dgm:spPr/>
    </dgm:pt>
    <dgm:pt modelId="{FBEFAE02-2ACE-4490-B3CE-5145A03B0588}" type="pres">
      <dgm:prSet presAssocID="{957BE181-A5C6-4493-BE1D-296700003F49}" presName="text_5" presStyleLbl="node1" presStyleIdx="4" presStyleCnt="5">
        <dgm:presLayoutVars>
          <dgm:bulletEnabled val="1"/>
        </dgm:presLayoutVars>
      </dgm:prSet>
      <dgm:spPr/>
      <dgm:t>
        <a:bodyPr/>
        <a:lstStyle/>
        <a:p>
          <a:endParaRPr lang="zh-TW" altLang="en-US"/>
        </a:p>
      </dgm:t>
    </dgm:pt>
    <dgm:pt modelId="{11C1F3AF-F929-4995-86B3-005FBF2261DD}" type="pres">
      <dgm:prSet presAssocID="{957BE181-A5C6-4493-BE1D-296700003F49}" presName="accent_5" presStyleCnt="0"/>
      <dgm:spPr/>
    </dgm:pt>
    <dgm:pt modelId="{D8D07802-F890-4AB2-9557-22E2F6E20567}" type="pres">
      <dgm:prSet presAssocID="{957BE181-A5C6-4493-BE1D-296700003F49}" presName="accentRepeatNode" presStyleLbl="solidFgAcc1" presStyleIdx="4" presStyleCnt="5"/>
      <dgm:spPr/>
    </dgm:pt>
  </dgm:ptLst>
  <dgm:cxnLst>
    <dgm:cxn modelId="{EBDE0B48-5F13-4C82-B8DC-617470B64D6F}" type="presOf" srcId="{FC01C967-AD63-4D3D-97FC-979AE2CD9A7B}" destId="{A3C6AF3D-FCE6-45E5-BF8A-F0A11860FB91}" srcOrd="0" destOrd="0" presId="urn:microsoft.com/office/officeart/2008/layout/VerticalCurvedList"/>
    <dgm:cxn modelId="{4A0517EB-38A7-4B3C-A997-A4F19B5CB700}" srcId="{5CF64CCC-7FF9-46A3-8E6C-0B65EB1383FA}" destId="{957BE181-A5C6-4493-BE1D-296700003F49}" srcOrd="4" destOrd="0" parTransId="{D33AB709-73AF-4B62-ABE7-486AB19B5713}" sibTransId="{8C8BD516-2C57-458E-AFFC-9A2368D83BFD}"/>
    <dgm:cxn modelId="{632BCE8C-A233-4C35-8306-EFC001239441}" srcId="{5CF64CCC-7FF9-46A3-8E6C-0B65EB1383FA}" destId="{FC01C967-AD63-4D3D-97FC-979AE2CD9A7B}" srcOrd="0" destOrd="0" parTransId="{C00858C3-9069-42DA-98CE-1174B81B8693}" sibTransId="{DA1F5978-EC6D-4075-B601-6A139FAEC9A3}"/>
    <dgm:cxn modelId="{439F76BF-BA78-44AE-926E-74A20B790CE6}" type="presOf" srcId="{5CF64CCC-7FF9-46A3-8E6C-0B65EB1383FA}" destId="{B16E3B39-2B4E-4449-BE99-997AD4911961}" srcOrd="0" destOrd="0" presId="urn:microsoft.com/office/officeart/2008/layout/VerticalCurvedList"/>
    <dgm:cxn modelId="{F81BA7F5-8526-484B-A33E-1F6C27CD6A91}" type="presOf" srcId="{950CA700-A649-4CA2-9998-0603FCD092D5}" destId="{DED45C18-9EEA-42B9-B6CA-B8A3BA4CAD10}" srcOrd="0" destOrd="0" presId="urn:microsoft.com/office/officeart/2008/layout/VerticalCurvedList"/>
    <dgm:cxn modelId="{CFF8B4B4-1986-416E-B590-567BF395667D}" srcId="{5CF64CCC-7FF9-46A3-8E6C-0B65EB1383FA}" destId="{950CA700-A649-4CA2-9998-0603FCD092D5}" srcOrd="2" destOrd="0" parTransId="{542C6622-0112-47B5-830A-BB8C399A2942}" sibTransId="{79B34587-6170-4BB8-84D1-017493DEA6C2}"/>
    <dgm:cxn modelId="{4EF399E8-BEF9-4F34-B73D-216F8805FBFC}" type="presOf" srcId="{A4089DEC-CEBC-4936-A2EB-1EA650F7E28E}" destId="{94A57900-E124-4E6F-BBBD-1A063FA1BA48}" srcOrd="0" destOrd="0" presId="urn:microsoft.com/office/officeart/2008/layout/VerticalCurvedList"/>
    <dgm:cxn modelId="{6C03BBA8-9191-4286-8CC2-8DC07636E743}" type="presOf" srcId="{957BE181-A5C6-4493-BE1D-296700003F49}" destId="{FBEFAE02-2ACE-4490-B3CE-5145A03B0588}" srcOrd="0" destOrd="0" presId="urn:microsoft.com/office/officeart/2008/layout/VerticalCurvedList"/>
    <dgm:cxn modelId="{04AB4BF8-1AA7-42E9-B878-210A4ED83461}" type="presOf" srcId="{DA1F5978-EC6D-4075-B601-6A139FAEC9A3}" destId="{043471AD-577A-4537-82F7-27616798857D}" srcOrd="0" destOrd="0" presId="urn:microsoft.com/office/officeart/2008/layout/VerticalCurvedList"/>
    <dgm:cxn modelId="{AC8FA5A5-5BBD-44A7-9418-DAB5A3C2C4CB}" srcId="{5CF64CCC-7FF9-46A3-8E6C-0B65EB1383FA}" destId="{D97F83D7-B1E2-4D31-A336-9B6B00E3AB0F}" srcOrd="1" destOrd="0" parTransId="{D69FCF5A-B724-49F1-945F-C3D7A57AFE2A}" sibTransId="{A4B0C26D-3F44-4A64-BC29-A19D2F9C2D60}"/>
    <dgm:cxn modelId="{460D1DA6-7413-4E13-9499-45F260F4E3F5}" type="presOf" srcId="{D97F83D7-B1E2-4D31-A336-9B6B00E3AB0F}" destId="{E5CC2F90-4DD3-4D2C-9C83-A5826D3693E8}" srcOrd="0" destOrd="0" presId="urn:microsoft.com/office/officeart/2008/layout/VerticalCurvedList"/>
    <dgm:cxn modelId="{4A828AFE-4FD2-446C-A4D2-8628496CB213}" srcId="{5CF64CCC-7FF9-46A3-8E6C-0B65EB1383FA}" destId="{A4089DEC-CEBC-4936-A2EB-1EA650F7E28E}" srcOrd="3" destOrd="0" parTransId="{50D344F1-7349-4B65-89C5-D9A599C5A216}" sibTransId="{920CFEE3-2FC6-450E-AAB4-FB30E3D8FFB7}"/>
    <dgm:cxn modelId="{8259E6E0-94BF-4880-9D75-0D140F9B1FCE}" type="presParOf" srcId="{B16E3B39-2B4E-4449-BE99-997AD4911961}" destId="{BFC46748-FD04-4B20-8E77-9170B131713E}" srcOrd="0" destOrd="0" presId="urn:microsoft.com/office/officeart/2008/layout/VerticalCurvedList"/>
    <dgm:cxn modelId="{54F1B18B-68D7-4A0E-B8FC-BD17174FFD2E}" type="presParOf" srcId="{BFC46748-FD04-4B20-8E77-9170B131713E}" destId="{E1677BC8-D072-425F-9958-C07C51CBCD5A}" srcOrd="0" destOrd="0" presId="urn:microsoft.com/office/officeart/2008/layout/VerticalCurvedList"/>
    <dgm:cxn modelId="{4E44BA57-0049-4BC2-9059-BEE1D1953963}" type="presParOf" srcId="{E1677BC8-D072-425F-9958-C07C51CBCD5A}" destId="{A9602788-FBFC-46FA-BAA4-FF0E55BFF6F7}" srcOrd="0" destOrd="0" presId="urn:microsoft.com/office/officeart/2008/layout/VerticalCurvedList"/>
    <dgm:cxn modelId="{D4558B8D-0493-43AF-8E26-9A0204C06F23}" type="presParOf" srcId="{E1677BC8-D072-425F-9958-C07C51CBCD5A}" destId="{043471AD-577A-4537-82F7-27616798857D}" srcOrd="1" destOrd="0" presId="urn:microsoft.com/office/officeart/2008/layout/VerticalCurvedList"/>
    <dgm:cxn modelId="{B6E827D0-EEFC-4067-89C5-EF9D93742635}" type="presParOf" srcId="{E1677BC8-D072-425F-9958-C07C51CBCD5A}" destId="{863C6B0E-78B8-4748-9BAE-56E39A2A537E}" srcOrd="2" destOrd="0" presId="urn:microsoft.com/office/officeart/2008/layout/VerticalCurvedList"/>
    <dgm:cxn modelId="{C94F10EE-F773-4506-ACEB-F27C756A836F}" type="presParOf" srcId="{E1677BC8-D072-425F-9958-C07C51CBCD5A}" destId="{FF0B700A-B0EC-41C1-A816-83C5FD882F46}" srcOrd="3" destOrd="0" presId="urn:microsoft.com/office/officeart/2008/layout/VerticalCurvedList"/>
    <dgm:cxn modelId="{2F69E3BA-376F-4CC8-AE9A-1FA5C202D304}" type="presParOf" srcId="{BFC46748-FD04-4B20-8E77-9170B131713E}" destId="{A3C6AF3D-FCE6-45E5-BF8A-F0A11860FB91}" srcOrd="1" destOrd="0" presId="urn:microsoft.com/office/officeart/2008/layout/VerticalCurvedList"/>
    <dgm:cxn modelId="{2B80839B-A631-4A51-A50E-B74FF61E653D}" type="presParOf" srcId="{BFC46748-FD04-4B20-8E77-9170B131713E}" destId="{195B6D65-D3B6-4950-8BB2-B292C00A27C2}" srcOrd="2" destOrd="0" presId="urn:microsoft.com/office/officeart/2008/layout/VerticalCurvedList"/>
    <dgm:cxn modelId="{85D9F65E-F463-4DE3-A512-7802036D08A0}" type="presParOf" srcId="{195B6D65-D3B6-4950-8BB2-B292C00A27C2}" destId="{648D17C5-3A4B-4AE5-815C-74C01CE95108}" srcOrd="0" destOrd="0" presId="urn:microsoft.com/office/officeart/2008/layout/VerticalCurvedList"/>
    <dgm:cxn modelId="{1301E55B-8521-408B-8FEC-67A366E0B602}" type="presParOf" srcId="{BFC46748-FD04-4B20-8E77-9170B131713E}" destId="{E5CC2F90-4DD3-4D2C-9C83-A5826D3693E8}" srcOrd="3" destOrd="0" presId="urn:microsoft.com/office/officeart/2008/layout/VerticalCurvedList"/>
    <dgm:cxn modelId="{F5D1C5BB-28B4-4FED-BABB-17B05D53AB28}" type="presParOf" srcId="{BFC46748-FD04-4B20-8E77-9170B131713E}" destId="{56BE508F-7004-4331-879F-29A92D4C17B3}" srcOrd="4" destOrd="0" presId="urn:microsoft.com/office/officeart/2008/layout/VerticalCurvedList"/>
    <dgm:cxn modelId="{F8F338B1-1F4E-4F5D-A230-EA1E8A3D3ADC}" type="presParOf" srcId="{56BE508F-7004-4331-879F-29A92D4C17B3}" destId="{0A76F8E6-BDA5-45D4-8D1A-6585CEC1DB51}" srcOrd="0" destOrd="0" presId="urn:microsoft.com/office/officeart/2008/layout/VerticalCurvedList"/>
    <dgm:cxn modelId="{B3A9D028-A29E-420C-B9DB-80E5CC32145E}" type="presParOf" srcId="{BFC46748-FD04-4B20-8E77-9170B131713E}" destId="{DED45C18-9EEA-42B9-B6CA-B8A3BA4CAD10}" srcOrd="5" destOrd="0" presId="urn:microsoft.com/office/officeart/2008/layout/VerticalCurvedList"/>
    <dgm:cxn modelId="{9EDE3C6B-897A-4252-8DD6-75FEA08405D3}" type="presParOf" srcId="{BFC46748-FD04-4B20-8E77-9170B131713E}" destId="{50EA5B09-6189-4140-BBA3-821AFC4A360C}" srcOrd="6" destOrd="0" presId="urn:microsoft.com/office/officeart/2008/layout/VerticalCurvedList"/>
    <dgm:cxn modelId="{B95039C9-0F27-410E-BB17-8AB561067900}" type="presParOf" srcId="{50EA5B09-6189-4140-BBA3-821AFC4A360C}" destId="{7E1D13DD-A273-4497-B198-2AF26421BA05}" srcOrd="0" destOrd="0" presId="urn:microsoft.com/office/officeart/2008/layout/VerticalCurvedList"/>
    <dgm:cxn modelId="{4E8A375C-52A1-4266-93A0-D7C1B5B60B48}" type="presParOf" srcId="{BFC46748-FD04-4B20-8E77-9170B131713E}" destId="{94A57900-E124-4E6F-BBBD-1A063FA1BA48}" srcOrd="7" destOrd="0" presId="urn:microsoft.com/office/officeart/2008/layout/VerticalCurvedList"/>
    <dgm:cxn modelId="{02CCC51D-694B-47F1-B22C-DD69B8F77168}" type="presParOf" srcId="{BFC46748-FD04-4B20-8E77-9170B131713E}" destId="{724E5035-F0E8-4F11-AEE7-66A478E365C2}" srcOrd="8" destOrd="0" presId="urn:microsoft.com/office/officeart/2008/layout/VerticalCurvedList"/>
    <dgm:cxn modelId="{8DE95B46-227B-4D79-B0C0-9E981644233D}" type="presParOf" srcId="{724E5035-F0E8-4F11-AEE7-66A478E365C2}" destId="{3D6B2D63-AC6D-41C7-8818-CDDD3337EDE2}" srcOrd="0" destOrd="0" presId="urn:microsoft.com/office/officeart/2008/layout/VerticalCurvedList"/>
    <dgm:cxn modelId="{A48D67E0-958A-41BF-B763-4A57E0765ECD}" type="presParOf" srcId="{BFC46748-FD04-4B20-8E77-9170B131713E}" destId="{FBEFAE02-2ACE-4490-B3CE-5145A03B0588}" srcOrd="9" destOrd="0" presId="urn:microsoft.com/office/officeart/2008/layout/VerticalCurvedList"/>
    <dgm:cxn modelId="{FBBA51E4-C7BC-40AB-95D0-7E34DDA7F978}" type="presParOf" srcId="{BFC46748-FD04-4B20-8E77-9170B131713E}" destId="{11C1F3AF-F929-4995-86B3-005FBF2261DD}" srcOrd="10" destOrd="0" presId="urn:microsoft.com/office/officeart/2008/layout/VerticalCurvedList"/>
    <dgm:cxn modelId="{9AE3E09E-6516-45B9-965B-D61817DCCAE0}" type="presParOf" srcId="{11C1F3AF-F929-4995-86B3-005FBF2261DD}" destId="{D8D07802-F890-4AB2-9557-22E2F6E2056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r>
            <a:rPr lang="en-US" altLang="zh-TW" sz="2400" dirty="0">
              <a:latin typeface="Adobe 繁黑體 Std B" pitchFamily="34" charset="-120"/>
              <a:ea typeface="Adobe 繁黑體 Std B" pitchFamily="34" charset="-120"/>
            </a:rPr>
            <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t>
        <a:bodyPr/>
        <a:lstStyle/>
        <a:p>
          <a:endParaRPr lang="zh-TW" altLang="en-US"/>
        </a:p>
      </dgm:t>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t>
        <a:bodyPr/>
        <a:lstStyle/>
        <a:p>
          <a:endParaRPr lang="zh-TW" altLang="en-US"/>
        </a:p>
      </dgm:t>
    </dgm:pt>
    <dgm:pt modelId="{B140CF7C-7375-4B61-811B-CC4133916574}" type="pres">
      <dgm:prSet presAssocID="{2F16201B-933E-4461-8BC8-87F21D9E7E4D}" presName="rootConnector" presStyleLbl="node1" presStyleIdx="0" presStyleCnt="3"/>
      <dgm:spPr/>
      <dgm:t>
        <a:bodyPr/>
        <a:lstStyle/>
        <a:p>
          <a:endParaRPr lang="zh-TW" altLang="en-US"/>
        </a:p>
      </dgm:t>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t>
        <a:bodyPr/>
        <a:lstStyle/>
        <a:p>
          <a:endParaRPr lang="zh-TW" altLang="en-US"/>
        </a:p>
      </dgm:t>
    </dgm:pt>
    <dgm:pt modelId="{DBD0592F-2E5E-4B97-8328-85175B988E71}" type="pres">
      <dgm:prSet presAssocID="{B5B93514-293B-4163-93D7-60F01CD73AAC}" presName="childText" presStyleLbl="bgAcc1" presStyleIdx="0" presStyleCnt="9" custScaleX="123496">
        <dgm:presLayoutVars>
          <dgm:bulletEnabled val="1"/>
        </dgm:presLayoutVars>
      </dgm:prSet>
      <dgm:spPr/>
      <dgm:t>
        <a:bodyPr/>
        <a:lstStyle/>
        <a:p>
          <a:endParaRPr lang="zh-TW" altLang="en-US"/>
        </a:p>
      </dgm:t>
    </dgm:pt>
    <dgm:pt modelId="{F093A886-9A24-4A6F-8842-1B9463DFC82F}" type="pres">
      <dgm:prSet presAssocID="{F6BDEB2C-66AF-4479-B261-F66C552B91A6}" presName="Name13" presStyleLbl="parChTrans1D2" presStyleIdx="1" presStyleCnt="9"/>
      <dgm:spPr/>
      <dgm:t>
        <a:bodyPr/>
        <a:lstStyle/>
        <a:p>
          <a:endParaRPr lang="zh-TW" altLang="en-US"/>
        </a:p>
      </dgm:t>
    </dgm:pt>
    <dgm:pt modelId="{1E55B344-3D5D-4821-87C0-C35F5E4B1F82}" type="pres">
      <dgm:prSet presAssocID="{F33CC9CD-0C9D-4442-90E6-FEDD82388C93}" presName="childText" presStyleLbl="bgAcc1" presStyleIdx="1" presStyleCnt="9" custScaleX="123496">
        <dgm:presLayoutVars>
          <dgm:bulletEnabled val="1"/>
        </dgm:presLayoutVars>
      </dgm:prSet>
      <dgm:spPr/>
      <dgm:t>
        <a:bodyPr/>
        <a:lstStyle/>
        <a:p>
          <a:endParaRPr lang="zh-TW" altLang="en-US"/>
        </a:p>
      </dgm:t>
    </dgm:pt>
    <dgm:pt modelId="{6BDDDAF2-015E-4C28-9370-677AC8DCB0BB}" type="pres">
      <dgm:prSet presAssocID="{C5BD3101-2BD5-4577-8FFA-9A94C0CA7CA8}" presName="Name13" presStyleLbl="parChTrans1D2" presStyleIdx="2" presStyleCnt="9"/>
      <dgm:spPr/>
      <dgm:t>
        <a:bodyPr/>
        <a:lstStyle/>
        <a:p>
          <a:endParaRPr lang="zh-TW" altLang="en-US"/>
        </a:p>
      </dgm:t>
    </dgm:pt>
    <dgm:pt modelId="{3BECD76B-389E-4A81-B244-6C0418F33830}" type="pres">
      <dgm:prSet presAssocID="{3B75BCFF-1A40-4DEB-8C22-6F0A5078E387}" presName="childText" presStyleLbl="bgAcc1" presStyleIdx="2" presStyleCnt="9" custScaleX="123496">
        <dgm:presLayoutVars>
          <dgm:bulletEnabled val="1"/>
        </dgm:presLayoutVars>
      </dgm:prSet>
      <dgm:spPr/>
      <dgm:t>
        <a:bodyPr/>
        <a:lstStyle/>
        <a:p>
          <a:endParaRPr lang="zh-TW" altLang="en-US"/>
        </a:p>
      </dgm:t>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t>
        <a:bodyPr/>
        <a:lstStyle/>
        <a:p>
          <a:endParaRPr lang="zh-TW" altLang="en-US"/>
        </a:p>
      </dgm:t>
    </dgm:pt>
    <dgm:pt modelId="{D97BEAD7-400B-42E9-8EE0-2F7B8F31B459}" type="pres">
      <dgm:prSet presAssocID="{1F6B2464-6055-41BA-995F-7081D0EAD73B}" presName="rootConnector" presStyleLbl="node1" presStyleIdx="1" presStyleCnt="3"/>
      <dgm:spPr/>
      <dgm:t>
        <a:bodyPr/>
        <a:lstStyle/>
        <a:p>
          <a:endParaRPr lang="zh-TW" altLang="en-US"/>
        </a:p>
      </dgm:t>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t>
        <a:bodyPr/>
        <a:lstStyle/>
        <a:p>
          <a:endParaRPr lang="zh-TW" altLang="en-US"/>
        </a:p>
      </dgm:t>
    </dgm:pt>
    <dgm:pt modelId="{E4DF2E74-5265-46A7-BD70-17092C4A0D23}" type="pres">
      <dgm:prSet presAssocID="{6CEA7E8D-D31A-43EC-9041-37EFC61365C0}" presName="childText" presStyleLbl="bgAcc1" presStyleIdx="3" presStyleCnt="9" custScaleX="135460">
        <dgm:presLayoutVars>
          <dgm:bulletEnabled val="1"/>
        </dgm:presLayoutVars>
      </dgm:prSet>
      <dgm:spPr/>
      <dgm:t>
        <a:bodyPr/>
        <a:lstStyle/>
        <a:p>
          <a:endParaRPr lang="zh-TW" altLang="en-US"/>
        </a:p>
      </dgm:t>
    </dgm:pt>
    <dgm:pt modelId="{7F4C41A4-E9B8-42D3-8E2C-42ACC304BFB2}" type="pres">
      <dgm:prSet presAssocID="{383144D2-1977-4E03-8630-DC460BE7F288}" presName="Name13" presStyleLbl="parChTrans1D2" presStyleIdx="4" presStyleCnt="9"/>
      <dgm:spPr/>
      <dgm:t>
        <a:bodyPr/>
        <a:lstStyle/>
        <a:p>
          <a:endParaRPr lang="zh-TW" altLang="en-US"/>
        </a:p>
      </dgm:t>
    </dgm:pt>
    <dgm:pt modelId="{154B0646-13F6-4A67-AA8A-47D0CF61927A}" type="pres">
      <dgm:prSet presAssocID="{7EF3C340-2C6B-4D94-9448-80C0CEB7834B}" presName="childText" presStyleLbl="bgAcc1" presStyleIdx="4" presStyleCnt="9" custScaleX="135460">
        <dgm:presLayoutVars>
          <dgm:bulletEnabled val="1"/>
        </dgm:presLayoutVars>
      </dgm:prSet>
      <dgm:spPr/>
      <dgm:t>
        <a:bodyPr/>
        <a:lstStyle/>
        <a:p>
          <a:endParaRPr lang="zh-TW" altLang="en-US"/>
        </a:p>
      </dgm:t>
    </dgm:pt>
    <dgm:pt modelId="{364501B8-53D0-444F-AC7C-E925FEAB77A5}" type="pres">
      <dgm:prSet presAssocID="{0CF67CA4-6DDC-4950-ADB6-2829E5A954D2}" presName="Name13" presStyleLbl="parChTrans1D2" presStyleIdx="5" presStyleCnt="9"/>
      <dgm:spPr/>
      <dgm:t>
        <a:bodyPr/>
        <a:lstStyle/>
        <a:p>
          <a:endParaRPr lang="zh-TW" altLang="en-US"/>
        </a:p>
      </dgm:t>
    </dgm:pt>
    <dgm:pt modelId="{FC7D8BD6-DCAE-4923-9D2A-927FA4D613A3}" type="pres">
      <dgm:prSet presAssocID="{6C3C1F96-6D3A-4A67-A939-67E2CF10DD11}" presName="childText" presStyleLbl="bgAcc1" presStyleIdx="5" presStyleCnt="9" custScaleX="135460">
        <dgm:presLayoutVars>
          <dgm:bulletEnabled val="1"/>
        </dgm:presLayoutVars>
      </dgm:prSet>
      <dgm:spPr/>
      <dgm:t>
        <a:bodyPr/>
        <a:lstStyle/>
        <a:p>
          <a:endParaRPr lang="zh-TW" altLang="en-US"/>
        </a:p>
      </dgm:t>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t>
        <a:bodyPr/>
        <a:lstStyle/>
        <a:p>
          <a:endParaRPr lang="zh-TW" altLang="en-US"/>
        </a:p>
      </dgm:t>
    </dgm:pt>
    <dgm:pt modelId="{30B98B06-28F6-4525-8C4D-30CF06EB40D3}" type="pres">
      <dgm:prSet presAssocID="{A8F33A36-00A2-497B-A143-2211AEEFE4AD}" presName="rootConnector" presStyleLbl="node1" presStyleIdx="2" presStyleCnt="3"/>
      <dgm:spPr/>
      <dgm:t>
        <a:bodyPr/>
        <a:lstStyle/>
        <a:p>
          <a:endParaRPr lang="zh-TW" altLang="en-US"/>
        </a:p>
      </dgm:t>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t>
        <a:bodyPr/>
        <a:lstStyle/>
        <a:p>
          <a:endParaRPr lang="zh-TW" altLang="en-US"/>
        </a:p>
      </dgm:t>
    </dgm:pt>
    <dgm:pt modelId="{13B25F41-AD46-4FA1-8EF3-8B1EEF6B3F9B}" type="pres">
      <dgm:prSet presAssocID="{7906BCB2-65D6-4620-9354-2CAD6D34095E}" presName="childText" presStyleLbl="bgAcc1" presStyleIdx="6" presStyleCnt="9" custScaleX="135189">
        <dgm:presLayoutVars>
          <dgm:bulletEnabled val="1"/>
        </dgm:presLayoutVars>
      </dgm:prSet>
      <dgm:spPr/>
      <dgm:t>
        <a:bodyPr/>
        <a:lstStyle/>
        <a:p>
          <a:endParaRPr lang="zh-TW" altLang="en-US"/>
        </a:p>
      </dgm:t>
    </dgm:pt>
    <dgm:pt modelId="{D64E767E-EA74-47CF-B878-B0F655200516}" type="pres">
      <dgm:prSet presAssocID="{489D68AB-C690-4511-8DBA-D22F42F069A3}" presName="Name13" presStyleLbl="parChTrans1D2" presStyleIdx="7" presStyleCnt="9"/>
      <dgm:spPr/>
      <dgm:t>
        <a:bodyPr/>
        <a:lstStyle/>
        <a:p>
          <a:endParaRPr lang="zh-TW" altLang="en-US"/>
        </a:p>
      </dgm:t>
    </dgm:pt>
    <dgm:pt modelId="{DDE86BB5-3B5E-48D4-8518-9BEFBD9698BD}" type="pres">
      <dgm:prSet presAssocID="{212B52B5-2BCA-483A-96A7-55A25432BEA9}" presName="childText" presStyleLbl="bgAcc1" presStyleIdx="7" presStyleCnt="9" custScaleX="135189">
        <dgm:presLayoutVars>
          <dgm:bulletEnabled val="1"/>
        </dgm:presLayoutVars>
      </dgm:prSet>
      <dgm:spPr/>
      <dgm:t>
        <a:bodyPr/>
        <a:lstStyle/>
        <a:p>
          <a:endParaRPr lang="zh-TW" altLang="en-US"/>
        </a:p>
      </dgm:t>
    </dgm:pt>
    <dgm:pt modelId="{CC0E329D-4715-4A16-9EC2-D8B5B3601286}" type="pres">
      <dgm:prSet presAssocID="{9BB5BE1D-B71E-47F6-93FB-C53A909E2FFC}" presName="Name13" presStyleLbl="parChTrans1D2" presStyleIdx="8" presStyleCnt="9"/>
      <dgm:spPr/>
      <dgm:t>
        <a:bodyPr/>
        <a:lstStyle/>
        <a:p>
          <a:endParaRPr lang="zh-TW" altLang="en-US"/>
        </a:p>
      </dgm:t>
    </dgm:pt>
    <dgm:pt modelId="{8A8C3431-501D-423E-9F69-920AD745161A}" type="pres">
      <dgm:prSet presAssocID="{5A4DE850-63A1-4B10-A90D-6CD91D6BDDC4}" presName="childText" presStyleLbl="bgAcc1" presStyleIdx="8" presStyleCnt="9" custScaleX="135189">
        <dgm:presLayoutVars>
          <dgm:bulletEnabled val="1"/>
        </dgm:presLayoutVars>
      </dgm:prSet>
      <dgm:spPr/>
      <dgm:t>
        <a:bodyPr/>
        <a:lstStyle/>
        <a:p>
          <a:endParaRPr lang="zh-TW" altLang="en-US"/>
        </a:p>
      </dgm:t>
    </dgm:pt>
  </dgm:ptLst>
  <dgm:cxnLst>
    <dgm:cxn modelId="{9C8BBCA5-1E51-4A4C-B732-18EBD01A48E9}" type="presOf" srcId="{F33CC9CD-0C9D-4442-90E6-FEDD82388C93}" destId="{1E55B344-3D5D-4821-87C0-C35F5E4B1F82}" srcOrd="0" destOrd="0" presId="urn:microsoft.com/office/officeart/2005/8/layout/hierarchy3"/>
    <dgm:cxn modelId="{A4B73271-6761-4ACD-A688-B4F90479C8A9}" type="presOf" srcId="{F6BDEB2C-66AF-4479-B261-F66C552B91A6}" destId="{F093A886-9A24-4A6F-8842-1B9463DFC82F}"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826AF7C-83E4-4B72-A2AE-F5F64933E759}" type="presOf" srcId="{9BB5BE1D-B71E-47F6-93FB-C53A909E2FFC}" destId="{CC0E329D-4715-4A16-9EC2-D8B5B3601286}" srcOrd="0" destOrd="0" presId="urn:microsoft.com/office/officeart/2005/8/layout/hierarchy3"/>
    <dgm:cxn modelId="{01996DA6-4E3E-493A-9307-F832B7CBDCE0}" type="presOf" srcId="{93E4B0C3-96E5-41E0-8F32-9994598E4D56}" destId="{E973DCF4-0E6E-41E7-88CA-76B1BC2C3DFC}" srcOrd="0" destOrd="0" presId="urn:microsoft.com/office/officeart/2005/8/layout/hierarchy3"/>
    <dgm:cxn modelId="{199CC9E4-B7EB-43D5-BAF9-C27C0739FABD}" type="presOf" srcId="{6CEA7E8D-D31A-43EC-9041-37EFC61365C0}" destId="{E4DF2E74-5265-46A7-BD70-17092C4A0D23}"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808BEC8D-F3BA-4B24-B4C4-4A5005F0BF58}" type="presOf" srcId="{48AD86C8-54F7-4C25-AA16-E58FA5CD0C0B}" destId="{BEE43D38-C371-4AF3-9B1C-20859E67A450}" srcOrd="0" destOrd="0" presId="urn:microsoft.com/office/officeart/2005/8/layout/hierarchy3"/>
    <dgm:cxn modelId="{B5AD642A-0799-46F7-AB74-30BC7AAC2308}" type="presOf" srcId="{0CF67CA4-6DDC-4950-ADB6-2829E5A954D2}" destId="{364501B8-53D0-444F-AC7C-E925FEAB77A5}" srcOrd="0" destOrd="0" presId="urn:microsoft.com/office/officeart/2005/8/layout/hierarchy3"/>
    <dgm:cxn modelId="{87345644-2AC3-4F69-ACC3-66280619C2D8}" type="presOf" srcId="{1F6B2464-6055-41BA-995F-7081D0EAD73B}" destId="{D97BEAD7-400B-42E9-8EE0-2F7B8F31B459}" srcOrd="1" destOrd="0" presId="urn:microsoft.com/office/officeart/2005/8/layout/hierarchy3"/>
    <dgm:cxn modelId="{0A96B6C0-4B61-4BDA-B6B1-876741509122}" type="presOf" srcId="{212B52B5-2BCA-483A-96A7-55A25432BEA9}" destId="{DDE86BB5-3B5E-48D4-8518-9BEFBD9698BD}" srcOrd="0" destOrd="0" presId="urn:microsoft.com/office/officeart/2005/8/layout/hierarchy3"/>
    <dgm:cxn modelId="{AABBE82A-2B9F-410A-BFF7-6761B1700267}" type="presOf" srcId="{B5B93514-293B-4163-93D7-60F01CD73AAC}" destId="{DBD0592F-2E5E-4B97-8328-85175B988E71}" srcOrd="0" destOrd="0" presId="urn:microsoft.com/office/officeart/2005/8/layout/hierarchy3"/>
    <dgm:cxn modelId="{B0846574-A607-4F33-A586-CC64DB6E17DB}" type="presOf" srcId="{C5BD3101-2BD5-4577-8FFA-9A94C0CA7CA8}" destId="{6BDDDAF2-015E-4C28-9370-677AC8DCB0BB}" srcOrd="0"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2548176F-ABE1-4D9A-89D3-84E8E417E41C}" srcId="{A8F33A36-00A2-497B-A143-2211AEEFE4AD}" destId="{7906BCB2-65D6-4620-9354-2CAD6D34095E}" srcOrd="0" destOrd="0" parTransId="{AE8250C6-2632-4F91-96CD-833239B2BF92}" sibTransId="{121BDA2C-86AF-4009-B11A-AF978602DA01}"/>
    <dgm:cxn modelId="{24C8527E-252F-4C8E-B0B9-F6AF87CC550F}" srcId="{2F16201B-933E-4461-8BC8-87F21D9E7E4D}" destId="{B5B93514-293B-4163-93D7-60F01CD73AAC}" srcOrd="0" destOrd="0" parTransId="{48AD86C8-54F7-4C25-AA16-E58FA5CD0C0B}" sibTransId="{98009AC0-11AA-4217-B584-8A6BE3D3A223}"/>
    <dgm:cxn modelId="{D6EDA9C8-3653-4728-972A-DCFE651877E9}" type="presOf" srcId="{383144D2-1977-4E03-8630-DC460BE7F288}" destId="{7F4C41A4-E9B8-42D3-8E2C-42ACC304BFB2}" srcOrd="0" destOrd="0" presId="urn:microsoft.com/office/officeart/2005/8/layout/hierarchy3"/>
    <dgm:cxn modelId="{B6772FF4-0C4C-4078-BF9E-4D746A2F98FA}" type="presOf" srcId="{2F16201B-933E-4461-8BC8-87F21D9E7E4D}" destId="{B140CF7C-7375-4B61-811B-CC4133916574}" srcOrd="1" destOrd="0" presId="urn:microsoft.com/office/officeart/2005/8/layout/hierarchy3"/>
    <dgm:cxn modelId="{9AB4A3AF-23B8-4373-B1CC-2170A3AA7DB1}" type="presOf" srcId="{7EF3C340-2C6B-4D94-9448-80C0CEB7834B}" destId="{154B0646-13F6-4A67-AA8A-47D0CF61927A}" srcOrd="0" destOrd="0" presId="urn:microsoft.com/office/officeart/2005/8/layout/hierarchy3"/>
    <dgm:cxn modelId="{B52935F7-7362-4BB6-AF3B-3595B01583BB}" type="presOf" srcId="{AE8250C6-2632-4F91-96CD-833239B2BF92}" destId="{0DFD795E-052E-4AB5-8C21-4D993FF50002}"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CD144530-9D39-45A4-BA8A-44DDB3D4E7DD}" type="presOf" srcId="{5E0E9D3D-31E8-434D-8456-4782E8876D6C}" destId="{BBDEFCEE-1486-4C46-9D96-9EB56093C49F}"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6B561971-81AC-43C1-8B15-5D6D1685AC00}" type="presOf" srcId="{A8F33A36-00A2-497B-A143-2211AEEFE4AD}" destId="{30B98B06-28F6-4525-8C4D-30CF06EB40D3}" srcOrd="1"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F34A9F99-5E77-44EB-A15A-27F6EB9A8AAA}" type="presOf" srcId="{6C3C1F96-6D3A-4A67-A939-67E2CF10DD11}" destId="{FC7D8BD6-DCAE-4923-9D2A-927FA4D613A3}"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699EC3F5-467C-4EF5-9B23-733D89F36B7E}" type="presOf" srcId="{2F16201B-933E-4461-8BC8-87F21D9E7E4D}" destId="{BF7CD507-E0F1-4C24-8109-712D7C5AB9AC}"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DF39D26F-9091-4D64-8DA6-1E32B6DB18E3}" type="presOf" srcId="{5A4DE850-63A1-4B10-A90D-6CD91D6BDDC4}" destId="{8A8C3431-501D-423E-9F69-920AD745161A}" srcOrd="0" destOrd="0" presId="urn:microsoft.com/office/officeart/2005/8/layout/hierarchy3"/>
    <dgm:cxn modelId="{9BCD41D5-54CE-4CE6-BAEC-51215870B1D8}" type="presOf" srcId="{A8F33A36-00A2-497B-A143-2211AEEFE4AD}" destId="{61FD8914-6389-4635-BA44-E39AC0A9387D}" srcOrd="0" destOrd="0" presId="urn:microsoft.com/office/officeart/2005/8/layout/hierarchy3"/>
    <dgm:cxn modelId="{C73900FE-3875-4E23-B81E-EF2CD51BED1F}" type="presOf" srcId="{489D68AB-C690-4511-8DBA-D22F42F069A3}" destId="{D64E767E-EA74-47CF-B878-B0F655200516}" srcOrd="0" destOrd="0" presId="urn:microsoft.com/office/officeart/2005/8/layout/hierarchy3"/>
    <dgm:cxn modelId="{5708DCCD-8AF3-4126-A2F1-D968BCC69E5F}" srcId="{1F6B2464-6055-41BA-995F-7081D0EAD73B}" destId="{7EF3C340-2C6B-4D94-9448-80C0CEB7834B}" srcOrd="1" destOrd="0" parTransId="{383144D2-1977-4E03-8630-DC460BE7F288}" sibTransId="{57B27C83-00A3-4EF7-8803-C03629C3D788}"/>
    <dgm:cxn modelId="{48C31377-751B-4FC7-8FBE-E2FDDBCBC903}" type="presOf" srcId="{1F6B2464-6055-41BA-995F-7081D0EAD73B}" destId="{85FCF6C0-E142-430F-A251-830F2FEC3A67}" srcOrd="0" destOrd="0" presId="urn:microsoft.com/office/officeart/2005/8/layout/hierarchy3"/>
    <dgm:cxn modelId="{21D428B1-944C-4F12-A7F3-1B310C6BD413}" type="presOf" srcId="{3B75BCFF-1A40-4DEB-8C22-6F0A5078E387}" destId="{3BECD76B-389E-4A81-B244-6C0418F33830}" srcOrd="0" destOrd="0" presId="urn:microsoft.com/office/officeart/2005/8/layout/hierarchy3"/>
    <dgm:cxn modelId="{FAFE04E6-00DA-4B95-B3A4-51F7984880A2}" type="presOf" srcId="{7906BCB2-65D6-4620-9354-2CAD6D34095E}" destId="{13B25F41-AD46-4FA1-8EF3-8B1EEF6B3F9B}" srcOrd="0" destOrd="0" presId="urn:microsoft.com/office/officeart/2005/8/layout/hierarchy3"/>
    <dgm:cxn modelId="{4710A585-9DAC-43C4-8224-3975BCDE8B5A}" srcId="{A8F33A36-00A2-497B-A143-2211AEEFE4AD}" destId="{5A4DE850-63A1-4B10-A90D-6CD91D6BDDC4}" srcOrd="2" destOrd="0" parTransId="{9BB5BE1D-B71E-47F6-93FB-C53A909E2FFC}" sibTransId="{A547BAFF-0A57-48A9-962E-3138736A50CB}"/>
    <dgm:cxn modelId="{34B7AED7-B3BD-443F-857A-ED7AF6D94626}" type="presParOf" srcId="{BBDEFCEE-1486-4C46-9D96-9EB56093C49F}" destId="{509ADAE6-7FD1-420E-85D0-A09276DC09F9}" srcOrd="0" destOrd="0" presId="urn:microsoft.com/office/officeart/2005/8/layout/hierarchy3"/>
    <dgm:cxn modelId="{547D4B60-81D9-4565-9874-BC9A2D4CA8A8}" type="presParOf" srcId="{509ADAE6-7FD1-420E-85D0-A09276DC09F9}" destId="{DD80868F-8EEB-4369-9148-4D0E7073D58D}" srcOrd="0" destOrd="0" presId="urn:microsoft.com/office/officeart/2005/8/layout/hierarchy3"/>
    <dgm:cxn modelId="{30ECE137-23E5-4990-BD73-7AB8B03F1827}" type="presParOf" srcId="{DD80868F-8EEB-4369-9148-4D0E7073D58D}" destId="{BF7CD507-E0F1-4C24-8109-712D7C5AB9AC}" srcOrd="0" destOrd="0" presId="urn:microsoft.com/office/officeart/2005/8/layout/hierarchy3"/>
    <dgm:cxn modelId="{D147A6F6-5F9B-4173-8915-65A95A72B964}" type="presParOf" srcId="{DD80868F-8EEB-4369-9148-4D0E7073D58D}" destId="{B140CF7C-7375-4B61-811B-CC4133916574}" srcOrd="1" destOrd="0" presId="urn:microsoft.com/office/officeart/2005/8/layout/hierarchy3"/>
    <dgm:cxn modelId="{7392A1EC-B7D6-4197-B8B9-BA6FB2BF0E03}" type="presParOf" srcId="{509ADAE6-7FD1-420E-85D0-A09276DC09F9}" destId="{72FF4BD6-FB01-4606-8A63-B510900F9E5B}" srcOrd="1" destOrd="0" presId="urn:microsoft.com/office/officeart/2005/8/layout/hierarchy3"/>
    <dgm:cxn modelId="{80B6F99E-19DE-4ECD-A85D-31E891C96C2F}" type="presParOf" srcId="{72FF4BD6-FB01-4606-8A63-B510900F9E5B}" destId="{BEE43D38-C371-4AF3-9B1C-20859E67A450}" srcOrd="0" destOrd="0" presId="urn:microsoft.com/office/officeart/2005/8/layout/hierarchy3"/>
    <dgm:cxn modelId="{B2627939-9C84-4E99-B0FD-6BF3BBD181AC}" type="presParOf" srcId="{72FF4BD6-FB01-4606-8A63-B510900F9E5B}" destId="{DBD0592F-2E5E-4B97-8328-85175B988E71}" srcOrd="1" destOrd="0" presId="urn:microsoft.com/office/officeart/2005/8/layout/hierarchy3"/>
    <dgm:cxn modelId="{95633B59-7B36-4B61-975D-A507C926189C}" type="presParOf" srcId="{72FF4BD6-FB01-4606-8A63-B510900F9E5B}" destId="{F093A886-9A24-4A6F-8842-1B9463DFC82F}" srcOrd="2" destOrd="0" presId="urn:microsoft.com/office/officeart/2005/8/layout/hierarchy3"/>
    <dgm:cxn modelId="{E2C97EE3-464B-4445-A1FB-A603044F6DA6}" type="presParOf" srcId="{72FF4BD6-FB01-4606-8A63-B510900F9E5B}" destId="{1E55B344-3D5D-4821-87C0-C35F5E4B1F82}" srcOrd="3" destOrd="0" presId="urn:microsoft.com/office/officeart/2005/8/layout/hierarchy3"/>
    <dgm:cxn modelId="{0B5A32BF-19DB-4843-9B6E-358F3C4C168E}" type="presParOf" srcId="{72FF4BD6-FB01-4606-8A63-B510900F9E5B}" destId="{6BDDDAF2-015E-4C28-9370-677AC8DCB0BB}" srcOrd="4" destOrd="0" presId="urn:microsoft.com/office/officeart/2005/8/layout/hierarchy3"/>
    <dgm:cxn modelId="{2564F687-9AB5-489C-A775-0372AECED9D4}" type="presParOf" srcId="{72FF4BD6-FB01-4606-8A63-B510900F9E5B}" destId="{3BECD76B-389E-4A81-B244-6C0418F33830}" srcOrd="5" destOrd="0" presId="urn:microsoft.com/office/officeart/2005/8/layout/hierarchy3"/>
    <dgm:cxn modelId="{F70CD91D-91B6-4D1C-9F9B-1EB4234947A1}" type="presParOf" srcId="{BBDEFCEE-1486-4C46-9D96-9EB56093C49F}" destId="{3BC5D1A3-A10E-4FB3-B76A-573B75489E46}" srcOrd="1" destOrd="0" presId="urn:microsoft.com/office/officeart/2005/8/layout/hierarchy3"/>
    <dgm:cxn modelId="{82AE90F3-F2E8-4BE8-83D6-BC0EE8F6ADB4}" type="presParOf" srcId="{3BC5D1A3-A10E-4FB3-B76A-573B75489E46}" destId="{5318CE2E-6EC7-477E-94F1-7D420756D5E8}" srcOrd="0" destOrd="0" presId="urn:microsoft.com/office/officeart/2005/8/layout/hierarchy3"/>
    <dgm:cxn modelId="{FF19A123-2A57-4B94-9654-17C17F2F78A0}" type="presParOf" srcId="{5318CE2E-6EC7-477E-94F1-7D420756D5E8}" destId="{85FCF6C0-E142-430F-A251-830F2FEC3A67}" srcOrd="0" destOrd="0" presId="urn:microsoft.com/office/officeart/2005/8/layout/hierarchy3"/>
    <dgm:cxn modelId="{26311D82-E605-42F7-8C46-1FBEDC553EBE}" type="presParOf" srcId="{5318CE2E-6EC7-477E-94F1-7D420756D5E8}" destId="{D97BEAD7-400B-42E9-8EE0-2F7B8F31B459}" srcOrd="1" destOrd="0" presId="urn:microsoft.com/office/officeart/2005/8/layout/hierarchy3"/>
    <dgm:cxn modelId="{E206512A-1766-4E94-92E5-C31CAE5BE600}" type="presParOf" srcId="{3BC5D1A3-A10E-4FB3-B76A-573B75489E46}" destId="{91E68602-5ED4-4365-AE9F-C58A152744D9}" srcOrd="1" destOrd="0" presId="urn:microsoft.com/office/officeart/2005/8/layout/hierarchy3"/>
    <dgm:cxn modelId="{D3816400-729C-4B12-AB56-836FD0FB6038}" type="presParOf" srcId="{91E68602-5ED4-4365-AE9F-C58A152744D9}" destId="{E973DCF4-0E6E-41E7-88CA-76B1BC2C3DFC}" srcOrd="0" destOrd="0" presId="urn:microsoft.com/office/officeart/2005/8/layout/hierarchy3"/>
    <dgm:cxn modelId="{0712FF44-A606-4576-B862-42D6523CA781}" type="presParOf" srcId="{91E68602-5ED4-4365-AE9F-C58A152744D9}" destId="{E4DF2E74-5265-46A7-BD70-17092C4A0D23}" srcOrd="1" destOrd="0" presId="urn:microsoft.com/office/officeart/2005/8/layout/hierarchy3"/>
    <dgm:cxn modelId="{048F4B2E-0188-456C-BD69-12ED9ACC131C}" type="presParOf" srcId="{91E68602-5ED4-4365-AE9F-C58A152744D9}" destId="{7F4C41A4-E9B8-42D3-8E2C-42ACC304BFB2}" srcOrd="2" destOrd="0" presId="urn:microsoft.com/office/officeart/2005/8/layout/hierarchy3"/>
    <dgm:cxn modelId="{F18309F2-85B6-4C86-B52A-24DF92441A06}" type="presParOf" srcId="{91E68602-5ED4-4365-AE9F-C58A152744D9}" destId="{154B0646-13F6-4A67-AA8A-47D0CF61927A}" srcOrd="3" destOrd="0" presId="urn:microsoft.com/office/officeart/2005/8/layout/hierarchy3"/>
    <dgm:cxn modelId="{6313385C-D59C-444E-8D29-AD776492169B}" type="presParOf" srcId="{91E68602-5ED4-4365-AE9F-C58A152744D9}" destId="{364501B8-53D0-444F-AC7C-E925FEAB77A5}" srcOrd="4" destOrd="0" presId="urn:microsoft.com/office/officeart/2005/8/layout/hierarchy3"/>
    <dgm:cxn modelId="{23154D88-0395-41D2-B5C7-AECC811A9264}" type="presParOf" srcId="{91E68602-5ED4-4365-AE9F-C58A152744D9}" destId="{FC7D8BD6-DCAE-4923-9D2A-927FA4D613A3}" srcOrd="5" destOrd="0" presId="urn:microsoft.com/office/officeart/2005/8/layout/hierarchy3"/>
    <dgm:cxn modelId="{36C78271-362E-4F6A-841E-C7457B499B6A}" type="presParOf" srcId="{BBDEFCEE-1486-4C46-9D96-9EB56093C49F}" destId="{3F27FA12-4A92-4032-B647-774EEBF64FF1}" srcOrd="2" destOrd="0" presId="urn:microsoft.com/office/officeart/2005/8/layout/hierarchy3"/>
    <dgm:cxn modelId="{670AF18C-BC54-492C-B9FE-79B9B374118B}" type="presParOf" srcId="{3F27FA12-4A92-4032-B647-774EEBF64FF1}" destId="{87E1E4F1-FF4B-4B7E-9FAD-0C9DA76E9F9D}" srcOrd="0" destOrd="0" presId="urn:microsoft.com/office/officeart/2005/8/layout/hierarchy3"/>
    <dgm:cxn modelId="{694664D6-796C-435C-997D-83F9FF9BC8BF}" type="presParOf" srcId="{87E1E4F1-FF4B-4B7E-9FAD-0C9DA76E9F9D}" destId="{61FD8914-6389-4635-BA44-E39AC0A9387D}" srcOrd="0" destOrd="0" presId="urn:microsoft.com/office/officeart/2005/8/layout/hierarchy3"/>
    <dgm:cxn modelId="{C94CE4A2-6A12-428D-8E81-A8970CA51F35}" type="presParOf" srcId="{87E1E4F1-FF4B-4B7E-9FAD-0C9DA76E9F9D}" destId="{30B98B06-28F6-4525-8C4D-30CF06EB40D3}" srcOrd="1" destOrd="0" presId="urn:microsoft.com/office/officeart/2005/8/layout/hierarchy3"/>
    <dgm:cxn modelId="{D627562A-2DD1-4FF8-A949-C1E11FB33303}" type="presParOf" srcId="{3F27FA12-4A92-4032-B647-774EEBF64FF1}" destId="{460D0187-8009-4BE2-B191-DD1D03C73BFF}" srcOrd="1" destOrd="0" presId="urn:microsoft.com/office/officeart/2005/8/layout/hierarchy3"/>
    <dgm:cxn modelId="{69DDD601-ECA4-4A1B-A7D0-31898EDA6B50}" type="presParOf" srcId="{460D0187-8009-4BE2-B191-DD1D03C73BFF}" destId="{0DFD795E-052E-4AB5-8C21-4D993FF50002}" srcOrd="0" destOrd="0" presId="urn:microsoft.com/office/officeart/2005/8/layout/hierarchy3"/>
    <dgm:cxn modelId="{7808638C-49E4-484B-988C-8A0BD9E64842}" type="presParOf" srcId="{460D0187-8009-4BE2-B191-DD1D03C73BFF}" destId="{13B25F41-AD46-4FA1-8EF3-8B1EEF6B3F9B}" srcOrd="1" destOrd="0" presId="urn:microsoft.com/office/officeart/2005/8/layout/hierarchy3"/>
    <dgm:cxn modelId="{4039FBCD-3A31-471E-94EC-248DD2B3FA9E}" type="presParOf" srcId="{460D0187-8009-4BE2-B191-DD1D03C73BFF}" destId="{D64E767E-EA74-47CF-B878-B0F655200516}" srcOrd="2" destOrd="0" presId="urn:microsoft.com/office/officeart/2005/8/layout/hierarchy3"/>
    <dgm:cxn modelId="{8B007636-AB24-48B9-A989-08CB68FC8AED}" type="presParOf" srcId="{460D0187-8009-4BE2-B191-DD1D03C73BFF}" destId="{DDE86BB5-3B5E-48D4-8518-9BEFBD9698BD}" srcOrd="3" destOrd="0" presId="urn:microsoft.com/office/officeart/2005/8/layout/hierarchy3"/>
    <dgm:cxn modelId="{0CF9D832-6500-4A89-8DD5-70D88472E686}" type="presParOf" srcId="{460D0187-8009-4BE2-B191-DD1D03C73BFF}" destId="{CC0E329D-4715-4A16-9EC2-D8B5B3601286}" srcOrd="4" destOrd="0" presId="urn:microsoft.com/office/officeart/2005/8/layout/hierarchy3"/>
    <dgm:cxn modelId="{FE835A39-4B35-471B-B769-E6220BF06412}"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8817425-D3C4-477A-B9E8-13CCDD88871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zh-TW" altLang="en-US"/>
        </a:p>
      </dgm:t>
    </dgm:pt>
    <dgm:pt modelId="{30735D85-137F-4A96-AEA8-A0286EA67AF7}">
      <dgm:prSet custT="1"/>
      <dgm:spPr/>
      <dgm:t>
        <a:bodyPr/>
        <a:lstStyle/>
        <a:p>
          <a:pPr rtl="0">
            <a:spcAft>
              <a:spcPts val="0"/>
            </a:spcAft>
          </a:pPr>
          <a:r>
            <a:rPr lang="zh-TW" sz="1800" b="1" dirty="0">
              <a:solidFill>
                <a:srgbClr val="FF0000"/>
              </a:solidFill>
              <a:latin typeface="微軟正黑體" panose="020B0604030504040204" pitchFamily="34" charset="-120"/>
              <a:ea typeface="微軟正黑體" panose="020B0604030504040204" pitchFamily="34" charset="-120"/>
            </a:rPr>
            <a:t>教務主任</a:t>
          </a:r>
          <a:r>
            <a:rPr lang="zh-TW" sz="1800" b="1" dirty="0">
              <a:solidFill>
                <a:schemeClr val="bg2">
                  <a:lumMod val="10000"/>
                </a:schemeClr>
              </a:solidFill>
              <a:latin typeface="微軟正黑體" panose="020B0604030504040204" pitchFamily="34" charset="-120"/>
              <a:ea typeface="微軟正黑體" panose="020B0604030504040204" pitchFamily="34" charset="-120"/>
            </a:rPr>
            <a:t>擔任副召集人，</a:t>
          </a:r>
          <a:r>
            <a:rPr lang="zh-TW" altLang="en-US" sz="1800" b="1" dirty="0">
              <a:solidFill>
                <a:schemeClr val="bg2">
                  <a:lumMod val="10000"/>
                </a:schemeClr>
              </a:solidFill>
              <a:latin typeface="微軟正黑體" panose="020B0604030504040204" pitchFamily="34" charset="-120"/>
              <a:ea typeface="微軟正黑體" panose="020B0604030504040204" pitchFamily="34" charset="-120"/>
            </a:rPr>
            <a:t>推動入學制度宣導與協助督導生涯教育</a:t>
          </a:r>
          <a:r>
            <a:rPr lang="zh-TW" sz="1800" b="1" dirty="0">
              <a:solidFill>
                <a:schemeClr val="bg2">
                  <a:lumMod val="10000"/>
                </a:schemeClr>
              </a:solidFill>
              <a:latin typeface="微軟正黑體" panose="020B0604030504040204" pitchFamily="34" charset="-120"/>
              <a:ea typeface="微軟正黑體" panose="020B0604030504040204" pitchFamily="34" charset="-120"/>
            </a:rPr>
            <a:t>課程規劃</a:t>
          </a:r>
          <a:endParaRPr lang="zh-TW" altLang="en-US" sz="1800" b="1" dirty="0">
            <a:solidFill>
              <a:srgbClr val="FF0000"/>
            </a:solidFill>
            <a:latin typeface="微軟正黑體" panose="020B0604030504040204" pitchFamily="34" charset="-120"/>
            <a:ea typeface="微軟正黑體" panose="020B0604030504040204" pitchFamily="34" charset="-120"/>
          </a:endParaRPr>
        </a:p>
      </dgm:t>
    </dgm:pt>
    <dgm:pt modelId="{F77E86A7-A0D5-47D7-92C5-ED94C861C516}" type="parTrans" cxnId="{A7D32094-89E8-4BC6-AD82-A4CCEDB485BD}">
      <dgm:prSet/>
      <dgm:spPr/>
      <dgm:t>
        <a:bodyPr/>
        <a:lstStyle/>
        <a:p>
          <a:endParaRPr lang="zh-TW" altLang="en-US"/>
        </a:p>
      </dgm:t>
    </dgm:pt>
    <dgm:pt modelId="{8CE2C11D-4E78-4738-98DE-CF3D96E2F2CF}" type="sibTrans" cxnId="{A7D32094-89E8-4BC6-AD82-A4CCEDB485BD}">
      <dgm:prSet/>
      <dgm:spPr/>
      <dgm:t>
        <a:bodyPr/>
        <a:lstStyle/>
        <a:p>
          <a:endParaRPr lang="zh-TW" altLang="en-US"/>
        </a:p>
      </dgm:t>
    </dgm:pt>
    <dgm:pt modelId="{ACA7448E-097A-41C3-9D23-962433345400}" type="pres">
      <dgm:prSet presAssocID="{08817425-D3C4-477A-B9E8-13CCDD888711}" presName="linear" presStyleCnt="0">
        <dgm:presLayoutVars>
          <dgm:animLvl val="lvl"/>
          <dgm:resizeHandles val="exact"/>
        </dgm:presLayoutVars>
      </dgm:prSet>
      <dgm:spPr/>
      <dgm:t>
        <a:bodyPr/>
        <a:lstStyle/>
        <a:p>
          <a:endParaRPr lang="zh-TW" altLang="en-US"/>
        </a:p>
      </dgm:t>
    </dgm:pt>
    <dgm:pt modelId="{C884DF61-D63E-44B5-87B4-D7AADB7A44F2}" type="pres">
      <dgm:prSet presAssocID="{30735D85-137F-4A96-AEA8-A0286EA67AF7}" presName="parentText" presStyleLbl="node1" presStyleIdx="0" presStyleCnt="1" custScaleY="416568" custLinFactNeighborX="-84" custLinFactNeighborY="8184">
        <dgm:presLayoutVars>
          <dgm:chMax val="0"/>
          <dgm:bulletEnabled val="1"/>
        </dgm:presLayoutVars>
      </dgm:prSet>
      <dgm:spPr/>
      <dgm:t>
        <a:bodyPr/>
        <a:lstStyle/>
        <a:p>
          <a:endParaRPr lang="zh-TW" altLang="en-US"/>
        </a:p>
      </dgm:t>
    </dgm:pt>
  </dgm:ptLst>
  <dgm:cxnLst>
    <dgm:cxn modelId="{3DB3B64F-BF8A-684C-9B3B-4D16AC647DE1}" type="presOf" srcId="{08817425-D3C4-477A-B9E8-13CCDD888711}" destId="{ACA7448E-097A-41C3-9D23-962433345400}" srcOrd="0" destOrd="0" presId="urn:microsoft.com/office/officeart/2005/8/layout/vList2"/>
    <dgm:cxn modelId="{526BE02B-AC01-9C49-B861-E160C65CF442}" type="presOf" srcId="{30735D85-137F-4A96-AEA8-A0286EA67AF7}" destId="{C884DF61-D63E-44B5-87B4-D7AADB7A44F2}" srcOrd="0" destOrd="0" presId="urn:microsoft.com/office/officeart/2005/8/layout/vList2"/>
    <dgm:cxn modelId="{A7D32094-89E8-4BC6-AD82-A4CCEDB485BD}" srcId="{08817425-D3C4-477A-B9E8-13CCDD888711}" destId="{30735D85-137F-4A96-AEA8-A0286EA67AF7}" srcOrd="0" destOrd="0" parTransId="{F77E86A7-A0D5-47D7-92C5-ED94C861C516}" sibTransId="{8CE2C11D-4E78-4738-98DE-CF3D96E2F2CF}"/>
    <dgm:cxn modelId="{D33C92F1-38C6-2842-99ED-34A199F25D4E}" type="presParOf" srcId="{ACA7448E-097A-41C3-9D23-962433345400}" destId="{C884DF61-D63E-44B5-87B4-D7AADB7A44F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a:t>
          </a:r>
          <a:r>
            <a:rPr lang="en-US" altLang="zh-TW" sz="2400" kern="1200" dirty="0">
              <a:latin typeface="Adobe 繁黑體 Std B" pitchFamily="34" charset="-120"/>
              <a:ea typeface="Adobe 繁黑體 Std B" pitchFamily="34" charset="-120"/>
            </a:rPr>
            <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志願體驗</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檢測</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4DF61-D63E-44B5-87B4-D7AADB7A44F2}">
      <dsp:nvSpPr>
        <dsp:cNvPr id="0" name=""/>
        <dsp:cNvSpPr/>
      </dsp:nvSpPr>
      <dsp:spPr>
        <a:xfrm>
          <a:off x="0" y="68581"/>
          <a:ext cx="3018206" cy="1095544"/>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ts val="0"/>
            </a:spcAft>
          </a:pPr>
          <a:r>
            <a:rPr lang="zh-TW" sz="1800" b="1" kern="1200" dirty="0">
              <a:solidFill>
                <a:srgbClr val="FF0000"/>
              </a:solidFill>
              <a:latin typeface="微軟正黑體" panose="020B0604030504040204" pitchFamily="34" charset="-120"/>
              <a:ea typeface="微軟正黑體" panose="020B0604030504040204" pitchFamily="34" charset="-120"/>
            </a:rPr>
            <a:t>教務主任</a:t>
          </a:r>
          <a:r>
            <a:rPr lang="zh-TW" sz="1800" b="1" kern="1200" dirty="0">
              <a:solidFill>
                <a:schemeClr val="bg2">
                  <a:lumMod val="10000"/>
                </a:schemeClr>
              </a:solidFill>
              <a:latin typeface="微軟正黑體" panose="020B0604030504040204" pitchFamily="34" charset="-120"/>
              <a:ea typeface="微軟正黑體" panose="020B0604030504040204" pitchFamily="34" charset="-120"/>
            </a:rPr>
            <a:t>擔任副召集人，</a:t>
          </a:r>
          <a:r>
            <a:rPr lang="zh-TW" altLang="en-US" sz="1800" b="1" kern="1200" dirty="0">
              <a:solidFill>
                <a:schemeClr val="bg2">
                  <a:lumMod val="10000"/>
                </a:schemeClr>
              </a:solidFill>
              <a:latin typeface="微軟正黑體" panose="020B0604030504040204" pitchFamily="34" charset="-120"/>
              <a:ea typeface="微軟正黑體" panose="020B0604030504040204" pitchFamily="34" charset="-120"/>
            </a:rPr>
            <a:t>推動入學制度宣導與協助督導生涯教育</a:t>
          </a:r>
          <a:r>
            <a:rPr lang="zh-TW" sz="1800" b="1" kern="1200" dirty="0">
              <a:solidFill>
                <a:schemeClr val="bg2">
                  <a:lumMod val="10000"/>
                </a:schemeClr>
              </a:solidFill>
              <a:latin typeface="微軟正黑體" panose="020B0604030504040204" pitchFamily="34" charset="-120"/>
              <a:ea typeface="微軟正黑體" panose="020B0604030504040204" pitchFamily="34" charset="-120"/>
            </a:rPr>
            <a:t>課程規劃</a:t>
          </a:r>
          <a:endParaRPr lang="zh-TW" altLang="en-US" sz="1800" b="1" kern="1200" dirty="0">
            <a:solidFill>
              <a:srgbClr val="FF0000"/>
            </a:solidFill>
            <a:latin typeface="微軟正黑體" panose="020B0604030504040204" pitchFamily="34" charset="-120"/>
            <a:ea typeface="微軟正黑體" panose="020B0604030504040204" pitchFamily="34" charset="-120"/>
          </a:endParaRPr>
        </a:p>
      </dsp:txBody>
      <dsp:txXfrm>
        <a:off x="53480" y="122061"/>
        <a:ext cx="2911246" cy="98858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D37EA7A6-8123-4C4A-B2AB-A0335627F5D0}" type="datetimeFigureOut">
              <a:rPr lang="zh-TW" altLang="en-US" smtClean="0"/>
              <a:pPr/>
              <a:t>2020/2/27</a:t>
            </a:fld>
            <a:endParaRPr lang="zh-TW" altLang="en-US"/>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8B2EDFD8-6BAB-457C-B613-9E0E9B0CC95F}" type="slidenum">
              <a:rPr lang="zh-TW" altLang="en-US" smtClean="0"/>
              <a:pPr/>
              <a:t>‹#›</a:t>
            </a:fld>
            <a:endParaRPr lang="zh-TW" altLang="en-US"/>
          </a:p>
        </p:txBody>
      </p:sp>
    </p:spTree>
    <p:extLst>
      <p:ext uri="{BB962C8B-B14F-4D97-AF65-F5344CB8AC3E}">
        <p14:creationId xmlns:p14="http://schemas.microsoft.com/office/powerpoint/2010/main" val="1443447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20750" y="746125"/>
            <a:ext cx="4965700" cy="3725863"/>
          </a:xfrm>
          <a:ln/>
        </p:spPr>
      </p:sp>
      <p:sp>
        <p:nvSpPr>
          <p:cNvPr id="1034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charset="0"/>
              <a:ea typeface="新細明體" charset="-120"/>
            </a:endParaRPr>
          </a:p>
        </p:txBody>
      </p:sp>
      <p:sp>
        <p:nvSpPr>
          <p:cNvPr id="2" name="日期版面配置區 1"/>
          <p:cNvSpPr>
            <a:spLocks noGrp="1"/>
          </p:cNvSpPr>
          <p:nvPr>
            <p:ph type="dt" idx="10"/>
          </p:nvPr>
        </p:nvSpPr>
        <p:spPr/>
        <p:txBody>
          <a:bodyPr/>
          <a:lstStyle/>
          <a:p>
            <a:pPr>
              <a:defRPr/>
            </a:pPr>
            <a:fld id="{8AD2B929-F9F3-4A2E-B967-D050B60C018D}" type="datetime1">
              <a:rPr lang="zh-TW" altLang="en-US" smtClean="0">
                <a:solidFill>
                  <a:srgbClr val="000000"/>
                </a:solidFill>
              </a:rPr>
              <a:pPr>
                <a:defRPr/>
              </a:pPr>
              <a:t>2020/2/27</a:t>
            </a:fld>
            <a:endParaRPr lang="en-US" altLang="zh-TW">
              <a:solidFill>
                <a:srgbClr val="000000"/>
              </a:solidFill>
            </a:endParaRPr>
          </a:p>
        </p:txBody>
      </p:sp>
      <p:sp>
        <p:nvSpPr>
          <p:cNvPr id="3" name="投影片編號版面配置區 2"/>
          <p:cNvSpPr>
            <a:spLocks noGrp="1"/>
          </p:cNvSpPr>
          <p:nvPr>
            <p:ph type="sldNum" sz="quarter" idx="11"/>
          </p:nvPr>
        </p:nvSpPr>
        <p:spPr/>
        <p:txBody>
          <a:bodyPr/>
          <a:lstStyle/>
          <a:p>
            <a:pPr>
              <a:defRPr/>
            </a:pPr>
            <a:fld id="{6EB76FF0-2326-4570-A453-CB8BD0750EB7}" type="slidenum">
              <a:rPr lang="zh-TW" altLang="en-US" smtClean="0">
                <a:solidFill>
                  <a:srgbClr val="000000"/>
                </a:solidFill>
              </a:rPr>
              <a:pPr>
                <a:defRPr/>
              </a:pPr>
              <a:t>1</a:t>
            </a:fld>
            <a:endParaRPr lang="en-US" altLang="zh-TW">
              <a:solidFill>
                <a:srgbClr val="000000"/>
              </a:solidFill>
            </a:endParaRPr>
          </a:p>
        </p:txBody>
      </p:sp>
    </p:spTree>
    <p:extLst>
      <p:ext uri="{BB962C8B-B14F-4D97-AF65-F5344CB8AC3E}">
        <p14:creationId xmlns:p14="http://schemas.microsoft.com/office/powerpoint/2010/main" val="1033309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13</a:t>
            </a:fld>
            <a:endParaRPr lang="zh-TW" altLang="en-US"/>
          </a:p>
        </p:txBody>
      </p:sp>
    </p:spTree>
    <p:extLst>
      <p:ext uri="{BB962C8B-B14F-4D97-AF65-F5344CB8AC3E}">
        <p14:creationId xmlns:p14="http://schemas.microsoft.com/office/powerpoint/2010/main" val="705563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15</a:t>
            </a:fld>
            <a:endParaRPr lang="zh-TW" altLang="en-US"/>
          </a:p>
        </p:txBody>
      </p:sp>
    </p:spTree>
    <p:extLst>
      <p:ext uri="{BB962C8B-B14F-4D97-AF65-F5344CB8AC3E}">
        <p14:creationId xmlns:p14="http://schemas.microsoft.com/office/powerpoint/2010/main" val="3822077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16</a:t>
            </a:fld>
            <a:endParaRPr lang="en-US"/>
          </a:p>
        </p:txBody>
      </p:sp>
    </p:spTree>
    <p:extLst>
      <p:ext uri="{BB962C8B-B14F-4D97-AF65-F5344CB8AC3E}">
        <p14:creationId xmlns:p14="http://schemas.microsoft.com/office/powerpoint/2010/main" val="3794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18</a:t>
            </a:fld>
            <a:endParaRPr lang="zh-TW" altLang="en-US"/>
          </a:p>
        </p:txBody>
      </p:sp>
    </p:spTree>
    <p:extLst>
      <p:ext uri="{BB962C8B-B14F-4D97-AF65-F5344CB8AC3E}">
        <p14:creationId xmlns:p14="http://schemas.microsoft.com/office/powerpoint/2010/main" val="2046355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19</a:t>
            </a:fld>
            <a:endParaRPr lang="zh-TW" altLang="en-US"/>
          </a:p>
        </p:txBody>
      </p:sp>
    </p:spTree>
    <p:extLst>
      <p:ext uri="{BB962C8B-B14F-4D97-AF65-F5344CB8AC3E}">
        <p14:creationId xmlns:p14="http://schemas.microsoft.com/office/powerpoint/2010/main" val="1691494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21</a:t>
            </a:fld>
            <a:endParaRPr lang="zh-TW" altLang="en-US"/>
          </a:p>
        </p:txBody>
      </p:sp>
    </p:spTree>
    <p:extLst>
      <p:ext uri="{BB962C8B-B14F-4D97-AF65-F5344CB8AC3E}">
        <p14:creationId xmlns:p14="http://schemas.microsoft.com/office/powerpoint/2010/main" val="419347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25</a:t>
            </a:fld>
            <a:endParaRPr lang="zh-TW" altLang="en-US"/>
          </a:p>
        </p:txBody>
      </p:sp>
    </p:spTree>
    <p:extLst>
      <p:ext uri="{BB962C8B-B14F-4D97-AF65-F5344CB8AC3E}">
        <p14:creationId xmlns:p14="http://schemas.microsoft.com/office/powerpoint/2010/main" val="2722448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32</a:t>
            </a:fld>
            <a:endParaRPr lang="zh-TW" altLang="en-US"/>
          </a:p>
        </p:txBody>
      </p:sp>
    </p:spTree>
    <p:extLst>
      <p:ext uri="{BB962C8B-B14F-4D97-AF65-F5344CB8AC3E}">
        <p14:creationId xmlns:p14="http://schemas.microsoft.com/office/powerpoint/2010/main" val="1501400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33</a:t>
            </a:fld>
            <a:endParaRPr lang="zh-TW" altLang="en-US"/>
          </a:p>
        </p:txBody>
      </p:sp>
    </p:spTree>
    <p:extLst>
      <p:ext uri="{BB962C8B-B14F-4D97-AF65-F5344CB8AC3E}">
        <p14:creationId xmlns:p14="http://schemas.microsoft.com/office/powerpoint/2010/main" val="2666679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35</a:t>
            </a:fld>
            <a:endParaRPr lang="zh-TW" altLang="en-US"/>
          </a:p>
        </p:txBody>
      </p:sp>
    </p:spTree>
    <p:extLst>
      <p:ext uri="{BB962C8B-B14F-4D97-AF65-F5344CB8AC3E}">
        <p14:creationId xmlns:p14="http://schemas.microsoft.com/office/powerpoint/2010/main" val="108836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dirty="0">
                <a:solidFill>
                  <a:prstClr val="black"/>
                </a:solidFill>
                <a:latin typeface="標楷體" panose="03000509000000000000" pitchFamily="65" charset="-120"/>
                <a:ea typeface="標楷體" panose="03000509000000000000" pitchFamily="65" charset="-120"/>
              </a:rPr>
              <a:t>十年後的工作，</a:t>
            </a:r>
            <a:r>
              <a:rPr lang="en-US" altLang="zh-TW" sz="1200" dirty="0">
                <a:solidFill>
                  <a:prstClr val="black"/>
                </a:solidFill>
                <a:latin typeface="標楷體" panose="03000509000000000000" pitchFamily="65" charset="-120"/>
                <a:ea typeface="標楷體" panose="03000509000000000000" pitchFamily="65" charset="-120"/>
              </a:rPr>
              <a:t>85%</a:t>
            </a:r>
            <a:r>
              <a:rPr lang="zh-TW" altLang="zh-TW" sz="1200" dirty="0">
                <a:solidFill>
                  <a:prstClr val="black"/>
                </a:solidFill>
                <a:latin typeface="標楷體" panose="03000509000000000000" pitchFamily="65" charset="-120"/>
                <a:ea typeface="標楷體" panose="03000509000000000000" pitchFamily="65" charset="-120"/>
              </a:rPr>
              <a:t>尚未被發明出來，學校現在教的恐怕將來落伍。當網路與科技把知識和我們的距離縮短，學習已經打破時空的框架，現有教育體制如何轉換角色，為學生種下抗淘汰病毒的競爭力疫苗？</a:t>
            </a:r>
            <a:endParaRPr lang="en-US" altLang="zh-TW" sz="1200" dirty="0">
              <a:solidFill>
                <a:prstClr val="black"/>
              </a:solidFill>
              <a:latin typeface="標楷體" panose="03000509000000000000" pitchFamily="65" charset="-120"/>
              <a:ea typeface="標楷體" panose="03000509000000000000" pitchFamily="65" charset="-120"/>
            </a:endParaRPr>
          </a:p>
          <a:p>
            <a:endParaRPr kumimoji="1" lang="en-US" altLang="zh-TW" dirty="0"/>
          </a:p>
          <a:p>
            <a:pPr defTabSz="1219170" eaLnBrk="1" fontAlgn="auto" latinLnBrk="1" hangingPunct="1">
              <a:spcBef>
                <a:spcPts val="0"/>
              </a:spcBef>
              <a:spcAft>
                <a:spcPts val="0"/>
              </a:spcAft>
            </a:pPr>
            <a:r>
              <a:rPr lang="zh-TW" altLang="zh-TW" sz="1200" dirty="0">
                <a:solidFill>
                  <a:prstClr val="black"/>
                </a:solidFill>
                <a:latin typeface="標楷體" panose="03000509000000000000" pitchFamily="65" charset="-120"/>
                <a:ea typeface="標楷體" panose="03000509000000000000" pitchFamily="65" charset="-120"/>
              </a:rPr>
              <a:t>科技帶來全新的學習方式，培養孩子自主學習、跨領域學習能力。</a:t>
            </a:r>
          </a:p>
          <a:p>
            <a:pPr defTabSz="1219170" eaLnBrk="1" fontAlgn="auto" latinLnBrk="1" hangingPunct="1">
              <a:spcBef>
                <a:spcPts val="0"/>
              </a:spcBef>
              <a:spcAft>
                <a:spcPts val="0"/>
              </a:spcAft>
            </a:pPr>
            <a:r>
              <a:rPr lang="zh-TW" altLang="zh-TW" sz="1200" dirty="0">
                <a:solidFill>
                  <a:prstClr val="black"/>
                </a:solidFill>
                <a:latin typeface="標楷體" panose="03000509000000000000" pitchFamily="65" charset="-120"/>
                <a:ea typeface="標楷體" panose="03000509000000000000" pitchFamily="65" charset="-120"/>
              </a:rPr>
              <a:t>五年後，有</a:t>
            </a:r>
            <a:r>
              <a:rPr lang="en-US" altLang="zh-TW" sz="1200" dirty="0">
                <a:solidFill>
                  <a:prstClr val="black"/>
                </a:solidFill>
                <a:latin typeface="標楷體" panose="03000509000000000000" pitchFamily="65" charset="-120"/>
                <a:ea typeface="標楷體" panose="03000509000000000000" pitchFamily="65" charset="-120"/>
              </a:rPr>
              <a:t>30%</a:t>
            </a:r>
            <a:r>
              <a:rPr lang="zh-TW" altLang="zh-TW" sz="1200" dirty="0">
                <a:solidFill>
                  <a:prstClr val="black"/>
                </a:solidFill>
                <a:latin typeface="標楷體" panose="03000509000000000000" pitchFamily="65" charset="-120"/>
                <a:ea typeface="標楷體" panose="03000509000000000000" pitchFamily="65" charset="-120"/>
              </a:rPr>
              <a:t>以上的工作不存在</a:t>
            </a:r>
            <a:r>
              <a:rPr lang="en-US" altLang="zh-TW" sz="1200" dirty="0">
                <a:solidFill>
                  <a:prstClr val="black"/>
                </a:solidFill>
                <a:latin typeface="標楷體" panose="03000509000000000000" pitchFamily="65" charset="-120"/>
                <a:ea typeface="標楷體" panose="03000509000000000000" pitchFamily="65" charset="-120"/>
              </a:rPr>
              <a:t>!</a:t>
            </a:r>
            <a:r>
              <a:rPr lang="zh-TW" altLang="zh-TW" sz="1200" dirty="0">
                <a:solidFill>
                  <a:prstClr val="black"/>
                </a:solidFill>
                <a:latin typeface="標楷體" panose="03000509000000000000" pitchFamily="65" charset="-120"/>
                <a:ea typeface="標楷體" panose="03000509000000000000" pitchFamily="65" charset="-120"/>
              </a:rPr>
              <a:t>針對大學生以及</a:t>
            </a:r>
            <a:r>
              <a:rPr lang="en-US" altLang="zh-TW" sz="1200" dirty="0">
                <a:solidFill>
                  <a:prstClr val="black"/>
                </a:solidFill>
                <a:latin typeface="標楷體" panose="03000509000000000000" pitchFamily="65" charset="-120"/>
                <a:ea typeface="標楷體" panose="03000509000000000000" pitchFamily="65" charset="-120"/>
              </a:rPr>
              <a:t>30</a:t>
            </a:r>
            <a:r>
              <a:rPr lang="zh-TW" altLang="zh-TW" sz="1200" dirty="0">
                <a:solidFill>
                  <a:prstClr val="black"/>
                </a:solidFill>
                <a:latin typeface="標楷體" panose="03000509000000000000" pitchFamily="65" charset="-120"/>
                <a:ea typeface="標楷體" panose="03000509000000000000" pitchFamily="65" charset="-120"/>
              </a:rPr>
              <a:t>歲以下的工作者，所需的數位創新能力分析</a:t>
            </a:r>
            <a:r>
              <a:rPr lang="en-US" altLang="zh-TW" sz="1200" dirty="0">
                <a:solidFill>
                  <a:prstClr val="black"/>
                </a:solidFill>
                <a:latin typeface="標楷體" panose="03000509000000000000" pitchFamily="65" charset="-120"/>
                <a:ea typeface="標楷體" panose="03000509000000000000" pitchFamily="65" charset="-120"/>
              </a:rPr>
              <a:t>!</a:t>
            </a:r>
            <a:endParaRPr lang="zh-TW" altLang="zh-TW" sz="1200" dirty="0">
              <a:solidFill>
                <a:prstClr val="black"/>
              </a:solidFill>
              <a:latin typeface="標楷體" panose="03000509000000000000" pitchFamily="65" charset="-120"/>
              <a:ea typeface="標楷體" panose="03000509000000000000" pitchFamily="65" charset="-120"/>
            </a:endParaRPr>
          </a:p>
          <a:p>
            <a:endParaRPr kumimoji="1"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2EFF5F1-A380-43E0-BEBB-D915F2E3FF37}" type="slidenum">
              <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695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41</a:t>
            </a:fld>
            <a:endParaRPr lang="zh-TW" altLang="en-US"/>
          </a:p>
        </p:txBody>
      </p:sp>
    </p:spTree>
    <p:extLst>
      <p:ext uri="{BB962C8B-B14F-4D97-AF65-F5344CB8AC3E}">
        <p14:creationId xmlns:p14="http://schemas.microsoft.com/office/powerpoint/2010/main" val="2197839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49</a:t>
            </a:fld>
            <a:endParaRPr lang="zh-TW" altLang="en-US"/>
          </a:p>
        </p:txBody>
      </p:sp>
    </p:spTree>
    <p:extLst>
      <p:ext uri="{BB962C8B-B14F-4D97-AF65-F5344CB8AC3E}">
        <p14:creationId xmlns:p14="http://schemas.microsoft.com/office/powerpoint/2010/main" val="3106765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58</a:t>
            </a:fld>
            <a:endParaRPr lang="zh-TW" altLang="en-US"/>
          </a:p>
        </p:txBody>
      </p:sp>
    </p:spTree>
    <p:extLst>
      <p:ext uri="{BB962C8B-B14F-4D97-AF65-F5344CB8AC3E}">
        <p14:creationId xmlns:p14="http://schemas.microsoft.com/office/powerpoint/2010/main" val="1720329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59</a:t>
            </a:fld>
            <a:endParaRPr lang="zh-TW" altLang="en-US"/>
          </a:p>
        </p:txBody>
      </p:sp>
    </p:spTree>
    <p:extLst>
      <p:ext uri="{BB962C8B-B14F-4D97-AF65-F5344CB8AC3E}">
        <p14:creationId xmlns:p14="http://schemas.microsoft.com/office/powerpoint/2010/main" val="881018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62</a:t>
            </a:fld>
            <a:endParaRPr lang="zh-TW" altLang="en-US"/>
          </a:p>
        </p:txBody>
      </p:sp>
    </p:spTree>
    <p:extLst>
      <p:ext uri="{BB962C8B-B14F-4D97-AF65-F5344CB8AC3E}">
        <p14:creationId xmlns:p14="http://schemas.microsoft.com/office/powerpoint/2010/main" val="774272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E7B7F8-81FA-46DC-8926-8D6B124E54D6}" type="slidenum">
              <a:rPr lang="en-US" smtClean="0"/>
              <a:t>64</a:t>
            </a:fld>
            <a:endParaRPr lang="en-US"/>
          </a:p>
        </p:txBody>
      </p:sp>
    </p:spTree>
    <p:extLst>
      <p:ext uri="{BB962C8B-B14F-4D97-AF65-F5344CB8AC3E}">
        <p14:creationId xmlns:p14="http://schemas.microsoft.com/office/powerpoint/2010/main" val="4035024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65</a:t>
            </a:fld>
            <a:endParaRPr lang="en-US"/>
          </a:p>
        </p:txBody>
      </p:sp>
    </p:spTree>
    <p:extLst>
      <p:ext uri="{BB962C8B-B14F-4D97-AF65-F5344CB8AC3E}">
        <p14:creationId xmlns:p14="http://schemas.microsoft.com/office/powerpoint/2010/main" val="2452938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67</a:t>
            </a:fld>
            <a:endParaRPr lang="en-US"/>
          </a:p>
        </p:txBody>
      </p:sp>
    </p:spTree>
    <p:extLst>
      <p:ext uri="{BB962C8B-B14F-4D97-AF65-F5344CB8AC3E}">
        <p14:creationId xmlns:p14="http://schemas.microsoft.com/office/powerpoint/2010/main" val="598730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73</a:t>
            </a:fld>
            <a:endParaRPr lang="zh-TW" altLang="en-US"/>
          </a:p>
        </p:txBody>
      </p:sp>
    </p:spTree>
    <p:extLst>
      <p:ext uri="{BB962C8B-B14F-4D97-AF65-F5344CB8AC3E}">
        <p14:creationId xmlns:p14="http://schemas.microsoft.com/office/powerpoint/2010/main" val="2200134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C28E3E6E-14D6-9F4C-B3B2-5C92E8896157}" type="slidenum">
              <a:rPr kumimoji="1" lang="zh-TW" altLang="en-US">
                <a:solidFill>
                  <a:prstClr val="black"/>
                </a:solidFill>
                <a:latin typeface="Calibri"/>
              </a:rPr>
              <a:pPr/>
              <a:t>75</a:t>
            </a:fld>
            <a:endParaRPr kumimoji="1" lang="zh-TW" altLang="en-US">
              <a:solidFill>
                <a:prstClr val="black"/>
              </a:solidFill>
              <a:latin typeface="Calibri"/>
            </a:endParaRPr>
          </a:p>
        </p:txBody>
      </p:sp>
    </p:spTree>
    <p:extLst>
      <p:ext uri="{BB962C8B-B14F-4D97-AF65-F5344CB8AC3E}">
        <p14:creationId xmlns:p14="http://schemas.microsoft.com/office/powerpoint/2010/main" val="307973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24179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5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zh-TW" altLang="en-US" dirty="0"/>
              <a:t>為什麼我們要這樣鼓勵孩子呢</a:t>
            </a:r>
            <a:r>
              <a:rPr lang="en-US" altLang="zh-TW" dirty="0"/>
              <a:t>?</a:t>
            </a:r>
          </a:p>
          <a:p>
            <a:pPr marL="0" lvl="0" indent="0">
              <a:spcBef>
                <a:spcPts val="0"/>
              </a:spcBef>
              <a:spcAft>
                <a:spcPts val="0"/>
              </a:spcAft>
              <a:buNone/>
            </a:pPr>
            <a:r>
              <a:rPr lang="zh-TW" altLang="en-US" dirty="0"/>
              <a:t>因為青少年時期正在屬於一個自我認同階段</a:t>
            </a:r>
            <a:r>
              <a:rPr lang="en-US" altLang="zh-TW" dirty="0"/>
              <a:t>~</a:t>
            </a:r>
          </a:p>
          <a:p>
            <a:pPr marL="0" lvl="0" indent="0">
              <a:spcBef>
                <a:spcPts val="0"/>
              </a:spcBef>
              <a:spcAft>
                <a:spcPts val="0"/>
              </a:spcAft>
              <a:buNone/>
            </a:pPr>
            <a:r>
              <a:rPr lang="zh-TW" altLang="en-US" dirty="0"/>
              <a:t>這階段的孩子不停的在問</a:t>
            </a:r>
            <a:r>
              <a:rPr lang="en-US" altLang="zh-TW" dirty="0"/>
              <a:t>[</a:t>
            </a:r>
            <a:r>
              <a:rPr lang="zh-TW" altLang="en-US" dirty="0"/>
              <a:t>我是誰</a:t>
            </a:r>
            <a:r>
              <a:rPr lang="en-US" altLang="zh-TW" dirty="0"/>
              <a:t>?]</a:t>
            </a:r>
            <a:r>
              <a:rPr lang="zh-TW" altLang="en-US" dirty="0"/>
              <a:t> </a:t>
            </a:r>
            <a:r>
              <a:rPr lang="en-US" altLang="zh-TW" dirty="0"/>
              <a:t>[</a:t>
            </a:r>
            <a:r>
              <a:rPr lang="zh-TW" altLang="en-US" dirty="0"/>
              <a:t>我是什麼樣的人</a:t>
            </a:r>
            <a:r>
              <a:rPr lang="en-US" altLang="zh-TW" dirty="0"/>
              <a:t>]</a:t>
            </a:r>
          </a:p>
          <a:p>
            <a:pPr marL="0" lvl="0" indent="0">
              <a:spcBef>
                <a:spcPts val="0"/>
              </a:spcBef>
              <a:spcAft>
                <a:spcPts val="0"/>
              </a:spcAft>
              <a:buNone/>
            </a:pPr>
            <a:r>
              <a:rPr lang="zh-TW" altLang="en-US" dirty="0"/>
              <a:t>那是誰來告訴他的</a:t>
            </a:r>
            <a:r>
              <a:rPr lang="en-US" altLang="zh-TW" dirty="0"/>
              <a:t>?</a:t>
            </a:r>
            <a:r>
              <a:rPr lang="zh-TW" altLang="en-US" dirty="0"/>
              <a:t>就是身旁的這些人</a:t>
            </a:r>
            <a:r>
              <a:rPr lang="en-US" altLang="zh-TW" dirty="0"/>
              <a:t>~</a:t>
            </a:r>
          </a:p>
          <a:p>
            <a:pPr marL="0" lvl="0" indent="0">
              <a:spcBef>
                <a:spcPts val="0"/>
              </a:spcBef>
              <a:spcAft>
                <a:spcPts val="0"/>
              </a:spcAft>
              <a:buNone/>
            </a:pPr>
            <a:endParaRPr lang="en-US" dirty="0"/>
          </a:p>
          <a:p>
            <a:pPr marL="0" lvl="0" indent="0">
              <a:spcBef>
                <a:spcPts val="0"/>
              </a:spcBef>
              <a:spcAft>
                <a:spcPts val="0"/>
              </a:spcAft>
              <a:buNone/>
            </a:pPr>
            <a:r>
              <a:rPr lang="zh-TW" altLang="en-US" dirty="0"/>
              <a:t>因此我們怎麼鼓勵、回應孩子，會影響孩子如何看待自己</a:t>
            </a:r>
            <a:r>
              <a:rPr lang="en-US" altLang="zh-TW" dirty="0"/>
              <a:t>~</a:t>
            </a:r>
          </a:p>
          <a:p>
            <a:pPr marL="0" lvl="0" indent="0">
              <a:spcBef>
                <a:spcPts val="0"/>
              </a:spcBef>
              <a:spcAft>
                <a:spcPts val="0"/>
              </a:spcAft>
              <a:buNone/>
            </a:pPr>
            <a:endParaRPr lang="en-US" dirty="0"/>
          </a:p>
          <a:p>
            <a:pPr marL="0" lvl="0" indent="0">
              <a:spcBef>
                <a:spcPts val="0"/>
              </a:spcBef>
              <a:spcAft>
                <a:spcPts val="0"/>
              </a:spcAft>
              <a:buNone/>
            </a:pPr>
            <a:r>
              <a:rPr lang="zh-TW" altLang="en-US" dirty="0"/>
              <a:t>如果在自我認同階段，可以清楚知道自己擁有什麼樣的天賦，</a:t>
            </a:r>
            <a:endParaRPr lang="en-US" altLang="zh-TW" dirty="0"/>
          </a:p>
          <a:p>
            <a:pPr marL="0" lvl="0" indent="0">
              <a:spcBef>
                <a:spcPts val="0"/>
              </a:spcBef>
              <a:spcAft>
                <a:spcPts val="0"/>
              </a:spcAft>
              <a:buNone/>
            </a:pPr>
            <a:r>
              <a:rPr lang="zh-TW" altLang="en-US" dirty="0"/>
              <a:t>相對地他們會比較有意願和熱情去嘗試，也比較不害怕困難</a:t>
            </a:r>
            <a:r>
              <a:rPr lang="en-US" altLang="zh-TW" dirty="0"/>
              <a:t>~</a:t>
            </a:r>
          </a:p>
          <a:p>
            <a:pPr marL="0" lvl="0" indent="0">
              <a:spcBef>
                <a:spcPts val="0"/>
              </a:spcBef>
              <a:spcAft>
                <a:spcPts val="0"/>
              </a:spcAft>
              <a:buNone/>
            </a:pPr>
            <a:r>
              <a:rPr lang="zh-TW" altLang="en-US" dirty="0"/>
              <a:t>孩子更有機會歸屬自己的天命，選擇自己喜愛又擅長的事情。</a:t>
            </a:r>
            <a:endParaRPr lang="en-US" altLang="zh-TW" dirty="0"/>
          </a:p>
          <a:p>
            <a:pPr marL="0" lvl="0" indent="0">
              <a:spcBef>
                <a:spcPts val="0"/>
              </a:spcBef>
              <a:spcAft>
                <a:spcPts val="0"/>
              </a:spcAft>
              <a:buNone/>
            </a:pPr>
            <a:endParaRPr lang="en-US" altLang="zh-TW" dirty="0"/>
          </a:p>
          <a:p>
            <a:pPr marL="0" lvl="0" indent="0">
              <a:spcBef>
                <a:spcPts val="0"/>
              </a:spcBef>
              <a:spcAft>
                <a:spcPts val="0"/>
              </a:spcAft>
              <a:buNone/>
            </a:pPr>
            <a:r>
              <a:rPr lang="zh-TW" altLang="en-US" dirty="0"/>
              <a:t>相對地，如果在這階段孩子不太知道自己到底會什麼</a:t>
            </a:r>
            <a:r>
              <a:rPr lang="en-US" altLang="zh-TW" dirty="0"/>
              <a:t>?</a:t>
            </a:r>
            <a:r>
              <a:rPr lang="zh-TW" altLang="en-US" dirty="0"/>
              <a:t>到底擅長什麼</a:t>
            </a:r>
            <a:r>
              <a:rPr lang="en-US" altLang="zh-TW" dirty="0"/>
              <a:t>?</a:t>
            </a:r>
          </a:p>
          <a:p>
            <a:pPr marL="0" lvl="0" indent="0">
              <a:spcBef>
                <a:spcPts val="0"/>
              </a:spcBef>
              <a:spcAft>
                <a:spcPts val="0"/>
              </a:spcAft>
              <a:buNone/>
            </a:pPr>
            <a:r>
              <a:rPr lang="zh-TW" altLang="en-US" dirty="0"/>
              <a:t>他很容易會感到徬徨，也會害怕失敗</a:t>
            </a:r>
            <a:r>
              <a:rPr lang="en-US" altLang="zh-TW" dirty="0"/>
              <a:t>~</a:t>
            </a:r>
          </a:p>
          <a:p>
            <a:pPr marL="0" lvl="0" indent="0">
              <a:spcBef>
                <a:spcPts val="0"/>
              </a:spcBef>
              <a:spcAft>
                <a:spcPts val="0"/>
              </a:spcAft>
              <a:buNone/>
            </a:pPr>
            <a:r>
              <a:rPr lang="zh-TW" altLang="en-US" dirty="0"/>
              <a:t>這時後他很可能就依他人的眼光去選擇自己的未來，</a:t>
            </a:r>
            <a:endParaRPr lang="en-US" altLang="zh-TW" dirty="0"/>
          </a:p>
          <a:p>
            <a:pPr marL="0" lvl="0" indent="0">
              <a:spcBef>
                <a:spcPts val="0"/>
              </a:spcBef>
              <a:spcAft>
                <a:spcPts val="0"/>
              </a:spcAft>
              <a:buNone/>
            </a:pPr>
            <a:r>
              <a:rPr lang="zh-TW" altLang="en-US" dirty="0"/>
              <a:t>或是乾脆不選擇，就像我們很多宅在家裡的青少年</a:t>
            </a:r>
            <a:r>
              <a:rPr lang="en-US" altLang="zh-TW" dirty="0"/>
              <a:t>~</a:t>
            </a:r>
            <a:r>
              <a:rPr lang="zh-TW" altLang="en-US" dirty="0"/>
              <a:t>乾脆什麼都不做、什麼都不想。</a:t>
            </a:r>
            <a:endParaRPr lang="en-US" altLang="zh-TW" dirty="0"/>
          </a:p>
          <a:p>
            <a:pPr marL="0" lvl="0" indent="0">
              <a:spcBef>
                <a:spcPts val="0"/>
              </a:spcBef>
              <a:spcAft>
                <a:spcPts val="0"/>
              </a:spcAft>
              <a:buNone/>
            </a:pPr>
            <a:endParaRPr dirty="0"/>
          </a:p>
        </p:txBody>
      </p:sp>
    </p:spTree>
    <p:extLst>
      <p:ext uri="{BB962C8B-B14F-4D97-AF65-F5344CB8AC3E}">
        <p14:creationId xmlns:p14="http://schemas.microsoft.com/office/powerpoint/2010/main" val="2698783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6DAC6CA-E053-4EC7-B801-A64BBB9841B3}" type="slidenum">
              <a:rPr lang="en-US" smtClean="0">
                <a:solidFill>
                  <a:prstClr val="black"/>
                </a:solidFill>
                <a:latin typeface="Calibri"/>
              </a:rPr>
              <a:pPr/>
              <a:t>85</a:t>
            </a:fld>
            <a:endParaRPr lang="en-US">
              <a:solidFill>
                <a:prstClr val="black"/>
              </a:solidFill>
              <a:latin typeface="Calibri"/>
            </a:endParaRPr>
          </a:p>
        </p:txBody>
      </p:sp>
    </p:spTree>
    <p:extLst>
      <p:ext uri="{BB962C8B-B14F-4D97-AF65-F5344CB8AC3E}">
        <p14:creationId xmlns:p14="http://schemas.microsoft.com/office/powerpoint/2010/main" val="822852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zh-TW" altLang="en-US" dirty="0"/>
              <a:t>最後我們來釐清一下</a:t>
            </a:r>
            <a:r>
              <a:rPr lang="en-US" altLang="zh-TW" dirty="0"/>
              <a:t>~</a:t>
            </a:r>
            <a:r>
              <a:rPr lang="zh-TW" altLang="en-US" dirty="0"/>
              <a:t>天賦與天命</a:t>
            </a:r>
            <a:r>
              <a:rPr lang="en-US" altLang="zh-TW" dirty="0"/>
              <a:t>~</a:t>
            </a:r>
          </a:p>
          <a:p>
            <a:pPr marL="0" lvl="0" indent="0">
              <a:spcBef>
                <a:spcPts val="0"/>
              </a:spcBef>
              <a:spcAft>
                <a:spcPts val="0"/>
              </a:spcAft>
              <a:buNone/>
            </a:pPr>
            <a:r>
              <a:rPr lang="zh-TW" altLang="en-US" dirty="0"/>
              <a:t>當我們找到了自己的天賦</a:t>
            </a:r>
            <a:r>
              <a:rPr lang="en-US" altLang="zh-TW" dirty="0"/>
              <a:t>~</a:t>
            </a:r>
          </a:p>
          <a:p>
            <a:pPr marL="0" lvl="0" indent="0">
              <a:spcBef>
                <a:spcPts val="0"/>
              </a:spcBef>
              <a:spcAft>
                <a:spcPts val="0"/>
              </a:spcAft>
              <a:buNone/>
            </a:pPr>
            <a:r>
              <a:rPr lang="zh-TW" altLang="en-US" dirty="0"/>
              <a:t>也有足夠的</a:t>
            </a:r>
            <a:r>
              <a:rPr lang="en-US" altLang="zh-TW" dirty="0"/>
              <a:t>[</a:t>
            </a:r>
            <a:r>
              <a:rPr lang="zh-TW" altLang="en-US" dirty="0"/>
              <a:t>熱情</a:t>
            </a:r>
            <a:r>
              <a:rPr lang="en-US" altLang="zh-TW" dirty="0"/>
              <a:t>]</a:t>
            </a:r>
            <a:r>
              <a:rPr lang="zh-TW" altLang="en-US" dirty="0"/>
              <a:t>才有機會歸屬天命</a:t>
            </a:r>
            <a:r>
              <a:rPr lang="en-US" altLang="zh-TW" dirty="0"/>
              <a:t>!</a:t>
            </a:r>
          </a:p>
          <a:p>
            <a:pPr marL="0" lvl="0" indent="0">
              <a:spcBef>
                <a:spcPts val="0"/>
              </a:spcBef>
              <a:spcAft>
                <a:spcPts val="0"/>
              </a:spcAft>
              <a:buNone/>
            </a:pPr>
            <a:r>
              <a:rPr lang="zh-TW" altLang="en-US" dirty="0"/>
              <a:t>這過程也很需要你正向的態度</a:t>
            </a:r>
            <a:r>
              <a:rPr lang="en-US" altLang="zh-TW" dirty="0"/>
              <a:t>~</a:t>
            </a:r>
            <a:r>
              <a:rPr lang="zh-TW" altLang="en-US" dirty="0"/>
              <a:t>以及適當的機緣。</a:t>
            </a:r>
            <a:endParaRPr lang="en-US" altLang="zh-TW" dirty="0"/>
          </a:p>
          <a:p>
            <a:pPr marL="0" lvl="0" indent="0">
              <a:spcBef>
                <a:spcPts val="0"/>
              </a:spcBef>
              <a:spcAft>
                <a:spcPts val="0"/>
              </a:spcAft>
              <a:buNone/>
            </a:pPr>
            <a:endParaRPr lang="en-US" altLang="zh-TW" dirty="0"/>
          </a:p>
          <a:p>
            <a:pPr marL="0" lvl="0" indent="0">
              <a:spcBef>
                <a:spcPts val="0"/>
              </a:spcBef>
              <a:spcAft>
                <a:spcPts val="0"/>
              </a:spcAft>
              <a:buNone/>
            </a:pPr>
            <a:r>
              <a:rPr lang="en-US" altLang="zh-TW" dirty="0"/>
              <a:t>1</a:t>
            </a:r>
            <a:r>
              <a:rPr lang="zh-TW" altLang="en-US" dirty="0"/>
              <a:t>、歸屬天命的狀態，會讓人覺得時間的改變</a:t>
            </a:r>
            <a:r>
              <a:rPr lang="en-US" altLang="zh-TW" dirty="0"/>
              <a:t>……(</a:t>
            </a:r>
            <a:r>
              <a:rPr lang="zh-TW" altLang="en-US" dirty="0"/>
              <a:t>投影片第一段</a:t>
            </a:r>
            <a:r>
              <a:rPr lang="en-US" altLang="zh-TW" dirty="0"/>
              <a:t>)</a:t>
            </a:r>
          </a:p>
          <a:p>
            <a:pPr marL="0" lvl="0" indent="0">
              <a:spcBef>
                <a:spcPts val="0"/>
              </a:spcBef>
              <a:spcAft>
                <a:spcPts val="0"/>
              </a:spcAft>
              <a:buNone/>
            </a:pPr>
            <a:endParaRPr lang="en-US" altLang="zh-TW" dirty="0"/>
          </a:p>
          <a:p>
            <a:pPr marL="0" lvl="0" indent="0">
              <a:spcBef>
                <a:spcPts val="0"/>
              </a:spcBef>
              <a:spcAft>
                <a:spcPts val="0"/>
              </a:spcAft>
              <a:buNone/>
            </a:pPr>
            <a:r>
              <a:rPr lang="en-US" altLang="zh-TW" dirty="0"/>
              <a:t>2</a:t>
            </a:r>
            <a:r>
              <a:rPr lang="zh-TW" altLang="en-US" dirty="0"/>
              <a:t>、態度在追尋天命是很重要的因素</a:t>
            </a:r>
            <a:r>
              <a:rPr lang="en-US" altLang="zh-TW" dirty="0"/>
              <a:t>….(</a:t>
            </a:r>
            <a:r>
              <a:rPr lang="zh-TW" altLang="en-US" dirty="0"/>
              <a:t>投影片第二段</a:t>
            </a:r>
            <a:r>
              <a:rPr lang="en-US" altLang="zh-TW" dirty="0"/>
              <a:t>)</a:t>
            </a:r>
          </a:p>
          <a:p>
            <a:pPr marL="0" lvl="0" indent="0">
              <a:spcBef>
                <a:spcPts val="0"/>
              </a:spcBef>
              <a:spcAft>
                <a:spcPts val="0"/>
              </a:spcAft>
              <a:buNone/>
            </a:pPr>
            <a:endParaRPr lang="en-US" altLang="zh-TW" dirty="0"/>
          </a:p>
          <a:p>
            <a:pPr marL="0" lvl="0" indent="0">
              <a:spcBef>
                <a:spcPts val="0"/>
              </a:spcBef>
              <a:spcAft>
                <a:spcPts val="0"/>
              </a:spcAft>
              <a:buNone/>
            </a:pPr>
            <a:r>
              <a:rPr lang="en-US" altLang="zh-TW" dirty="0"/>
              <a:t>3</a:t>
            </a:r>
            <a:r>
              <a:rPr lang="zh-TW" altLang="en-US" dirty="0"/>
              <a:t>、家長們可能會好奇，孩子如果真的找到天賦、天命就要放棄課業嗎</a:t>
            </a:r>
            <a:r>
              <a:rPr lang="en-US" altLang="zh-TW" dirty="0"/>
              <a:t>?</a:t>
            </a:r>
          </a:p>
          <a:p>
            <a:pPr marL="0" lvl="0" indent="0">
              <a:spcBef>
                <a:spcPts val="0"/>
              </a:spcBef>
              <a:spcAft>
                <a:spcPts val="0"/>
              </a:spcAft>
              <a:buNone/>
            </a:pPr>
            <a:r>
              <a:rPr lang="zh-TW" altLang="en-US" dirty="0"/>
              <a:t>其實不用喔</a:t>
            </a:r>
            <a:r>
              <a:rPr lang="en-US" altLang="zh-TW" dirty="0"/>
              <a:t>~</a:t>
            </a:r>
          </a:p>
          <a:p>
            <a:pPr marL="0" lvl="0" indent="0">
              <a:spcBef>
                <a:spcPts val="0"/>
              </a:spcBef>
              <a:spcAft>
                <a:spcPts val="0"/>
              </a:spcAft>
              <a:buNone/>
            </a:pPr>
            <a:r>
              <a:rPr lang="en-US" altLang="zh-TW" dirty="0"/>
              <a:t>(</a:t>
            </a:r>
            <a:r>
              <a:rPr lang="zh-TW" altLang="en-US" dirty="0"/>
              <a:t>投影片第三段</a:t>
            </a:r>
            <a:r>
              <a:rPr lang="en-US" altLang="zh-TW" dirty="0"/>
              <a:t>)</a:t>
            </a:r>
          </a:p>
          <a:p>
            <a:pPr marL="0" lvl="0" indent="0">
              <a:spcBef>
                <a:spcPts val="0"/>
              </a:spcBef>
              <a:spcAft>
                <a:spcPts val="0"/>
              </a:spcAft>
              <a:buNone/>
            </a:pPr>
            <a:endParaRPr lang="en-US" altLang="zh-TW" dirty="0"/>
          </a:p>
          <a:p>
            <a:pPr marL="0" lvl="0" indent="0">
              <a:spcBef>
                <a:spcPts val="0"/>
              </a:spcBef>
              <a:spcAft>
                <a:spcPts val="0"/>
              </a:spcAft>
              <a:buNone/>
            </a:pPr>
            <a:r>
              <a:rPr lang="zh-TW" altLang="en-US" dirty="0"/>
              <a:t>這實後可以舉自己的例子</a:t>
            </a:r>
            <a:r>
              <a:rPr lang="en-US" altLang="zh-TW" dirty="0"/>
              <a:t>~</a:t>
            </a:r>
            <a:r>
              <a:rPr lang="zh-TW" altLang="en-US" dirty="0"/>
              <a:t>例如你的天賦或天命是什麼</a:t>
            </a:r>
            <a:r>
              <a:rPr lang="en-US" altLang="zh-TW" dirty="0"/>
              <a:t>~</a:t>
            </a:r>
            <a:r>
              <a:rPr lang="zh-TW" altLang="en-US" dirty="0"/>
              <a:t>你如何用下班或休假時間做這些事情</a:t>
            </a:r>
            <a:r>
              <a:rPr lang="en-US" altLang="zh-TW" dirty="0"/>
              <a:t>~</a:t>
            </a:r>
          </a:p>
          <a:p>
            <a:pPr marL="0" lvl="0" indent="0">
              <a:spcBef>
                <a:spcPts val="0"/>
              </a:spcBef>
              <a:spcAft>
                <a:spcPts val="0"/>
              </a:spcAft>
              <a:buNone/>
            </a:pPr>
            <a:r>
              <a:rPr lang="zh-TW" altLang="en-US" dirty="0"/>
              <a:t>如何獲得滿足與意義感</a:t>
            </a:r>
            <a:r>
              <a:rPr lang="en-US" altLang="zh-TW" dirty="0"/>
              <a:t>!!</a:t>
            </a:r>
          </a:p>
          <a:p>
            <a:pPr marL="0" lvl="0" indent="0">
              <a:spcBef>
                <a:spcPts val="0"/>
              </a:spcBef>
              <a:spcAft>
                <a:spcPts val="0"/>
              </a:spcAft>
              <a:buNone/>
            </a:pPr>
            <a:endParaRPr lang="en-US" altLang="zh-TW" dirty="0"/>
          </a:p>
          <a:p>
            <a:pPr marL="0" lvl="0" indent="0">
              <a:spcBef>
                <a:spcPts val="0"/>
              </a:spcBef>
              <a:spcAft>
                <a:spcPts val="0"/>
              </a:spcAft>
              <a:buNone/>
            </a:pPr>
            <a:endParaRPr lang="en-US" altLang="zh-TW" dirty="0"/>
          </a:p>
          <a:p>
            <a:pPr marL="0" lvl="0" indent="0">
              <a:spcBef>
                <a:spcPts val="0"/>
              </a:spcBef>
              <a:spcAft>
                <a:spcPts val="0"/>
              </a:spcAft>
              <a:buNone/>
            </a:pPr>
            <a:endParaRPr lang="en-US" altLang="zh-TW" dirty="0"/>
          </a:p>
        </p:txBody>
      </p:sp>
    </p:spTree>
    <p:extLst>
      <p:ext uri="{BB962C8B-B14F-4D97-AF65-F5344CB8AC3E}">
        <p14:creationId xmlns:p14="http://schemas.microsoft.com/office/powerpoint/2010/main" val="1829670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r>
              <a:rPr kumimoji="1" lang="zh-TW" altLang="en-US" dirty="0"/>
              <a:t>也因此</a:t>
            </a:r>
            <a:r>
              <a:rPr kumimoji="1" lang="en-US" altLang="zh-TW" dirty="0"/>
              <a:t>12</a:t>
            </a:r>
            <a:r>
              <a:rPr kumimoji="1" lang="zh-TW" altLang="en-US" dirty="0"/>
              <a:t>年國教其實就是希望能從現在的困境中解脫</a:t>
            </a:r>
            <a:endParaRPr kumimoji="1" lang="en-US" altLang="zh-TW" dirty="0"/>
          </a:p>
          <a:p>
            <a:r>
              <a:rPr kumimoji="1" lang="zh-TW" altLang="en-US" dirty="0"/>
              <a:t>幫助孩子們找到期待中的未來．．．．</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1E95C-B6A1-41F2-94DE-B83ABD49826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6127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5ed75ccf_022: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5ed75ccf_02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264961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75377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894363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80659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930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10</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59494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11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96567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0"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ctrTitle"/>
          </p:nvPr>
        </p:nvSpPr>
        <p:spPr>
          <a:xfrm>
            <a:off x="685800" y="2130430"/>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35"/>
            <a:ext cx="2133600" cy="365125"/>
          </a:xfrm>
        </p:spPr>
        <p:txBody>
          <a:bodyPr/>
          <a:lstStyle>
            <a:lvl1pPr>
              <a:defRPr/>
            </a:lvl1pPr>
          </a:lstStyle>
          <a:p>
            <a:pPr>
              <a:defRPr/>
            </a:pPr>
            <a:fld id="{C5921EF9-49E9-455D-846C-20AC4E66EC0E}" type="datetimeFigureOut">
              <a:rPr lang="zh-TW" altLang="en-US"/>
              <a:pPr>
                <a:defRPr/>
              </a:pPr>
              <a:t>2020/2/27</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CA7C222-C662-4625-B945-56CD45B50011}" type="datetimeFigureOut">
              <a:rPr lang="zh-TW" altLang="en-US"/>
              <a:pPr>
                <a:defRPr/>
              </a:pPr>
              <a:t>2020/2/27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FADBF6-BC3A-4C97-894B-C8FF2A3F6926}" type="datetimeFigureOut">
              <a:rPr lang="zh-TW" altLang="en-US"/>
              <a:pPr>
                <a:defRPr/>
              </a:pPr>
              <a:t>2020/2/27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440779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848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C5921EF9-49E9-455D-846C-20AC4E66EC0E}" type="datetimeFigureOut">
              <a:rPr lang="zh-TW" altLang="en-US">
                <a:solidFill>
                  <a:prstClr val="black">
                    <a:tint val="75000"/>
                  </a:prstClr>
                </a:solidFill>
                <a:latin typeface="Calibri"/>
                <a:ea typeface="新細明體"/>
              </a:rPr>
              <a:pPr>
                <a:defRPr/>
              </a:pPr>
              <a:t>2020/2/27</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97461E6-AD3B-486C-895C-A8B162827E04}" type="datetimeFigureOut">
              <a:rPr lang="zh-TW" altLang="en-US">
                <a:solidFill>
                  <a:prstClr val="black">
                    <a:tint val="75000"/>
                  </a:prstClr>
                </a:solidFill>
                <a:latin typeface="Calibri"/>
                <a:ea typeface="新細明體"/>
              </a:rPr>
              <a:pPr>
                <a:defRPr/>
              </a:pPr>
              <a:t>2020/2/27</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604A6B1-8574-4E43-95E2-2B4C1EE1F9A2}" type="datetimeFigureOut">
              <a:rPr lang="zh-TW" altLang="en-US">
                <a:solidFill>
                  <a:prstClr val="black">
                    <a:tint val="75000"/>
                  </a:prstClr>
                </a:solidFill>
                <a:latin typeface="Calibri"/>
                <a:ea typeface="新細明體"/>
              </a:rPr>
              <a:pPr>
                <a:defRPr/>
              </a:pPr>
              <a:t>2020/2/27</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297EDCB-0692-479A-849E-FEBACF250C80}" type="datetimeFigureOut">
              <a:rPr lang="zh-TW" altLang="en-US">
                <a:solidFill>
                  <a:prstClr val="black">
                    <a:tint val="75000"/>
                  </a:prstClr>
                </a:solidFill>
                <a:latin typeface="Calibri"/>
                <a:ea typeface="新細明體"/>
              </a:rPr>
              <a:pPr>
                <a:defRPr/>
              </a:pPr>
              <a:t>2020/2/27</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D0D93B4-DF43-4DFC-BA21-3B6746485679}" type="datetimeFigureOut">
              <a:rPr lang="zh-TW" altLang="en-US">
                <a:solidFill>
                  <a:prstClr val="black">
                    <a:tint val="75000"/>
                  </a:prstClr>
                </a:solidFill>
                <a:latin typeface="Calibri"/>
                <a:ea typeface="新細明體"/>
              </a:rPr>
              <a:pPr>
                <a:defRPr/>
              </a:pPr>
              <a:t>2020/2/27</a:t>
            </a:fld>
            <a:endParaRPr lang="zh-TW" altLang="en-US">
              <a:solidFill>
                <a:prstClr val="black">
                  <a:tint val="75000"/>
                </a:prstClr>
              </a:solidFill>
              <a:latin typeface="Calibri"/>
              <a:ea typeface="新細明體"/>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178CF50-0246-4739-B775-C382B81F1FAA}" type="datetimeFigureOut">
              <a:rPr lang="zh-TW" altLang="en-US">
                <a:solidFill>
                  <a:prstClr val="black">
                    <a:tint val="75000"/>
                  </a:prstClr>
                </a:solidFill>
                <a:latin typeface="Calibri"/>
                <a:ea typeface="新細明體"/>
              </a:rPr>
              <a:pPr>
                <a:defRPr/>
              </a:pPr>
              <a:t>2020/2/27</a:t>
            </a:fld>
            <a:endParaRPr lang="zh-TW" altLang="en-US">
              <a:solidFill>
                <a:prstClr val="black">
                  <a:tint val="75000"/>
                </a:prstClr>
              </a:solidFill>
              <a:latin typeface="Calibri"/>
              <a:ea typeface="新細明體"/>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97461E6-AD3B-486C-895C-A8B162827E04}" type="datetimeFigureOut">
              <a:rPr lang="zh-TW" altLang="en-US"/>
              <a:pPr>
                <a:defRPr/>
              </a:pPr>
              <a:t>2020/2/27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日期版面配置區 3"/>
          <p:cNvSpPr>
            <a:spLocks noGrp="1"/>
          </p:cNvSpPr>
          <p:nvPr>
            <p:ph type="dt" sz="half" idx="10"/>
          </p:nvPr>
        </p:nvSpPr>
        <p:spPr/>
        <p:txBody>
          <a:bodyPr/>
          <a:lstStyle>
            <a:lvl1pPr>
              <a:defRPr/>
            </a:lvl1pPr>
          </a:lstStyle>
          <a:p>
            <a:pPr>
              <a:defRPr/>
            </a:pPr>
            <a:fld id="{8B45B9C1-BE3B-475F-87CA-C44C305CDC6A}" type="datetimeFigureOut">
              <a:rPr lang="zh-TW" altLang="en-US">
                <a:solidFill>
                  <a:prstClr val="black">
                    <a:tint val="75000"/>
                  </a:prstClr>
                </a:solidFill>
                <a:latin typeface="Calibri"/>
                <a:ea typeface="新細明體"/>
              </a:rPr>
              <a:pPr>
                <a:defRPr/>
              </a:pPr>
              <a:t>2020/2/27</a:t>
            </a:fld>
            <a:endParaRPr lang="zh-TW" altLang="en-US">
              <a:solidFill>
                <a:prstClr val="black">
                  <a:tint val="75000"/>
                </a:prstClr>
              </a:solidFill>
              <a:latin typeface="Calibri"/>
              <a:ea typeface="新細明體"/>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63EB9C1-EDD4-4896-9F7B-8214C57B3A19}" type="datetimeFigureOut">
              <a:rPr lang="zh-TW" altLang="en-US">
                <a:solidFill>
                  <a:prstClr val="black">
                    <a:tint val="75000"/>
                  </a:prstClr>
                </a:solidFill>
                <a:latin typeface="Calibri"/>
                <a:ea typeface="新細明體"/>
              </a:rPr>
              <a:pPr>
                <a:defRPr/>
              </a:pPr>
              <a:t>2020/2/27</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D42046-2B18-4374-A601-CD77D80FD82E}" type="datetimeFigureOut">
              <a:rPr lang="zh-TW" altLang="en-US">
                <a:solidFill>
                  <a:prstClr val="black">
                    <a:tint val="75000"/>
                  </a:prstClr>
                </a:solidFill>
                <a:latin typeface="Calibri"/>
                <a:ea typeface="新細明體"/>
              </a:rPr>
              <a:pPr>
                <a:defRPr/>
              </a:pPr>
              <a:t>2020/2/27</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CA7C222-C662-4625-B945-56CD45B50011}" type="datetimeFigureOut">
              <a:rPr lang="zh-TW" altLang="en-US">
                <a:solidFill>
                  <a:prstClr val="black">
                    <a:tint val="75000"/>
                  </a:prstClr>
                </a:solidFill>
                <a:latin typeface="Calibri"/>
                <a:ea typeface="新細明體"/>
              </a:rPr>
              <a:pPr>
                <a:defRPr/>
              </a:pPr>
              <a:t>2020/2/27</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FADBF6-BC3A-4C97-894B-C8FF2A3F6926}" type="datetimeFigureOut">
              <a:rPr lang="zh-TW" altLang="en-US">
                <a:solidFill>
                  <a:prstClr val="black">
                    <a:tint val="75000"/>
                  </a:prstClr>
                </a:solidFill>
                <a:latin typeface="Calibri"/>
                <a:ea typeface="新細明體"/>
              </a:rPr>
              <a:pPr>
                <a:defRPr/>
              </a:pPr>
              <a:t>2020/2/27</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95518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95290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5"/>
          <p:cNvSpPr txBox="1">
            <a:spLocks/>
          </p:cNvSpPr>
          <p:nvPr userDrawn="1"/>
        </p:nvSpPr>
        <p:spPr>
          <a:xfrm>
            <a:off x="8723442"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b="0" i="0" smtClean="0">
                <a:solidFill>
                  <a:srgbClr val="FEFEFE"/>
                </a:solidFill>
                <a:latin typeface="Montserrat" charset="0"/>
                <a:ea typeface="Montserrat" charset="0"/>
                <a:cs typeface="Montserrat" charset="0"/>
              </a:rPr>
              <a:pPr algn="ctr"/>
              <a:t>‹#›</a:t>
            </a:fld>
            <a:endParaRPr lang="en-US" sz="600" b="0" i="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788"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605333471"/>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530075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75C45C31-5C70-4144-9938-86214F46C8BE}"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500117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604A6B1-8574-4E43-95E2-2B4C1EE1F9A2}" type="datetimeFigureOut">
              <a:rPr lang="zh-TW" altLang="en-US"/>
              <a:pPr>
                <a:defRPr/>
              </a:pPr>
              <a:t>2020/2/27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pPr>
                <a:defRPr/>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0777853-E542-45DD-9677-D07961AC18BB}"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821006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290ED26C-D877-4715-B805-BC8361B6F610}"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68990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C296D60F-0153-4DF5-BA19-EFE512A176AF}"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195718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6DEA40BD-75B8-4747-A003-0178226CFB4F}"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43997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6420A93-3B2C-4C02-9604-CFCBF29138D1}"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55887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7E9FB21B-5C9D-4AD3-AABB-4DB0E05343DD}"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631590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838068E-0075-4AAF-BB85-0335261A6BD2}"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710573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4D0EDCB-43D3-4760-9363-E953A71EB1FE}"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92455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5AB8AE4-C5EA-4A2A-8908-EEE966010139}"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95184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B10445-50DD-46A2-8E01-DAD5B59F826E}"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34731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297EDCB-0692-479A-849E-FEBACF250C80}" type="datetimeFigureOut">
              <a:rPr lang="zh-TW" altLang="en-US"/>
              <a:pPr>
                <a:defRPr/>
              </a:pPr>
              <a:t>2020/2/27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9"/>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1"/>
            <a:ext cx="82296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43E9C56-C3C7-493A-91F0-9E73093432CE}"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63058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239"/>
            <a:ext cx="7543800"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719266"/>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圖表版面配置區 3"/>
          <p:cNvSpPr>
            <a:spLocks noGrp="1"/>
          </p:cNvSpPr>
          <p:nvPr>
            <p:ph type="chart" sz="half" idx="2"/>
          </p:nvPr>
        </p:nvSpPr>
        <p:spPr>
          <a:xfrm>
            <a:off x="4648200" y="1719266"/>
            <a:ext cx="4038600" cy="4411663"/>
          </a:xfrm>
        </p:spPr>
        <p:txBody>
          <a:bodyPr/>
          <a:lstStyle/>
          <a:p>
            <a:endParaRPr lang="zh-TW" altLang="en-US"/>
          </a:p>
        </p:txBody>
      </p:sp>
      <p:sp>
        <p:nvSpPr>
          <p:cNvPr id="5" name="日期版面配置區 4"/>
          <p:cNvSpPr>
            <a:spLocks noGrp="1"/>
          </p:cNvSpPr>
          <p:nvPr>
            <p:ph type="dt" sz="half" idx="10"/>
          </p:nvPr>
        </p:nvSpPr>
        <p:spPr>
          <a:xfrm>
            <a:off x="457200" y="6248400"/>
            <a:ext cx="2133600" cy="457200"/>
          </a:xfrm>
        </p:spPr>
        <p:txBody>
          <a:bodyPr/>
          <a:lstStyle>
            <a:lvl1pPr>
              <a:defRPr/>
            </a:lvl1pPr>
          </a:lstStyle>
          <a:p>
            <a:endParaRPr lang="en-US" altLang="zh-TW">
              <a:solidFill>
                <a:srgbClr val="000000">
                  <a:tint val="75000"/>
                </a:srgbClr>
              </a:solidFill>
            </a:endParaRPr>
          </a:p>
        </p:txBody>
      </p:sp>
      <p:sp>
        <p:nvSpPr>
          <p:cNvPr id="6" name="頁尾版面配置區 5"/>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6553200" y="6248400"/>
            <a:ext cx="2133600" cy="457200"/>
          </a:xfrm>
        </p:spPr>
        <p:txBody>
          <a:bodyPr/>
          <a:lstStyle>
            <a:lvl1pPr>
              <a:defRPr/>
            </a:lvl1pPr>
          </a:lstStyle>
          <a:p>
            <a:fld id="{2D379605-E968-43BF-8B46-97EAE29968E0}"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976962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122242"/>
            <a:ext cx="8229600" cy="60086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日期版面配置區 2"/>
          <p:cNvSpPr>
            <a:spLocks noGrp="1"/>
          </p:cNvSpPr>
          <p:nvPr>
            <p:ph type="dt" sz="half" idx="10"/>
          </p:nvPr>
        </p:nvSpPr>
        <p:spPr>
          <a:xfrm>
            <a:off x="457200" y="6248400"/>
            <a:ext cx="2133600" cy="457200"/>
          </a:xfrm>
        </p:spPr>
        <p:txBody>
          <a:bodyPr/>
          <a:lstStyle>
            <a:lvl1pPr>
              <a:defRPr/>
            </a:lvl1pPr>
          </a:lstStyle>
          <a:p>
            <a:endParaRPr lang="en-US" altLang="zh-TW">
              <a:solidFill>
                <a:srgbClr val="000000">
                  <a:tint val="75000"/>
                </a:srgbClr>
              </a:solidFill>
            </a:endParaRPr>
          </a:p>
        </p:txBody>
      </p:sp>
      <p:sp>
        <p:nvSpPr>
          <p:cNvPr id="4" name="頁尾版面配置區 3"/>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5" name="投影片編號版面配置區 4"/>
          <p:cNvSpPr>
            <a:spLocks noGrp="1"/>
          </p:cNvSpPr>
          <p:nvPr>
            <p:ph type="sldNum" sz="quarter" idx="12"/>
          </p:nvPr>
        </p:nvSpPr>
        <p:spPr>
          <a:xfrm>
            <a:off x="6553200" y="6248400"/>
            <a:ext cx="2133600" cy="457200"/>
          </a:xfrm>
        </p:spPr>
        <p:txBody>
          <a:bodyPr/>
          <a:lstStyle>
            <a:lvl1pPr>
              <a:defRPr/>
            </a:lvl1pPr>
          </a:lstStyle>
          <a:p>
            <a:fld id="{EE0B9CC5-495D-4B4C-8261-04530F75D5C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9936838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52800" y="2133600"/>
            <a:ext cx="5105400" cy="1066800"/>
          </a:xfrm>
        </p:spPr>
        <p:txBody>
          <a:bodyPr>
            <a:normAutofit/>
          </a:bodyPr>
          <a:lstStyle>
            <a:lvl1pPr algn="ctr">
              <a:defRPr sz="4400" baseline="0">
                <a:solidFill>
                  <a:schemeClr val="tx1">
                    <a:lumMod val="85000"/>
                    <a:lumOff val="15000"/>
                  </a:schemeClr>
                </a:solidFill>
              </a:defRPr>
            </a:lvl1pPr>
          </a:lstStyle>
          <a:p>
            <a:r>
              <a:rPr lang="en-US" dirty="0"/>
              <a:t>Your Master Title</a:t>
            </a:r>
          </a:p>
        </p:txBody>
      </p:sp>
      <p:sp>
        <p:nvSpPr>
          <p:cNvPr id="3" name="Subtitle 2"/>
          <p:cNvSpPr>
            <a:spLocks noGrp="1"/>
          </p:cNvSpPr>
          <p:nvPr>
            <p:ph type="subTitle" idx="1"/>
          </p:nvPr>
        </p:nvSpPr>
        <p:spPr>
          <a:xfrm>
            <a:off x="3429000" y="32004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2/27/2020</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253875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48965" y="1443838"/>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2/27/2020</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664471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9"/>
            <a:ext cx="6710784"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1517900" y="1443839"/>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2/27/2020</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629391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793"/>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8956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2/27/2020</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8634415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5"/>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2/27/2020</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556791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457200" y="1443837"/>
            <a:ext cx="4040188"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2073704"/>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33" y="1443837"/>
            <a:ext cx="4041775"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33" y="2073704"/>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2/27/2020</a:t>
            </a:fld>
            <a:endParaRPr lang="en-US">
              <a:solidFill>
                <a:prstClr val="black">
                  <a:tint val="75000"/>
                </a:prstClr>
              </a:solidFill>
              <a:latin typeface="Tw Cen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Tw Cen MT"/>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4122911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2/27/2020</a:t>
            </a:fld>
            <a:endParaRPr lang="en-US">
              <a:solidFill>
                <a:prstClr val="black">
                  <a:tint val="75000"/>
                </a:prstClr>
              </a:solidFill>
              <a:latin typeface="Tw Cen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Tw Cen MT"/>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02977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D0D93B4-DF43-4DFC-BA21-3B6746485679}" type="datetimeFigureOut">
              <a:rPr lang="zh-TW" altLang="en-US"/>
              <a:pPr>
                <a:defRPr/>
              </a:pPr>
              <a:t>2020/2/27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2/27/2020</a:t>
            </a:fld>
            <a:endParaRPr lang="en-US">
              <a:solidFill>
                <a:prstClr val="black">
                  <a:tint val="75000"/>
                </a:prstClr>
              </a:solidFill>
              <a:latin typeface="Tw Cen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Tw Cen MT"/>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42518640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3575050" y="273058"/>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2/27/2020</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174452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2/27/2020</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477607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2/27/2020</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428665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2/27/2020</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893609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457200" y="274639"/>
            <a:ext cx="82296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457200" y="1600206"/>
            <a:ext cx="82296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1596687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smtClean="0"/>
            </a:lvl1pPr>
          </a:lstStyle>
          <a:p>
            <a:pPr>
              <a:defRPr/>
            </a:pPr>
            <a:fld id="{54D36D4B-E6EF-4F2C-A512-6179B7BB4C30}" type="datetimeFigureOut">
              <a:rPr lang="zh-CN" altLang="en-US"/>
              <a:pPr>
                <a:defRPr/>
              </a:pPr>
              <a:t>2020/2/27</a:t>
            </a:fld>
            <a:endParaRPr lang="zh-CN" altLang="en-US"/>
          </a:p>
        </p:txBody>
      </p:sp>
      <p:sp>
        <p:nvSpPr>
          <p:cNvPr id="4" name="頁尾版面配置區 3"/>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p:cNvSpPr>
            <a:spLocks noGrp="1"/>
          </p:cNvSpPr>
          <p:nvPr>
            <p:ph type="sldNum" sz="quarter" idx="12"/>
          </p:nvPr>
        </p:nvSpPr>
        <p:spPr/>
        <p:txBody>
          <a:bodyPr/>
          <a:lstStyle>
            <a:lvl1pPr>
              <a:defRPr smtClean="0"/>
            </a:lvl1pPr>
          </a:lstStyle>
          <a:p>
            <a:pPr>
              <a:defRPr/>
            </a:pPr>
            <a:fld id="{81A6E079-D810-4B3A-86D9-1966745C210B}" type="slidenum">
              <a:rPr lang="zh-CN" altLang="en-US"/>
              <a:pPr>
                <a:defRPr/>
              </a:pPr>
              <a:t>‹#›</a:t>
            </a:fld>
            <a:endParaRPr lang="zh-CN" altLang="en-US"/>
          </a:p>
        </p:txBody>
      </p:sp>
    </p:spTree>
    <p:extLst>
      <p:ext uri="{BB962C8B-B14F-4D97-AF65-F5344CB8AC3E}">
        <p14:creationId xmlns:p14="http://schemas.microsoft.com/office/powerpoint/2010/main" val="186540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48"/>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428FE467-58B7-4AB1-830E-A968B05298D2}" type="datetimeFigureOut">
              <a:rPr lang="zh-CN" altLang="en-US"/>
              <a:pPr>
                <a:defRPr/>
              </a:pPr>
              <a:t>2020/2/27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3124590-A87C-4F3C-AF2F-8F37CDF07C86}" type="slidenum">
              <a:rPr lang="zh-CN" altLang="en-US"/>
              <a:pPr>
                <a:defRPr/>
              </a:pPr>
              <a:t>‹#›</a:t>
            </a:fld>
            <a:endParaRPr lang="zh-CN" altLang="en-US"/>
          </a:p>
        </p:txBody>
      </p:sp>
    </p:spTree>
    <p:extLst>
      <p:ext uri="{BB962C8B-B14F-4D97-AF65-F5344CB8AC3E}">
        <p14:creationId xmlns:p14="http://schemas.microsoft.com/office/powerpoint/2010/main" val="1161576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8E0647D1-D3C6-4F44-B845-0493191FDAF1}" type="datetimeFigureOut">
              <a:rPr lang="zh-CN" altLang="en-US"/>
              <a:pPr>
                <a:defRPr/>
              </a:pPr>
              <a:t>2020/2/27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58B72EF-FB48-4391-B6C5-5B0B4B23E34A}" type="slidenum">
              <a:rPr lang="zh-CN" altLang="en-US"/>
              <a:pPr>
                <a:defRPr/>
              </a:pPr>
              <a:t>‹#›</a:t>
            </a:fld>
            <a:endParaRPr lang="zh-CN" altLang="en-US"/>
          </a:p>
        </p:txBody>
      </p:sp>
    </p:spTree>
    <p:extLst>
      <p:ext uri="{BB962C8B-B14F-4D97-AF65-F5344CB8AC3E}">
        <p14:creationId xmlns:p14="http://schemas.microsoft.com/office/powerpoint/2010/main" val="183030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21"/>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5BABD3CC-9519-4572-9ED1-52AD4A21E83C}" type="datetimeFigureOut">
              <a:rPr lang="zh-CN" altLang="en-US"/>
              <a:pPr>
                <a:defRPr/>
              </a:pPr>
              <a:t>2020/2/27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0F1B37A-2451-44EB-A247-899593195563}" type="slidenum">
              <a:rPr lang="zh-CN" altLang="en-US"/>
              <a:pPr>
                <a:defRPr/>
              </a:pPr>
              <a:t>‹#›</a:t>
            </a:fld>
            <a:endParaRPr lang="zh-CN" altLang="en-US"/>
          </a:p>
        </p:txBody>
      </p:sp>
    </p:spTree>
    <p:extLst>
      <p:ext uri="{BB962C8B-B14F-4D97-AF65-F5344CB8AC3E}">
        <p14:creationId xmlns:p14="http://schemas.microsoft.com/office/powerpoint/2010/main" val="391308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178CF50-0246-4739-B775-C382B81F1FAA}" type="datetimeFigureOut">
              <a:rPr lang="zh-TW" altLang="en-US"/>
              <a:pPr>
                <a:defRPr/>
              </a:pPr>
              <a:t>2020/2/27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AAAF0C7C-52A7-4174-8B80-75BC02CEF7FB}" type="datetimeFigureOut">
              <a:rPr lang="zh-CN" altLang="en-US"/>
              <a:pPr>
                <a:defRPr/>
              </a:pPr>
              <a:t>2020/2/27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8596762-B21A-4B62-BE43-DE042A1A9513}" type="slidenum">
              <a:rPr lang="zh-CN" altLang="en-US"/>
              <a:pPr>
                <a:defRPr/>
              </a:pPr>
              <a:t>‹#›</a:t>
            </a:fld>
            <a:endParaRPr lang="zh-CN" altLang="en-US"/>
          </a:p>
        </p:txBody>
      </p:sp>
    </p:spTree>
    <p:extLst>
      <p:ext uri="{BB962C8B-B14F-4D97-AF65-F5344CB8AC3E}">
        <p14:creationId xmlns:p14="http://schemas.microsoft.com/office/powerpoint/2010/main" val="1274215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829DB48-86E7-4944-98A9-BA0F302CC244}" type="datetimeFigureOut">
              <a:rPr lang="zh-CN" altLang="en-US"/>
              <a:pPr>
                <a:defRPr/>
              </a:pPr>
              <a:t>2020/2/27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793B49F-1CD4-4510-B1F2-E025D7731916}" type="slidenum">
              <a:rPr lang="zh-CN" altLang="en-US"/>
              <a:pPr>
                <a:defRPr/>
              </a:pPr>
              <a:t>‹#›</a:t>
            </a:fld>
            <a:endParaRPr lang="zh-CN" altLang="en-US"/>
          </a:p>
        </p:txBody>
      </p:sp>
    </p:spTree>
    <p:extLst>
      <p:ext uri="{BB962C8B-B14F-4D97-AF65-F5344CB8AC3E}">
        <p14:creationId xmlns:p14="http://schemas.microsoft.com/office/powerpoint/2010/main" val="1852496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555776" y="471257"/>
            <a:ext cx="6131024"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2555776" y="1796841"/>
            <a:ext cx="6131024"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1216064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024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2" descr="paint_transparent1.png"/>
          <p:cNvPicPr preferRelativeResize="0"/>
          <p:nvPr/>
        </p:nvPicPr>
        <p:blipFill rotWithShape="1">
          <a:blip r:embed="rId3">
            <a:alphaModFix/>
          </a:blip>
          <a:srcRect l="55211"/>
          <a:stretch/>
        </p:blipFill>
        <p:spPr>
          <a:xfrm>
            <a:off x="8" y="0"/>
            <a:ext cx="4095677" cy="6858000"/>
          </a:xfrm>
          <a:prstGeom prst="rect">
            <a:avLst/>
          </a:prstGeom>
          <a:noFill/>
          <a:ln>
            <a:noFill/>
          </a:ln>
        </p:spPr>
      </p:pic>
      <p:sp>
        <p:nvSpPr>
          <p:cNvPr id="11" name="Google Shape;11;p2"/>
          <p:cNvSpPr txBox="1">
            <a:spLocks noGrp="1"/>
          </p:cNvSpPr>
          <p:nvPr>
            <p:ph type="ctrTitle"/>
          </p:nvPr>
        </p:nvSpPr>
        <p:spPr>
          <a:xfrm>
            <a:off x="3208125" y="4382967"/>
            <a:ext cx="5250300" cy="1546400"/>
          </a:xfrm>
          <a:prstGeom prst="rect">
            <a:avLst/>
          </a:prstGeom>
        </p:spPr>
        <p:txBody>
          <a:bodyPr spcFirstLastPara="1" wrap="square" lIns="91425" tIns="91425" rIns="91425" bIns="91425" anchor="b" anchorCtr="0"/>
          <a:lstStyle>
            <a:lvl1pPr lv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descr="paint_transparent4.png"/>
          <p:cNvPicPr preferRelativeResize="0"/>
          <p:nvPr/>
        </p:nvPicPr>
        <p:blipFill rotWithShape="1">
          <a:blip r:embed="rId3">
            <a:alphaModFix/>
          </a:blip>
          <a:srcRect r="49954"/>
          <a:stretch/>
        </p:blipFill>
        <p:spPr>
          <a:xfrm>
            <a:off x="4567932" y="0"/>
            <a:ext cx="4576075" cy="6858032"/>
          </a:xfrm>
          <a:prstGeom prst="rect">
            <a:avLst/>
          </a:prstGeom>
          <a:noFill/>
          <a:ln>
            <a:noFill/>
          </a:ln>
        </p:spPr>
      </p:pic>
      <p:sp>
        <p:nvSpPr>
          <p:cNvPr id="14" name="Google Shape;14;p3"/>
          <p:cNvSpPr/>
          <p:nvPr/>
        </p:nvSpPr>
        <p:spPr>
          <a:xfrm>
            <a:off x="0" y="-200"/>
            <a:ext cx="5300700" cy="6858000"/>
          </a:xfrm>
          <a:prstGeom prst="rect">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p:txBody>
      </p:sp>
      <p:sp>
        <p:nvSpPr>
          <p:cNvPr id="15" name="Google Shape;15;p3"/>
          <p:cNvSpPr txBox="1">
            <a:spLocks noGrp="1"/>
          </p:cNvSpPr>
          <p:nvPr>
            <p:ph type="ctrTitle"/>
          </p:nvPr>
        </p:nvSpPr>
        <p:spPr>
          <a:xfrm>
            <a:off x="685800" y="3838333"/>
            <a:ext cx="3914700" cy="15464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 name="Google Shape;16;p3"/>
          <p:cNvSpPr txBox="1">
            <a:spLocks noGrp="1"/>
          </p:cNvSpPr>
          <p:nvPr>
            <p:ph type="subTitle" idx="1"/>
          </p:nvPr>
        </p:nvSpPr>
        <p:spPr>
          <a:xfrm>
            <a:off x="685800" y="5513939"/>
            <a:ext cx="3914700" cy="10464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
        <p:nvSpPr>
          <p:cNvPr id="6" name="矩形 5"/>
          <p:cNvSpPr/>
          <p:nvPr userDrawn="1"/>
        </p:nvSpPr>
        <p:spPr>
          <a:xfrm>
            <a:off x="6012160" y="644218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7" name="圓角矩形 6"/>
          <p:cNvSpPr/>
          <p:nvPr userDrawn="1"/>
        </p:nvSpPr>
        <p:spPr>
          <a:xfrm>
            <a:off x="5940145" y="644218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21"/>
        <p:cNvGrpSpPr/>
        <p:nvPr/>
      </p:nvGrpSpPr>
      <p:grpSpPr>
        <a:xfrm>
          <a:off x="0" y="0"/>
          <a:ext cx="0" cy="0"/>
          <a:chOff x="0" y="0"/>
          <a:chExt cx="0" cy="0"/>
        </a:xfrm>
      </p:grpSpPr>
      <p:pic>
        <p:nvPicPr>
          <p:cNvPr id="22" name="Google Shape;22;p5"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3" name="Google Shape;23;p5"/>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Font typeface="Lato Hairline"/>
              <a:buNone/>
              <a:defRPr>
                <a:latin typeface="Lato Hairline"/>
                <a:ea typeface="Lato Hairline"/>
                <a:cs typeface="Lato Hairline"/>
                <a:sym typeface="Lato Hairline"/>
              </a:defRPr>
            </a:lvl1pPr>
            <a:lvl2pPr lvl="1">
              <a:spcBef>
                <a:spcPts val="0"/>
              </a:spcBef>
              <a:spcAft>
                <a:spcPts val="0"/>
              </a:spcAft>
              <a:buSzPts val="4800"/>
              <a:buFont typeface="Lato Hairline"/>
              <a:buNone/>
              <a:defRPr>
                <a:latin typeface="Lato Hairline"/>
                <a:ea typeface="Lato Hairline"/>
                <a:cs typeface="Lato Hairline"/>
                <a:sym typeface="Lato Hairline"/>
              </a:defRPr>
            </a:lvl2pPr>
            <a:lvl3pPr lvl="2">
              <a:spcBef>
                <a:spcPts val="0"/>
              </a:spcBef>
              <a:spcAft>
                <a:spcPts val="0"/>
              </a:spcAft>
              <a:buSzPts val="4800"/>
              <a:buFont typeface="Lato Hairline"/>
              <a:buNone/>
              <a:defRPr>
                <a:latin typeface="Lato Hairline"/>
                <a:ea typeface="Lato Hairline"/>
                <a:cs typeface="Lato Hairline"/>
                <a:sym typeface="Lato Hairline"/>
              </a:defRPr>
            </a:lvl3pPr>
            <a:lvl4pPr lvl="3">
              <a:spcBef>
                <a:spcPts val="0"/>
              </a:spcBef>
              <a:spcAft>
                <a:spcPts val="0"/>
              </a:spcAft>
              <a:buSzPts val="4800"/>
              <a:buFont typeface="Lato Hairline"/>
              <a:buNone/>
              <a:defRPr>
                <a:latin typeface="Lato Hairline"/>
                <a:ea typeface="Lato Hairline"/>
                <a:cs typeface="Lato Hairline"/>
                <a:sym typeface="Lato Hairline"/>
              </a:defRPr>
            </a:lvl4pPr>
            <a:lvl5pPr lvl="4">
              <a:spcBef>
                <a:spcPts val="0"/>
              </a:spcBef>
              <a:spcAft>
                <a:spcPts val="0"/>
              </a:spcAft>
              <a:buSzPts val="4800"/>
              <a:buFont typeface="Lato Hairline"/>
              <a:buNone/>
              <a:defRPr>
                <a:latin typeface="Lato Hairline"/>
                <a:ea typeface="Lato Hairline"/>
                <a:cs typeface="Lato Hairline"/>
                <a:sym typeface="Lato Hairline"/>
              </a:defRPr>
            </a:lvl5pPr>
            <a:lvl6pPr lvl="5">
              <a:spcBef>
                <a:spcPts val="0"/>
              </a:spcBef>
              <a:spcAft>
                <a:spcPts val="0"/>
              </a:spcAft>
              <a:buSzPts val="4800"/>
              <a:buFont typeface="Lato Hairline"/>
              <a:buNone/>
              <a:defRPr>
                <a:latin typeface="Lato Hairline"/>
                <a:ea typeface="Lato Hairline"/>
                <a:cs typeface="Lato Hairline"/>
                <a:sym typeface="Lato Hairline"/>
              </a:defRPr>
            </a:lvl6pPr>
            <a:lvl7pPr lvl="6">
              <a:spcBef>
                <a:spcPts val="0"/>
              </a:spcBef>
              <a:spcAft>
                <a:spcPts val="0"/>
              </a:spcAft>
              <a:buSzPts val="4800"/>
              <a:buFont typeface="Lato Hairline"/>
              <a:buNone/>
              <a:defRPr>
                <a:latin typeface="Lato Hairline"/>
                <a:ea typeface="Lato Hairline"/>
                <a:cs typeface="Lato Hairline"/>
                <a:sym typeface="Lato Hairline"/>
              </a:defRPr>
            </a:lvl7pPr>
            <a:lvl8pPr lvl="7">
              <a:spcBef>
                <a:spcPts val="0"/>
              </a:spcBef>
              <a:spcAft>
                <a:spcPts val="0"/>
              </a:spcAft>
              <a:buSzPts val="4800"/>
              <a:buFont typeface="Lato Hairline"/>
              <a:buNone/>
              <a:defRPr>
                <a:latin typeface="Lato Hairline"/>
                <a:ea typeface="Lato Hairline"/>
                <a:cs typeface="Lato Hairline"/>
                <a:sym typeface="Lato Hairline"/>
              </a:defRPr>
            </a:lvl8pPr>
            <a:lvl9pPr lvl="8">
              <a:spcBef>
                <a:spcPts val="0"/>
              </a:spcBef>
              <a:spcAft>
                <a:spcPts val="0"/>
              </a:spcAft>
              <a:buSzPts val="4800"/>
              <a:buFont typeface="Lato Hairline"/>
              <a:buNone/>
              <a:defRPr>
                <a:latin typeface="Lato Hairline"/>
                <a:ea typeface="Lato Hairline"/>
                <a:cs typeface="Lato Hairline"/>
                <a:sym typeface="Lato Hairline"/>
              </a:defRPr>
            </a:lvl9pPr>
          </a:lstStyle>
          <a:p>
            <a:endParaRPr/>
          </a:p>
        </p:txBody>
      </p:sp>
      <p:sp>
        <p:nvSpPr>
          <p:cNvPr id="24" name="Google Shape;24;p5"/>
          <p:cNvSpPr txBox="1">
            <a:spLocks noGrp="1"/>
          </p:cNvSpPr>
          <p:nvPr>
            <p:ph type="body" idx="1"/>
          </p:nvPr>
        </p:nvSpPr>
        <p:spPr>
          <a:xfrm>
            <a:off x="457200" y="2992533"/>
            <a:ext cx="5511300" cy="34736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
        <p:nvSpPr>
          <p:cNvPr id="6" name="矩形 5"/>
          <p:cNvSpPr/>
          <p:nvPr userDrawn="1"/>
        </p:nvSpPr>
        <p:spPr>
          <a:xfrm>
            <a:off x="5968507" y="6466135"/>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7" name="圓角矩形 6"/>
          <p:cNvSpPr/>
          <p:nvPr userDrawn="1"/>
        </p:nvSpPr>
        <p:spPr>
          <a:xfrm>
            <a:off x="5922016"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7" name="圓角矩形 6"/>
          <p:cNvSpPr/>
          <p:nvPr userDrawn="1"/>
        </p:nvSpPr>
        <p:spPr>
          <a:xfrm>
            <a:off x="5899592" y="6405331"/>
            <a:ext cx="1476960" cy="452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Google Shape;33;p7"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34" name="Google Shape;34;p7"/>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5" name="Google Shape;35;p7"/>
          <p:cNvSpPr txBox="1">
            <a:spLocks noGrp="1"/>
          </p:cNvSpPr>
          <p:nvPr>
            <p:ph type="body" idx="1"/>
          </p:nvPr>
        </p:nvSpPr>
        <p:spPr>
          <a:xfrm>
            <a:off x="489775" y="3083300"/>
            <a:ext cx="1831500" cy="34844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7"/>
          <p:cNvSpPr txBox="1">
            <a:spLocks noGrp="1"/>
          </p:cNvSpPr>
          <p:nvPr>
            <p:ph type="body" idx="2"/>
          </p:nvPr>
        </p:nvSpPr>
        <p:spPr>
          <a:xfrm>
            <a:off x="2415136" y="3083300"/>
            <a:ext cx="1831500" cy="34844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7" name="Google Shape;37;p7"/>
          <p:cNvSpPr txBox="1">
            <a:spLocks noGrp="1"/>
          </p:cNvSpPr>
          <p:nvPr>
            <p:ph type="body" idx="3"/>
          </p:nvPr>
        </p:nvSpPr>
        <p:spPr>
          <a:xfrm>
            <a:off x="4340497" y="3083300"/>
            <a:ext cx="1831500" cy="34844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
        <p:nvSpPr>
          <p:cNvPr id="9" name="矩形 8"/>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10" name="圓角矩形 9"/>
          <p:cNvSpPr/>
          <p:nvPr userDrawn="1"/>
        </p:nvSpPr>
        <p:spPr>
          <a:xfrm>
            <a:off x="5912168" y="6405331"/>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3"/>
        <p:cNvGrpSpPr/>
        <p:nvPr/>
      </p:nvGrpSpPr>
      <p:grpSpPr>
        <a:xfrm>
          <a:off x="0" y="0"/>
          <a:ext cx="0" cy="0"/>
          <a:chOff x="0" y="0"/>
          <a:chExt cx="0" cy="0"/>
        </a:xfrm>
      </p:grpSpPr>
      <p:pic>
        <p:nvPicPr>
          <p:cNvPr id="44" name="Google Shape;44;p9"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45" name="Google Shape;45;p9"/>
          <p:cNvSpPr txBox="1">
            <a:spLocks noGrp="1"/>
          </p:cNvSpPr>
          <p:nvPr>
            <p:ph type="body" idx="1"/>
          </p:nvPr>
        </p:nvSpPr>
        <p:spPr>
          <a:xfrm>
            <a:off x="457200" y="5875079"/>
            <a:ext cx="8229600" cy="692800"/>
          </a:xfrm>
          <a:prstGeom prst="rect">
            <a:avLst/>
          </a:prstGeom>
        </p:spPr>
        <p:txBody>
          <a:bodyPr spcFirstLastPara="1" wrap="square" lIns="91425" tIns="91425" rIns="91425" bIns="91425" anchor="t" anchorCtr="0"/>
          <a:lstStyle>
            <a:lvl1pPr marL="457200" lvl="0" indent="-228600">
              <a:spcBef>
                <a:spcPts val="360"/>
              </a:spcBef>
              <a:spcAft>
                <a:spcPts val="0"/>
              </a:spcAft>
              <a:buSzPts val="1400"/>
              <a:buNone/>
              <a:defRPr sz="1400"/>
            </a:lvl1pPr>
          </a:lstStyle>
          <a:p>
            <a:endParaRPr/>
          </a:p>
        </p:txBody>
      </p:sp>
      <p:sp>
        <p:nvSpPr>
          <p:cNvPr id="46" name="Google Shape;46;p9"/>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
        <p:nvSpPr>
          <p:cNvPr id="6" name="矩形 5"/>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7" name="圓角矩形 6"/>
          <p:cNvSpPr/>
          <p:nvPr userDrawn="1"/>
        </p:nvSpPr>
        <p:spPr>
          <a:xfrm>
            <a:off x="5912168" y="6405331"/>
            <a:ext cx="1476960" cy="43462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日期版面配置區 3"/>
          <p:cNvSpPr>
            <a:spLocks noGrp="1"/>
          </p:cNvSpPr>
          <p:nvPr>
            <p:ph type="dt" sz="half" idx="10"/>
          </p:nvPr>
        </p:nvSpPr>
        <p:spPr/>
        <p:txBody>
          <a:bodyPr/>
          <a:lstStyle>
            <a:lvl1pPr>
              <a:defRPr/>
            </a:lvl1pPr>
          </a:lstStyle>
          <a:p>
            <a:pPr>
              <a:defRPr/>
            </a:pPr>
            <a:fld id="{8B45B9C1-BE3B-475F-87CA-C44C305CDC6A}" type="datetimeFigureOut">
              <a:rPr lang="zh-TW" altLang="en-US"/>
              <a:pPr>
                <a:defRPr/>
              </a:pPr>
              <a:t>2020/2/27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pPr>
                <a:defRPr/>
              </a:pPr>
              <a:t>‹#›</a:t>
            </a:fld>
            <a:endParaRPr lang="zh-TW"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circle" type="blank">
  <p:cSld name="Blank circle">
    <p:bg>
      <p:bgPr>
        <a:blipFill>
          <a:blip r:embed="rId2">
            <a:alphaModFix/>
          </a:blip>
          <a:stretch>
            <a:fillRect/>
          </a:stretch>
        </a:blipFill>
        <a:effectLst/>
      </p:bgPr>
    </p:bg>
    <p:spTree>
      <p:nvGrpSpPr>
        <p:cNvPr id="1" name="Shape 47"/>
        <p:cNvGrpSpPr/>
        <p:nvPr/>
      </p:nvGrpSpPr>
      <p:grpSpPr>
        <a:xfrm>
          <a:off x="0" y="0"/>
          <a:ext cx="0" cy="0"/>
          <a:chOff x="0" y="0"/>
          <a:chExt cx="0" cy="0"/>
        </a:xfrm>
      </p:grpSpPr>
      <p:pic>
        <p:nvPicPr>
          <p:cNvPr id="48" name="Google Shape;48;p10" descr="paint_transparent4.png"/>
          <p:cNvPicPr preferRelativeResize="0"/>
          <p:nvPr/>
        </p:nvPicPr>
        <p:blipFill>
          <a:blip r:embed="rId3">
            <a:alphaModFix/>
          </a:blip>
          <a:stretch>
            <a:fillRect/>
          </a:stretch>
        </p:blipFill>
        <p:spPr>
          <a:xfrm>
            <a:off x="0" y="5"/>
            <a:ext cx="9144000" cy="6858017"/>
          </a:xfrm>
          <a:prstGeom prst="rect">
            <a:avLst/>
          </a:prstGeom>
          <a:noFill/>
          <a:ln>
            <a:noFill/>
          </a:ln>
        </p:spPr>
      </p:pic>
      <p:sp>
        <p:nvSpPr>
          <p:cNvPr id="49" name="Google Shape;49;p10"/>
          <p:cNvSpPr txBox="1">
            <a:spLocks noGrp="1"/>
          </p:cNvSpPr>
          <p:nvPr>
            <p:ph type="sldNum" idx="12"/>
          </p:nvPr>
        </p:nvSpPr>
        <p:spPr>
          <a:xfrm>
            <a:off x="4297650" y="6231535"/>
            <a:ext cx="548700" cy="524800"/>
          </a:xfrm>
          <a:prstGeom prst="rect">
            <a:avLst/>
          </a:prstGeom>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a:pPr/>
              <a:t>‹#›</a:t>
            </a:fld>
            <a:endParaRPr/>
          </a:p>
        </p:txBody>
      </p:sp>
      <p:sp>
        <p:nvSpPr>
          <p:cNvPr id="5" name="矩形 4"/>
          <p:cNvSpPr/>
          <p:nvPr userDrawn="1"/>
        </p:nvSpPr>
        <p:spPr>
          <a:xfrm>
            <a:off x="7668351"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6" name="圓角矩形 5"/>
          <p:cNvSpPr/>
          <p:nvPr userDrawn="1"/>
        </p:nvSpPr>
        <p:spPr>
          <a:xfrm>
            <a:off x="7668344" y="6466300"/>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pPr/>
              <a:t>‹#›</a:t>
            </a:fld>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6" name="圓角矩形 5"/>
          <p:cNvSpPr/>
          <p:nvPr userDrawn="1"/>
        </p:nvSpPr>
        <p:spPr>
          <a:xfrm>
            <a:off x="3527088"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rectangle">
  <p:cSld name="Blank rectangle">
    <p:bg>
      <p:bgPr>
        <a:blipFill>
          <a:blip r:embed="rId2">
            <a:alphaModFix/>
          </a:blip>
          <a:stretch>
            <a:fillRect/>
          </a:stretch>
        </a:blipFill>
        <a:effectLst/>
      </p:bgPr>
    </p:bg>
    <p:spTree>
      <p:nvGrpSpPr>
        <p:cNvPr id="1" name="Shape 50"/>
        <p:cNvGrpSpPr/>
        <p:nvPr/>
      </p:nvGrpSpPr>
      <p:grpSpPr>
        <a:xfrm>
          <a:off x="0" y="0"/>
          <a:ext cx="0" cy="0"/>
          <a:chOff x="0" y="0"/>
          <a:chExt cx="0" cy="0"/>
        </a:xfrm>
      </p:grpSpPr>
      <p:pic>
        <p:nvPicPr>
          <p:cNvPr id="51" name="Google Shape;51;p11" descr="paint_transparent3.png"/>
          <p:cNvPicPr preferRelativeResize="0"/>
          <p:nvPr/>
        </p:nvPicPr>
        <p:blipFill>
          <a:blip r:embed="rId3">
            <a:alphaModFix/>
          </a:blip>
          <a:stretch>
            <a:fillRect/>
          </a:stretch>
        </p:blipFill>
        <p:spPr>
          <a:xfrm>
            <a:off x="0" y="3"/>
            <a:ext cx="9144000" cy="6858004"/>
          </a:xfrm>
          <a:prstGeom prst="rect">
            <a:avLst/>
          </a:prstGeom>
          <a:noFill/>
          <a:ln>
            <a:noFill/>
          </a:ln>
        </p:spPr>
      </p:pic>
      <p:sp>
        <p:nvSpPr>
          <p:cNvPr id="52" name="Google Shape;52;p11"/>
          <p:cNvSpPr txBox="1">
            <a:spLocks noGrp="1"/>
          </p:cNvSpPr>
          <p:nvPr>
            <p:ph type="sldNum" idx="12"/>
          </p:nvPr>
        </p:nvSpPr>
        <p:spPr>
          <a:xfrm>
            <a:off x="4297650" y="5930631"/>
            <a:ext cx="548700" cy="524800"/>
          </a:xfrm>
          <a:prstGeom prst="rect">
            <a:avLst/>
          </a:prstGeom>
        </p:spPr>
        <p:txBody>
          <a:bodyPr spcFirstLastPara="1" wrap="square" lIns="91425" tIns="91425" rIns="91425" bIns="91425" anchor="ctr" anchorCtr="0">
            <a:noAutofit/>
          </a:bodyPr>
          <a:lstStyle>
            <a:lvl1pPr lvl="0" algn="ctr" rtl="0">
              <a:buNone/>
              <a:defRPr>
                <a:solidFill>
                  <a:srgbClr val="999999"/>
                </a:solidFill>
              </a:defRPr>
            </a:lvl1pPr>
            <a:lvl2pPr lvl="1" algn="ctr" rtl="0">
              <a:buNone/>
              <a:defRPr>
                <a:solidFill>
                  <a:srgbClr val="999999"/>
                </a:solidFill>
              </a:defRPr>
            </a:lvl2pPr>
            <a:lvl3pPr lvl="2" algn="ctr" rtl="0">
              <a:buNone/>
              <a:defRPr>
                <a:solidFill>
                  <a:srgbClr val="999999"/>
                </a:solidFill>
              </a:defRPr>
            </a:lvl3pPr>
            <a:lvl4pPr lvl="3" algn="ctr" rtl="0">
              <a:buNone/>
              <a:defRPr>
                <a:solidFill>
                  <a:srgbClr val="999999"/>
                </a:solidFill>
              </a:defRPr>
            </a:lvl4pPr>
            <a:lvl5pPr lvl="4" algn="ctr" rtl="0">
              <a:buNone/>
              <a:defRPr>
                <a:solidFill>
                  <a:srgbClr val="999999"/>
                </a:solidFill>
              </a:defRPr>
            </a:lvl5pPr>
            <a:lvl6pPr lvl="5" algn="ctr" rtl="0">
              <a:buNone/>
              <a:defRPr>
                <a:solidFill>
                  <a:srgbClr val="999999"/>
                </a:solidFill>
              </a:defRPr>
            </a:lvl6pPr>
            <a:lvl7pPr lvl="6" algn="ctr" rtl="0">
              <a:buNone/>
              <a:defRPr>
                <a:solidFill>
                  <a:srgbClr val="999999"/>
                </a:solidFill>
              </a:defRPr>
            </a:lvl7pPr>
            <a:lvl8pPr lvl="7" algn="ctr" rtl="0">
              <a:buNone/>
              <a:defRPr>
                <a:solidFill>
                  <a:srgbClr val="999999"/>
                </a:solidFill>
              </a:defRPr>
            </a:lvl8pPr>
            <a:lvl9pPr lvl="8" algn="ctr" rtl="0">
              <a:buNone/>
              <a:defRPr>
                <a:solidFill>
                  <a:srgbClr val="999999"/>
                </a:solidFill>
              </a:defRPr>
            </a:lvl9pPr>
          </a:lstStyle>
          <a:p>
            <a:pPr>
              <a:defRPr/>
            </a:pPr>
            <a:fld id="{00000000-1234-1234-1234-123412341234}" type="slidenum">
              <a:rPr lang="en"/>
              <a:pPr>
                <a:defRPr/>
              </a:pPr>
              <a:t>‹#›</a:t>
            </a:fld>
            <a:endParaRPr/>
          </a:p>
        </p:txBody>
      </p:sp>
      <p:sp>
        <p:nvSpPr>
          <p:cNvPr id="4" name="矩形 3"/>
          <p:cNvSpPr/>
          <p:nvPr userDrawn="1"/>
        </p:nvSpPr>
        <p:spPr>
          <a:xfrm>
            <a:off x="35501"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5" name="圓角矩形 4"/>
          <p:cNvSpPr/>
          <p:nvPr userDrawn="1"/>
        </p:nvSpPr>
        <p:spPr>
          <a:xfrm>
            <a:off x="35501" y="6405331"/>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887756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553805"/>
            <a:ext cx="8229600" cy="1143000"/>
          </a:xfrm>
        </p:spPr>
        <p:txBody>
          <a:bodyPr/>
          <a:lstStyle>
            <a:lvl1pPr>
              <a:defRPr/>
            </a:lvl1pPr>
          </a:lstStyle>
          <a:p>
            <a:r>
              <a:rPr lang="en-US" dirty="0">
                <a:solidFill>
                  <a:srgbClr val="57A144"/>
                </a:solidFill>
              </a:rPr>
              <a:t>Title</a:t>
            </a:r>
            <a:endParaRPr lang="fr-CA" dirty="0">
              <a:solidFill>
                <a:srgbClr val="57A144"/>
              </a:solidFill>
            </a:endParaRPr>
          </a:p>
        </p:txBody>
      </p:sp>
      <p:sp>
        <p:nvSpPr>
          <p:cNvPr id="11" name="Content Placeholder 2"/>
          <p:cNvSpPr>
            <a:spLocks noGrp="1"/>
          </p:cNvSpPr>
          <p:nvPr>
            <p:ph idx="1" hasCustomPrompt="1"/>
          </p:nvPr>
        </p:nvSpPr>
        <p:spPr>
          <a:xfrm>
            <a:off x="457200" y="1879370"/>
            <a:ext cx="8229600" cy="4525963"/>
          </a:xfrm>
        </p:spPr>
        <p:txBody>
          <a:bodyPr>
            <a:normAutofit/>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3091676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63EB9C1-EDD4-4896-9F7B-8214C57B3A19}" type="datetimeFigureOut">
              <a:rPr lang="zh-TW" altLang="en-US"/>
              <a:pPr>
                <a:defRPr/>
              </a:pPr>
              <a:t>2020/2/27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a:latin typeface="Adobe 繁黑體 Std B" pitchFamily="34" charset="-120"/>
                  <a:ea typeface="Adobe 繁黑體 Std B" pitchFamily="34" charset="-120"/>
                </a:rPr>
                <a:t>       </a:t>
              </a:r>
              <a:r>
                <a:rPr lang="zh-TW" altLang="en-US" sz="2000" b="0" spc="110" baseline="0" dirty="0">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D42046-2B18-4374-A601-CD77D80FD82E}" type="datetimeFigureOut">
              <a:rPr lang="zh-TW" altLang="en-US"/>
              <a:pPr>
                <a:defRPr/>
              </a:pPr>
              <a:t>2020/2/27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0.jpeg"/><Relationship Id="rId2" Type="http://schemas.openxmlformats.org/officeDocument/2006/relationships/slideLayout" Target="../slideLayouts/slideLayout30.xml"/><Relationship Id="rId16" Type="http://schemas.openxmlformats.org/officeDocument/2006/relationships/image" Target="../media/image9.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1.jpe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14.jpeg"/><Relationship Id="rId4" Type="http://schemas.openxmlformats.org/officeDocument/2006/relationships/slideLayout" Target="../slideLayouts/slideLayout5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6.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2CA7ECB-C324-473B-9D9D-1CC6A08C4275}" type="datetimeFigureOut">
              <a:rPr lang="zh-TW" altLang="en-US"/>
              <a:pPr>
                <a:defRPr/>
              </a:pPr>
              <a:t>2020/2/27</a:t>
            </a:fld>
            <a:endParaRPr lang="zh-TW" altLang="en-US"/>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34" r:id="rId12"/>
    <p:sldLayoutId id="2147483835" r:id="rId13"/>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2CA7ECB-C324-473B-9D9D-1CC6A08C4275}" type="datetimeFigureOut">
              <a:rPr lang="zh-TW" altLang="en-US">
                <a:solidFill>
                  <a:prstClr val="black">
                    <a:tint val="75000"/>
                  </a:prstClr>
                </a:solidFill>
                <a:latin typeface="Calibri"/>
                <a:ea typeface="新細明體"/>
              </a:rPr>
              <a:pPr>
                <a:defRPr/>
              </a:pPr>
              <a:t>2020/2/27</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837" r:id="rId12"/>
    <p:sldLayoutId id="2147483838" r:id="rId13"/>
    <p:sldLayoutId id="2147483914" r:id="rId14"/>
    <p:sldLayoutId id="2147483915" r:id="rId15"/>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94"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defRPr sz="1200">
                <a:solidFill>
                  <a:schemeClr val="tx1">
                    <a:tint val="75000"/>
                  </a:schemeClr>
                </a:solidFill>
                <a:latin typeface="Arial" pitchFamily="34" charset="0"/>
                <a:ea typeface="新細明體" pitchFamily="18" charset="-120"/>
              </a:defRPr>
            </a:lvl1pPr>
          </a:lstStyle>
          <a:p>
            <a:pPr>
              <a:defRPr/>
            </a:pPr>
            <a:fld id="{4CE77875-2541-4D00-8309-E35A3892C220}" type="datetime1">
              <a:rPr lang="zh-TW" altLang="en-US" smtClean="0">
                <a:solidFill>
                  <a:srgbClr val="000000">
                    <a:tint val="75000"/>
                  </a:srgbClr>
                </a:solidFill>
              </a:rPr>
              <a:pPr>
                <a:defRPr/>
              </a:pPr>
              <a:t>2020/2/27</a:t>
            </a:fld>
            <a:endParaRPr lang="zh-TW" altLang="en-US">
              <a:solidFill>
                <a:srgbClr val="000000">
                  <a:tint val="75000"/>
                </a:srgbClr>
              </a:solidFill>
            </a:endParaRPr>
          </a:p>
        </p:txBody>
      </p:sp>
      <p:sp>
        <p:nvSpPr>
          <p:cNvPr id="9" name="頁尾版面配置區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0199031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74F12-AA26-4AC8-9962-C36BB8F32554}" type="datetimeFigureOut">
              <a:rPr kumimoji="0" lang="en-US" smtClean="0">
                <a:solidFill>
                  <a:prstClr val="black">
                    <a:tint val="75000"/>
                  </a:prstClr>
                </a:solidFill>
                <a:latin typeface="Tw Cen MT"/>
                <a:ea typeface="SimSun" panose="02010600030101010101" pitchFamily="2" charset="-122"/>
              </a:rPr>
              <a:pPr fontAlgn="auto">
                <a:spcBef>
                  <a:spcPts val="0"/>
                </a:spcBef>
                <a:spcAft>
                  <a:spcPts val="0"/>
                </a:spcAft>
              </a:pPr>
              <a:t>2/27/2020</a:t>
            </a:fld>
            <a:endParaRPr kumimoji="0" lang="en-US">
              <a:solidFill>
                <a:prstClr val="black">
                  <a:tint val="75000"/>
                </a:prstClr>
              </a:solidFill>
              <a:latin typeface="Tw Cen MT"/>
              <a:ea typeface="SimSun" panose="02010600030101010101" pitchFamily="2" charset="-122"/>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Tw Cen MT"/>
              <a:ea typeface="SimSun" panose="02010600030101010101" pitchFamily="2" charset="-122"/>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82CCC60-E8CD-4174-8B1A-7DF615B22EEF}" type="slidenum">
              <a:rPr kumimoji="0" lang="en-US" smtClean="0">
                <a:solidFill>
                  <a:prstClr val="black">
                    <a:tint val="75000"/>
                  </a:prstClr>
                </a:solidFill>
                <a:latin typeface="Tw Cen MT"/>
                <a:ea typeface="SimSun" panose="02010600030101010101" pitchFamily="2" charset="-122"/>
              </a:rPr>
              <a:pPr fontAlgn="auto">
                <a:spcBef>
                  <a:spcPts val="0"/>
                </a:spcBef>
                <a:spcAft>
                  <a:spcPts val="0"/>
                </a:spcAft>
              </a:pPr>
              <a:t>‹#›</a:t>
            </a:fld>
            <a:endParaRPr kumimoji="0" lang="en-US">
              <a:solidFill>
                <a:prstClr val="black">
                  <a:tint val="75000"/>
                </a:prstClr>
              </a:solidFill>
              <a:latin typeface="Tw Cen MT"/>
              <a:ea typeface="SimSun" panose="02010600030101010101" pitchFamily="2" charset="-122"/>
            </a:endParaRP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68"/>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64FE1965-AA16-400D-88D8-4D8B2CA7DE73}" type="datetimeFigureOut">
              <a:rPr kumimoji="0" lang="zh-CN" altLang="en-US">
                <a:ea typeface="SimSun" panose="02010600030101010101" pitchFamily="2" charset="-122"/>
              </a:rPr>
              <a:pPr>
                <a:defRPr/>
              </a:pPr>
              <a:t>2020/2/27</a:t>
            </a:fld>
            <a:endParaRPr kumimoji="0" lang="zh-CN" altLang="en-US">
              <a:ea typeface="SimSun" panose="02010600030101010101" pitchFamily="2" charset="-122"/>
            </a:endParaRPr>
          </a:p>
        </p:txBody>
      </p:sp>
      <p:sp>
        <p:nvSpPr>
          <p:cNvPr id="5" name="页脚占位符 4"/>
          <p:cNvSpPr>
            <a:spLocks noGrp="1"/>
          </p:cNvSpPr>
          <p:nvPr>
            <p:ph type="ftr" sz="quarter" idx="3"/>
          </p:nvPr>
        </p:nvSpPr>
        <p:spPr>
          <a:xfrm>
            <a:off x="3124200" y="6356368"/>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kumimoji="0" lang="zh-CN" altLang="en-US">
              <a:ea typeface="SimSun" panose="02010600030101010101" pitchFamily="2" charset="-122"/>
            </a:endParaRPr>
          </a:p>
        </p:txBody>
      </p:sp>
      <p:sp>
        <p:nvSpPr>
          <p:cNvPr id="6" name="灯片编号占位符 5"/>
          <p:cNvSpPr>
            <a:spLocks noGrp="1"/>
          </p:cNvSpPr>
          <p:nvPr>
            <p:ph type="sldNum" sz="quarter" idx="4"/>
          </p:nvPr>
        </p:nvSpPr>
        <p:spPr>
          <a:xfrm>
            <a:off x="6553200" y="635636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58D344-302F-4660-AAC4-E83756DCC7F4}" type="slidenum">
              <a:rPr kumimoji="0" lang="zh-CN" altLang="en-US">
                <a:ea typeface="SimSun" panose="02010600030101010101" pitchFamily="2" charset="-122"/>
              </a:rPr>
              <a:pPr>
                <a:defRPr/>
              </a:pPr>
              <a:t>‹#›</a:t>
            </a:fld>
            <a:endParaRPr kumimoji="0" lang="zh-CN" altLang="en-US">
              <a:ea typeface="SimSun"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798633"/>
            <a:ext cx="5511300" cy="11432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1pPr>
            <a:lvl2pPr lvl="1">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2pPr>
            <a:lvl3pPr lvl="2">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3pPr>
            <a:lvl4pPr lvl="3">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4pPr>
            <a:lvl5pPr lvl="4">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5pPr>
            <a:lvl6pPr lvl="5">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6pPr>
            <a:lvl7pPr lvl="6">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7pPr>
            <a:lvl8pPr lvl="7">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8pPr>
            <a:lvl9pPr lvl="8">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9pPr>
          </a:lstStyle>
          <a:p>
            <a:endParaRPr/>
          </a:p>
        </p:txBody>
      </p:sp>
      <p:sp>
        <p:nvSpPr>
          <p:cNvPr id="7" name="Google Shape;7;p1"/>
          <p:cNvSpPr txBox="1">
            <a:spLocks noGrp="1"/>
          </p:cNvSpPr>
          <p:nvPr>
            <p:ph type="body" idx="1"/>
          </p:nvPr>
        </p:nvSpPr>
        <p:spPr>
          <a:xfrm>
            <a:off x="457200" y="2992533"/>
            <a:ext cx="5511300" cy="3473600"/>
          </a:xfrm>
          <a:prstGeom prst="rect">
            <a:avLst/>
          </a:prstGeom>
          <a:noFill/>
          <a:ln>
            <a:noFill/>
          </a:ln>
        </p:spPr>
        <p:txBody>
          <a:bodyPr spcFirstLastPara="1" wrap="square" lIns="91425" tIns="91425" rIns="91425" bIns="91425" anchor="t" anchorCtr="0"/>
          <a:lstStyle>
            <a:lvl1pPr marL="457200" lvl="0" indent="-342900">
              <a:spcBef>
                <a:spcPts val="60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1pPr>
            <a:lvl2pPr marL="914400" lvl="1"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2pPr>
            <a:lvl3pPr marL="1371600" lvl="2"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3pPr>
            <a:lvl4pPr marL="1828800" lvl="3"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4pPr>
            <a:lvl5pPr marL="2286000" lvl="4"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5pPr>
            <a:lvl6pPr marL="2743200" lvl="5"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6pPr>
            <a:lvl7pPr marL="3200400" lvl="6"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7pPr>
            <a:lvl8pPr marL="3657600" lvl="7"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8pPr>
            <a:lvl9pPr marL="4114800" lvl="8"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9pPr>
          </a:lstStyle>
          <a:p>
            <a:endParaRPr/>
          </a:p>
        </p:txBody>
      </p:sp>
      <p:sp>
        <p:nvSpPr>
          <p:cNvPr id="8" name="Google Shape;8;p1"/>
          <p:cNvSpPr txBox="1">
            <a:spLocks noGrp="1"/>
          </p:cNvSpPr>
          <p:nvPr>
            <p:ph type="sldNum" idx="12"/>
          </p:nvPr>
        </p:nvSpPr>
        <p:spPr>
          <a:xfrm>
            <a:off x="8480584" y="6231535"/>
            <a:ext cx="548700" cy="524800"/>
          </a:xfrm>
          <a:prstGeom prst="rect">
            <a:avLst/>
          </a:prstGeom>
          <a:noFill/>
          <a:ln>
            <a:noFill/>
          </a:ln>
        </p:spPr>
        <p:txBody>
          <a:bodyPr spcFirstLastPara="1" wrap="square" lIns="91425" tIns="91425" rIns="91425" bIns="91425" anchor="ctr" anchorCtr="0">
            <a:noAutofit/>
          </a:bodyPr>
          <a:lstStyle>
            <a:lvl1pPr lvl="0" algn="r">
              <a:buNone/>
              <a:defRPr sz="1800">
                <a:solidFill>
                  <a:srgbClr val="FFFFFF"/>
                </a:solidFill>
                <a:latin typeface="Lato Light"/>
                <a:ea typeface="Lato Light"/>
                <a:cs typeface="Lato Light"/>
                <a:sym typeface="Lato Light"/>
              </a:defRPr>
            </a:lvl1pPr>
            <a:lvl2pPr lvl="1" algn="r">
              <a:buNone/>
              <a:defRPr sz="1800">
                <a:solidFill>
                  <a:srgbClr val="FFFFFF"/>
                </a:solidFill>
                <a:latin typeface="Lato Light"/>
                <a:ea typeface="Lato Light"/>
                <a:cs typeface="Lato Light"/>
                <a:sym typeface="Lato Light"/>
              </a:defRPr>
            </a:lvl2pPr>
            <a:lvl3pPr lvl="2" algn="r">
              <a:buNone/>
              <a:defRPr sz="1800">
                <a:solidFill>
                  <a:srgbClr val="FFFFFF"/>
                </a:solidFill>
                <a:latin typeface="Lato Light"/>
                <a:ea typeface="Lato Light"/>
                <a:cs typeface="Lato Light"/>
                <a:sym typeface="Lato Light"/>
              </a:defRPr>
            </a:lvl3pPr>
            <a:lvl4pPr lvl="3" algn="r">
              <a:buNone/>
              <a:defRPr sz="1800">
                <a:solidFill>
                  <a:srgbClr val="FFFFFF"/>
                </a:solidFill>
                <a:latin typeface="Lato Light"/>
                <a:ea typeface="Lato Light"/>
                <a:cs typeface="Lato Light"/>
                <a:sym typeface="Lato Light"/>
              </a:defRPr>
            </a:lvl4pPr>
            <a:lvl5pPr lvl="4" algn="r">
              <a:buNone/>
              <a:defRPr sz="1800">
                <a:solidFill>
                  <a:srgbClr val="FFFFFF"/>
                </a:solidFill>
                <a:latin typeface="Lato Light"/>
                <a:ea typeface="Lato Light"/>
                <a:cs typeface="Lato Light"/>
                <a:sym typeface="Lato Light"/>
              </a:defRPr>
            </a:lvl5pPr>
            <a:lvl6pPr lvl="5" algn="r">
              <a:buNone/>
              <a:defRPr sz="1800">
                <a:solidFill>
                  <a:srgbClr val="FFFFFF"/>
                </a:solidFill>
                <a:latin typeface="Lato Light"/>
                <a:ea typeface="Lato Light"/>
                <a:cs typeface="Lato Light"/>
                <a:sym typeface="Lato Light"/>
              </a:defRPr>
            </a:lvl6pPr>
            <a:lvl7pPr lvl="6" algn="r">
              <a:buNone/>
              <a:defRPr sz="1800">
                <a:solidFill>
                  <a:srgbClr val="FFFFFF"/>
                </a:solidFill>
                <a:latin typeface="Lato Light"/>
                <a:ea typeface="Lato Light"/>
                <a:cs typeface="Lato Light"/>
                <a:sym typeface="Lato Light"/>
              </a:defRPr>
            </a:lvl7pPr>
            <a:lvl8pPr lvl="7" algn="r">
              <a:buNone/>
              <a:defRPr sz="1800">
                <a:solidFill>
                  <a:srgbClr val="FFFFFF"/>
                </a:solidFill>
                <a:latin typeface="Lato Light"/>
                <a:ea typeface="Lato Light"/>
                <a:cs typeface="Lato Light"/>
                <a:sym typeface="Lato Light"/>
              </a:defRPr>
            </a:lvl8pPr>
            <a:lvl9pPr lvl="8" algn="r">
              <a:buNone/>
              <a:defRPr sz="1800">
                <a:solidFill>
                  <a:srgbClr val="FFFFFF"/>
                </a:solidFill>
                <a:latin typeface="Lato Light"/>
                <a:ea typeface="Lato Light"/>
                <a:cs typeface="Lato Light"/>
                <a:sym typeface="Lato Light"/>
              </a:defRPr>
            </a:lvl9pPr>
          </a:lstStyle>
          <a:p>
            <a:pPr fontAlgn="auto">
              <a:spcBef>
                <a:spcPts val="0"/>
              </a:spcBef>
              <a:spcAft>
                <a:spcPts val="0"/>
              </a:spcAft>
              <a:buClr>
                <a:srgbClr val="000000"/>
              </a:buClr>
              <a:buFont typeface="Arial"/>
              <a:buNone/>
            </a:pPr>
            <a:fld id="{00000000-1234-1234-1234-123412341234}" type="slidenum">
              <a:rPr kumimoji="0" lang="en" kern="0"/>
              <a:pPr fontAlgn="auto">
                <a:spcBef>
                  <a:spcPts val="0"/>
                </a:spcBef>
                <a:spcAft>
                  <a:spcPts val="0"/>
                </a:spcAft>
                <a:buClr>
                  <a:srgbClr val="000000"/>
                </a:buClr>
                <a:buFont typeface="Arial"/>
                <a:buNone/>
              </a:pPr>
              <a:t>‹#›</a:t>
            </a:fld>
            <a:endParaRPr kumimoji="0" kern="0"/>
          </a:p>
        </p:txBody>
      </p:sp>
    </p:spTree>
  </p:cSld>
  <p:clrMap bg1="lt1" tx1="dk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1"/>
                </a:solidFill>
                <a:latin typeface="Arial" charset="0"/>
              </a:defRPr>
            </a:lvl1pPr>
          </a:lstStyle>
          <a:p>
            <a:pPr>
              <a:defRPr/>
            </a:pPr>
            <a:endParaRPr kumimoji="0" lang="en-GB">
              <a:solidFill>
                <a:srgbClr val="1E2128"/>
              </a:solidFill>
              <a:ea typeface="SimSun" panose="02010600030101010101" pitchFamily="2" charset="-122"/>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1"/>
                </a:solidFill>
                <a:latin typeface="Arial" charset="0"/>
              </a:defRPr>
            </a:lvl1pPr>
          </a:lstStyle>
          <a:p>
            <a:pPr>
              <a:defRPr/>
            </a:pPr>
            <a:endParaRPr kumimoji="0" lang="en-GB">
              <a:solidFill>
                <a:srgbClr val="1E2128"/>
              </a:solidFill>
              <a:ea typeface="SimSun" panose="02010600030101010101" pitchFamily="2" charset="-122"/>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bg1"/>
                </a:solidFill>
              </a:defRPr>
            </a:lvl1pPr>
          </a:lstStyle>
          <a:p>
            <a:pPr>
              <a:defRPr/>
            </a:pPr>
            <a:fld id="{0D360322-D5E6-4DAF-A511-1C73BB21F6AB}" type="slidenum">
              <a:rPr kumimoji="0" lang="en-GB" altLang="en-US">
                <a:solidFill>
                  <a:srgbClr val="1E2128"/>
                </a:solidFill>
                <a:latin typeface="Arial" panose="020B0604020202020204" pitchFamily="34" charset="0"/>
                <a:ea typeface="SimSun" panose="02010600030101010101" pitchFamily="2" charset="-122"/>
              </a:rPr>
              <a:pPr>
                <a:defRPr/>
              </a:pPr>
              <a:t>‹#›</a:t>
            </a:fld>
            <a:endParaRPr kumimoji="0" lang="en-GB" altLang="en-US">
              <a:solidFill>
                <a:srgbClr val="1E2128"/>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857207521"/>
      </p:ext>
    </p:extLst>
  </p:cSld>
  <p:clrMap bg1="lt1" tx1="dk1" bg2="lt2" tx2="dk2" accent1="accent1" accent2="accent2" accent3="accent3" accent4="accent4" accent5="accent5" accent6="accent6" hlink="hlink" folHlink="folHlink"/>
  <p:sldLayoutIdLst>
    <p:sldLayoutId id="214748391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1.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3.jpeg"/><Relationship Id="rId7" Type="http://schemas.openxmlformats.org/officeDocument/2006/relationships/diagramQuickStyle" Target="../diagrams/quickStyle2.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1.pn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hyperlink" Target="https://visualhunt.com/re/582617" TargetMode="External"/><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www.tcivs.tc.edu.tw/ischool/publish_page/271/?cid=7907" TargetMode="External"/><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3.jpeg"/><Relationship Id="rId7" Type="http://schemas.openxmlformats.org/officeDocument/2006/relationships/diagramQuickStyle" Target="../diagrams/quickStyle3.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1.png"/><Relationship Id="rId9" Type="http://schemas.microsoft.com/office/2007/relationships/diagramDrawing" Target="../diagrams/drawing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1.png"/><Relationship Id="rId7" Type="http://schemas.openxmlformats.org/officeDocument/2006/relationships/diagramColors" Target="../diagrams/colors5.xml"/><Relationship Id="rId2" Type="http://schemas.openxmlformats.org/officeDocument/2006/relationships/image" Target="../media/image43.jpeg"/><Relationship Id="rId1" Type="http://schemas.openxmlformats.org/officeDocument/2006/relationships/slideLayout" Target="../slideLayouts/slideLayout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hyperlink" Target="https://www.cw.com.tw/magazine/magazine.action?id=1482"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ags" Target="../tags/tag1.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8.xml"/><Relationship Id="rId1" Type="http://schemas.openxmlformats.org/officeDocument/2006/relationships/tags" Target="../tags/tag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8" Type="http://schemas.openxmlformats.org/officeDocument/2006/relationships/hyperlink" Target="https://sites.google.com/tcfsh.tc.edu.tw/science" TargetMode="External"/><Relationship Id="rId13" Type="http://schemas.openxmlformats.org/officeDocument/2006/relationships/hyperlink" Target="https://adapt.set.edu.tw/" TargetMode="External"/><Relationship Id="rId18" Type="http://schemas.openxmlformats.org/officeDocument/2006/relationships/image" Target="../media/image55.png"/><Relationship Id="rId3" Type="http://schemas.openxmlformats.org/officeDocument/2006/relationships/image" Target="../media/image41.png"/><Relationship Id="rId21" Type="http://schemas.openxmlformats.org/officeDocument/2006/relationships/hyperlink" Target="https://neac.rcpet.edu.tw/NEAC/HomePage/default" TargetMode="External"/><Relationship Id="rId7" Type="http://schemas.openxmlformats.org/officeDocument/2006/relationships/hyperlink" Target="http://www.ahs.nccu.edu.tw/web/mi/" TargetMode="External"/><Relationship Id="rId12" Type="http://schemas.openxmlformats.org/officeDocument/2006/relationships/hyperlink" Target="http://www.csvs.chc.edu.tw/" TargetMode="External"/><Relationship Id="rId17" Type="http://schemas.openxmlformats.org/officeDocument/2006/relationships/hyperlink" Target="http://120.101.173.193/index.php" TargetMode="External"/><Relationship Id="rId25" Type="http://schemas.openxmlformats.org/officeDocument/2006/relationships/image" Target="../media/image59.png"/><Relationship Id="rId2" Type="http://schemas.openxmlformats.org/officeDocument/2006/relationships/notesSlide" Target="../notesSlides/notesSlide21.xml"/><Relationship Id="rId16" Type="http://schemas.openxmlformats.org/officeDocument/2006/relationships/image" Target="../media/image54.png"/><Relationship Id="rId20" Type="http://schemas.openxmlformats.org/officeDocument/2006/relationships/image" Target="../media/image56.png"/><Relationship Id="rId1" Type="http://schemas.openxmlformats.org/officeDocument/2006/relationships/slideLayout" Target="../slideLayouts/slideLayout15.xml"/><Relationship Id="rId6" Type="http://schemas.openxmlformats.org/officeDocument/2006/relationships/hyperlink" Target="https://spweb.tncvs.tn.edu.tw/" TargetMode="External"/><Relationship Id="rId11" Type="http://schemas.openxmlformats.org/officeDocument/2006/relationships/hyperlink" Target="https://www.techadmi.edu.tw/" TargetMode="External"/><Relationship Id="rId24"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hyperlink" Target="http://adapt.set.edu.tw/excellent/" TargetMode="External"/><Relationship Id="rId23" Type="http://schemas.openxmlformats.org/officeDocument/2006/relationships/hyperlink" Target="http://www.tcivs.tc.edu.tw/ischool/publish_page/271/" TargetMode="External"/><Relationship Id="rId10" Type="http://schemas.openxmlformats.org/officeDocument/2006/relationships/hyperlink" Target="http://issport.camel.ntupes.edu.tw/front/bin/home.phtml" TargetMode="External"/><Relationship Id="rId19" Type="http://schemas.openxmlformats.org/officeDocument/2006/relationships/hyperlink" Target="https://www.yjvs.chc.edu.tw/ischool/publish_page/75/" TargetMode="External"/><Relationship Id="rId4" Type="http://schemas.openxmlformats.org/officeDocument/2006/relationships/hyperlink" Target="http://163.22.165.78/ischool/publish_page/201/" TargetMode="External"/><Relationship Id="rId9" Type="http://schemas.openxmlformats.org/officeDocument/2006/relationships/hyperlink" Target="https://www.jctv.ntut.edu.tw/" TargetMode="External"/><Relationship Id="rId14" Type="http://schemas.openxmlformats.org/officeDocument/2006/relationships/image" Target="../media/image53.png"/><Relationship Id="rId22"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5.bin"/><Relationship Id="rId18" Type="http://schemas.openxmlformats.org/officeDocument/2006/relationships/image" Target="../media/image34.wmf"/><Relationship Id="rId3" Type="http://schemas.openxmlformats.org/officeDocument/2006/relationships/notesSlide" Target="../notesSlides/notesSlide3.xml"/><Relationship Id="rId7" Type="http://schemas.openxmlformats.org/officeDocument/2006/relationships/oleObject" Target="../embeddings/oleObject2.bin"/><Relationship Id="rId12" Type="http://schemas.openxmlformats.org/officeDocument/2006/relationships/image" Target="../media/image31.wmf"/><Relationship Id="rId17" Type="http://schemas.openxmlformats.org/officeDocument/2006/relationships/oleObject" Target="../embeddings/oleObject7.bin"/><Relationship Id="rId2" Type="http://schemas.openxmlformats.org/officeDocument/2006/relationships/slideLayout" Target="../slideLayouts/slideLayout12.xml"/><Relationship Id="rId16" Type="http://schemas.openxmlformats.org/officeDocument/2006/relationships/image" Target="../media/image33.wmf"/><Relationship Id="rId1" Type="http://schemas.openxmlformats.org/officeDocument/2006/relationships/vmlDrawing" Target="../drawings/vmlDrawing1.vml"/><Relationship Id="rId6" Type="http://schemas.openxmlformats.org/officeDocument/2006/relationships/image" Target="../media/image28.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30.wmf"/><Relationship Id="rId19" Type="http://schemas.openxmlformats.org/officeDocument/2006/relationships/image" Target="../media/image35.wmf"/><Relationship Id="rId4" Type="http://schemas.openxmlformats.org/officeDocument/2006/relationships/image" Target="../media/image26.png"/><Relationship Id="rId9" Type="http://schemas.openxmlformats.org/officeDocument/2006/relationships/oleObject" Target="../embeddings/oleObject3.bin"/><Relationship Id="rId14" Type="http://schemas.openxmlformats.org/officeDocument/2006/relationships/image" Target="../media/image32.wmf"/></Relationships>
</file>

<file path=ppt/slides/_rels/slide50.xml.rels><?xml version="1.0" encoding="UTF-8" standalone="yes"?>
<Relationships xmlns="http://schemas.openxmlformats.org/package/2006/relationships"><Relationship Id="rId3" Type="http://schemas.openxmlformats.org/officeDocument/2006/relationships/hyperlink" Target="http://12basic.edu.tw/" TargetMode="External"/><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hyperlink" Target="http://adapt.k12ea.gov.tw/" TargetMode="External"/><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png"/><Relationship Id="rId1" Type="http://schemas.openxmlformats.org/officeDocument/2006/relationships/slideLayout" Target="../slideLayouts/slideLayout15.xml"/><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hyperlink" Target="http://203.71.156.201/School_Query/Apps/School_Query.aspx" TargetMode="Externa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1.png"/><Relationship Id="rId7" Type="http://schemas.openxmlformats.org/officeDocument/2006/relationships/diagramColors" Target="../diagrams/colors9.xm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1.png"/><Relationship Id="rId7" Type="http://schemas.openxmlformats.org/officeDocument/2006/relationships/diagramColors" Target="../diagrams/colors11.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3.jpeg"/><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xml"/><Relationship Id="rId1" Type="http://schemas.openxmlformats.org/officeDocument/2006/relationships/themeOverride" Target="../theme/themeOverride3.xml"/><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3.jpeg"/><Relationship Id="rId1" Type="http://schemas.openxmlformats.org/officeDocument/2006/relationships/slideLayout" Target="../slideLayouts/slideLayout1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3.jpeg"/><Relationship Id="rId1" Type="http://schemas.openxmlformats.org/officeDocument/2006/relationships/slideLayout" Target="../slideLayouts/slideLayout1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3.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3.jpeg"/><Relationship Id="rId7" Type="http://schemas.openxmlformats.org/officeDocument/2006/relationships/diagramColors" Target="../diagrams/colors16.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41.png"/><Relationship Id="rId2" Type="http://schemas.openxmlformats.org/officeDocument/2006/relationships/diagramData" Target="../diagrams/data17.xml"/><Relationship Id="rId1" Type="http://schemas.openxmlformats.org/officeDocument/2006/relationships/slideLayout" Target="../slideLayouts/slideLayout15.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1.png"/><Relationship Id="rId1" Type="http://schemas.openxmlformats.org/officeDocument/2006/relationships/slideLayout" Target="../slideLayouts/slideLayout15.xml"/><Relationship Id="rId4" Type="http://schemas.openxmlformats.org/officeDocument/2006/relationships/image" Target="../media/image63.jpeg"/></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41.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2.png"/><Relationship Id="rId1" Type="http://schemas.openxmlformats.org/officeDocument/2006/relationships/slideLayout" Target="../slideLayouts/slideLayout15.xml"/><Relationship Id="rId4" Type="http://schemas.openxmlformats.org/officeDocument/2006/relationships/image" Target="../media/image73.jpeg"/></Relationships>
</file>

<file path=ppt/slides/_rels/slide8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76.pn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Layout" Target="../diagrams/layout19.xml"/><Relationship Id="rId7" Type="http://schemas.openxmlformats.org/officeDocument/2006/relationships/image" Target="../media/image77.png"/><Relationship Id="rId2" Type="http://schemas.openxmlformats.org/officeDocument/2006/relationships/diagramData" Target="../diagrams/data19.xml"/><Relationship Id="rId1" Type="http://schemas.openxmlformats.org/officeDocument/2006/relationships/slideLayout" Target="../slideLayouts/slideLayout44.xml"/><Relationship Id="rId6" Type="http://schemas.microsoft.com/office/2007/relationships/diagramDrawing" Target="../diagrams/drawing19.xml"/><Relationship Id="rId11" Type="http://schemas.openxmlformats.org/officeDocument/2006/relationships/image" Target="../media/image41.png"/><Relationship Id="rId5" Type="http://schemas.openxmlformats.org/officeDocument/2006/relationships/diagramColors" Target="../diagrams/colors19.xml"/><Relationship Id="rId10" Type="http://schemas.openxmlformats.org/officeDocument/2006/relationships/image" Target="../media/image80.png"/><Relationship Id="rId4" Type="http://schemas.openxmlformats.org/officeDocument/2006/relationships/diagramQuickStyle" Target="../diagrams/quickStyle19.xml"/><Relationship Id="rId9" Type="http://schemas.openxmlformats.org/officeDocument/2006/relationships/image" Target="../media/image79.png"/></Relationships>
</file>

<file path=ppt/slides/_rels/slide85.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81.jpeg"/><Relationship Id="rId7" Type="http://schemas.openxmlformats.org/officeDocument/2006/relationships/diagramColors" Target="../diagrams/colors20.xml"/><Relationship Id="rId2" Type="http://schemas.openxmlformats.org/officeDocument/2006/relationships/notesSlide" Target="../notesSlides/notesSlide31.xml"/><Relationship Id="rId1" Type="http://schemas.openxmlformats.org/officeDocument/2006/relationships/slideLayout" Target="../slideLayouts/slideLayout44.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41.png"/></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2" descr="C:\Users\USER\Downloads\QRco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301208"/>
            <a:ext cx="1398740" cy="1398740"/>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3"/>
          <p:cNvSpPr>
            <a:spLocks noGrp="1"/>
          </p:cNvSpPr>
          <p:nvPr>
            <p:ph type="ctrTitle"/>
          </p:nvPr>
        </p:nvSpPr>
        <p:spPr>
          <a:xfrm>
            <a:off x="72008" y="1708671"/>
            <a:ext cx="9036496" cy="1470025"/>
          </a:xfrm>
        </p:spPr>
        <p:txBody>
          <a:bodyPr/>
          <a:lstStyle/>
          <a:p>
            <a:r>
              <a:rPr lang="zh-TW" altLang="en-US" b="1" dirty="0">
                <a:latin typeface="Adobe 黑体 Std R" panose="020B0400000000000000" pitchFamily="34" charset="-128"/>
                <a:ea typeface="Adobe 黑体 Std R" panose="020B0400000000000000" pitchFamily="34" charset="-128"/>
                <a:cs typeface="Times New Roman" panose="02020603050405020304" pitchFamily="18" charset="0"/>
              </a:rPr>
              <a:t>教育部國民及學前教育署</a:t>
            </a:r>
            <a:br>
              <a:rPr lang="zh-TW" altLang="en-US" b="1" dirty="0">
                <a:latin typeface="Adobe 黑体 Std R" panose="020B0400000000000000" pitchFamily="34" charset="-128"/>
                <a:ea typeface="Adobe 黑体 Std R" panose="020B0400000000000000" pitchFamily="34" charset="-128"/>
                <a:cs typeface="Times New Roman" panose="02020603050405020304" pitchFamily="18" charset="0"/>
              </a:rPr>
            </a:br>
            <a:r>
              <a:rPr lang="en-US" altLang="zh-TW" sz="3400" b="1" spc="-150" dirty="0">
                <a:latin typeface="Adobe 黑体 Std R" panose="020B0400000000000000" pitchFamily="34" charset="-128"/>
                <a:ea typeface="Adobe 黑体 Std R" panose="020B0400000000000000" pitchFamily="34" charset="-128"/>
                <a:cs typeface="Times New Roman" panose="02020603050405020304" pitchFamily="18" charset="0"/>
              </a:rPr>
              <a:t>108</a:t>
            </a:r>
            <a:r>
              <a:rPr lang="zh-TW" altLang="en-US" sz="3400" b="1" spc="-150" dirty="0">
                <a:latin typeface="Adobe 黑体 Std R" panose="020B0400000000000000" pitchFamily="34" charset="-128"/>
                <a:ea typeface="Adobe 黑体 Std R" panose="020B0400000000000000" pitchFamily="34" charset="-128"/>
                <a:cs typeface="Times New Roman" panose="02020603050405020304" pitchFamily="18" charset="0"/>
              </a:rPr>
              <a:t>學年度志願選填試探後適性輔導知能研習</a:t>
            </a:r>
          </a:p>
        </p:txBody>
      </p:sp>
      <p:sp>
        <p:nvSpPr>
          <p:cNvPr id="5" name="Rectangle 3"/>
          <p:cNvSpPr>
            <a:spLocks noGrp="1"/>
          </p:cNvSpPr>
          <p:nvPr>
            <p:ph type="subTitle" idx="1"/>
          </p:nvPr>
        </p:nvSpPr>
        <p:spPr>
          <a:xfrm>
            <a:off x="1259632" y="3548608"/>
            <a:ext cx="6400800" cy="1752600"/>
          </a:xfrm>
        </p:spPr>
        <p:txBody>
          <a:bodyPr/>
          <a:lstStyle/>
          <a:p>
            <a:r>
              <a:rPr lang="zh-TW" altLang="en-US" sz="3300" b="1" dirty="0">
                <a:latin typeface="Adobe 黑体 Std R" panose="020B0400000000000000" pitchFamily="34" charset="-128"/>
                <a:ea typeface="Adobe 黑体 Std R" panose="020B0400000000000000" pitchFamily="34" charset="-128"/>
              </a:rPr>
              <a:t>國立基隆高級中學</a:t>
            </a:r>
            <a:endParaRPr lang="en-US" altLang="zh-TW" sz="3300" b="1" dirty="0">
              <a:latin typeface="Adobe 黑体 Std R" panose="020B0400000000000000" pitchFamily="34" charset="-128"/>
              <a:ea typeface="Adobe 黑体 Std R" panose="020B0400000000000000" pitchFamily="34" charset="-128"/>
            </a:endParaRPr>
          </a:p>
          <a:p>
            <a:r>
              <a:rPr lang="zh-TW" altLang="en-US" sz="3300" b="1" dirty="0">
                <a:latin typeface="Adobe 黑体 Std R" panose="020B0400000000000000" pitchFamily="34" charset="-128"/>
                <a:ea typeface="Adobe 黑体 Std R" panose="020B0400000000000000" pitchFamily="34" charset="-128"/>
              </a:rPr>
              <a:t>鍾定先 校長</a:t>
            </a:r>
          </a:p>
        </p:txBody>
      </p:sp>
    </p:spTree>
    <p:extLst>
      <p:ext uri="{BB962C8B-B14F-4D97-AF65-F5344CB8AC3E}">
        <p14:creationId xmlns:p14="http://schemas.microsoft.com/office/powerpoint/2010/main" val="3866046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FF1"/>
        </a:solidFill>
        <a:effectLst/>
      </p:bgPr>
    </p:bg>
    <p:spTree>
      <p:nvGrpSpPr>
        <p:cNvPr id="1" name=""/>
        <p:cNvGrpSpPr/>
        <p:nvPr/>
      </p:nvGrpSpPr>
      <p:grpSpPr>
        <a:xfrm>
          <a:off x="0" y="0"/>
          <a:ext cx="0" cy="0"/>
          <a:chOff x="0" y="0"/>
          <a:chExt cx="0" cy="0"/>
        </a:xfrm>
      </p:grpSpPr>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16" name="Picture 2">
            <a:extLst>
              <a:ext uri="{FF2B5EF4-FFF2-40B4-BE49-F238E27FC236}">
                <a16:creationId xmlns:a16="http://schemas.microsoft.com/office/drawing/2014/main" xmlns="" id="{79936C3D-8C50-48B1-9008-E5A57FB795A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91680" y="1340768"/>
            <a:ext cx="5904656" cy="496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文字方塊 7">
            <a:extLst>
              <a:ext uri="{FF2B5EF4-FFF2-40B4-BE49-F238E27FC236}">
                <a16:creationId xmlns:a16="http://schemas.microsoft.com/office/drawing/2014/main" xmlns="" id="{B8B761AF-38CD-4350-ABEE-4BBDC364B485}"/>
              </a:ext>
            </a:extLst>
          </p:cNvPr>
          <p:cNvSpPr txBox="1">
            <a:spLocks noChangeArrowheads="1"/>
          </p:cNvSpPr>
          <p:nvPr/>
        </p:nvSpPr>
        <p:spPr bwMode="auto">
          <a:xfrm>
            <a:off x="455836" y="1889001"/>
            <a:ext cx="3486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kumimoji="0" lang="en-US" altLang="zh-TW" b="1" dirty="0" smtClean="0">
                <a:latin typeface="微軟正黑體" pitchFamily="34" charset="-120"/>
                <a:ea typeface="微軟正黑體" pitchFamily="34" charset="-120"/>
              </a:rPr>
              <a:t>.</a:t>
            </a:r>
            <a:r>
              <a:rPr kumimoji="0" lang="zh-TW" altLang="en-US" b="1" dirty="0" smtClean="0">
                <a:latin typeface="微軟正黑體" pitchFamily="34" charset="-120"/>
                <a:ea typeface="微軟正黑體" pitchFamily="34" charset="-120"/>
              </a:rPr>
              <a:t>興趣</a:t>
            </a:r>
            <a:r>
              <a:rPr kumimoji="0" lang="zh-TW" altLang="en-US" b="1" dirty="0">
                <a:latin typeface="微軟正黑體" pitchFamily="34" charset="-120"/>
                <a:ea typeface="微軟正黑體" pitchFamily="34" charset="-120"/>
              </a:rPr>
              <a:t>（喜不喜歡做）</a:t>
            </a:r>
          </a:p>
          <a:p>
            <a:r>
              <a:rPr kumimoji="0" lang="en-US" altLang="zh-TW" b="1" dirty="0">
                <a:latin typeface="微軟正黑體" pitchFamily="34" charset="-120"/>
                <a:ea typeface="微軟正黑體" pitchFamily="34" charset="-120"/>
              </a:rPr>
              <a:t>.</a:t>
            </a:r>
            <a:r>
              <a:rPr kumimoji="0" lang="zh-TW" altLang="en-US" b="1" dirty="0" smtClean="0">
                <a:latin typeface="微軟正黑體" pitchFamily="34" charset="-120"/>
                <a:ea typeface="微軟正黑體" pitchFamily="34" charset="-120"/>
              </a:rPr>
              <a:t>能力 </a:t>
            </a: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能不能做</a:t>
            </a:r>
            <a:r>
              <a:rPr kumimoji="0" lang="en-US" altLang="zh-TW" b="1" dirty="0">
                <a:latin typeface="微軟正黑體" pitchFamily="34" charset="-120"/>
                <a:ea typeface="微軟正黑體" pitchFamily="34" charset="-120"/>
              </a:rPr>
              <a:t>)</a:t>
            </a:r>
          </a:p>
          <a:p>
            <a:r>
              <a:rPr kumimoji="0" lang="en-US" altLang="zh-TW" b="1" dirty="0">
                <a:latin typeface="微軟正黑體" pitchFamily="34" charset="-120"/>
                <a:ea typeface="微軟正黑體" pitchFamily="34" charset="-120"/>
              </a:rPr>
              <a:t>.</a:t>
            </a:r>
            <a:r>
              <a:rPr kumimoji="0" lang="zh-TW" altLang="en-US" b="1" dirty="0" smtClean="0">
                <a:latin typeface="微軟正黑體" pitchFamily="34" charset="-120"/>
                <a:ea typeface="微軟正黑體" pitchFamily="34" charset="-120"/>
              </a:rPr>
              <a:t>人格</a:t>
            </a:r>
            <a:r>
              <a:rPr kumimoji="0" lang="zh-TW" altLang="en-US" b="1" dirty="0">
                <a:latin typeface="微軟正黑體" pitchFamily="34" charset="-120"/>
                <a:ea typeface="微軟正黑體" pitchFamily="34" charset="-120"/>
              </a:rPr>
              <a:t>特質 </a:t>
            </a: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適不適合做）</a:t>
            </a:r>
          </a:p>
          <a:p>
            <a:r>
              <a:rPr kumimoji="0" lang="en-US" altLang="zh-TW" b="1" dirty="0">
                <a:latin typeface="微軟正黑體" pitchFamily="34" charset="-120"/>
                <a:ea typeface="微軟正黑體" pitchFamily="34" charset="-120"/>
              </a:rPr>
              <a:t>.</a:t>
            </a:r>
            <a:r>
              <a:rPr kumimoji="0" lang="zh-TW" altLang="en-US" b="1" dirty="0" smtClean="0">
                <a:latin typeface="微軟正黑體" pitchFamily="34" charset="-120"/>
                <a:ea typeface="微軟正黑體" pitchFamily="34" charset="-120"/>
              </a:rPr>
              <a:t>價值觀 </a:t>
            </a: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願不願意做</a:t>
            </a:r>
            <a:r>
              <a:rPr kumimoji="0" lang="zh-TW" altLang="en-US" dirty="0">
                <a:latin typeface="微軟正黑體" pitchFamily="34" charset="-120"/>
                <a:ea typeface="微軟正黑體" pitchFamily="34" charset="-120"/>
              </a:rPr>
              <a:t> </a:t>
            </a:r>
            <a:r>
              <a:rPr kumimoji="0" lang="en-US" altLang="zh-TW" b="1" dirty="0">
                <a:latin typeface="微軟正黑體" pitchFamily="34" charset="-120"/>
                <a:ea typeface="微軟正黑體" pitchFamily="34" charset="-120"/>
              </a:rPr>
              <a:t>)</a:t>
            </a:r>
          </a:p>
        </p:txBody>
      </p:sp>
      <p:sp>
        <p:nvSpPr>
          <p:cNvPr id="18" name="Shape 619">
            <a:extLst>
              <a:ext uri="{FF2B5EF4-FFF2-40B4-BE49-F238E27FC236}">
                <a16:creationId xmlns:a16="http://schemas.microsoft.com/office/drawing/2014/main" xmlns="" id="{0BF8A653-93E3-4B33-AB32-9E7244E572F5}"/>
              </a:ext>
            </a:extLst>
          </p:cNvPr>
          <p:cNvSpPr txBox="1">
            <a:spLocks noChangeArrowheads="1"/>
          </p:cNvSpPr>
          <p:nvPr/>
        </p:nvSpPr>
        <p:spPr bwMode="auto">
          <a:xfrm>
            <a:off x="161454" y="1452439"/>
            <a:ext cx="2898378" cy="4365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buSzPct val="25000"/>
            </a:pPr>
            <a:r>
              <a:rPr kumimoji="0" lang="zh-TW" altLang="zh-TW" sz="2000" dirty="0">
                <a:solidFill>
                  <a:srgbClr val="000000"/>
                </a:solidFill>
                <a:latin typeface="微軟正黑體" pitchFamily="34" charset="-120"/>
                <a:ea typeface="微軟正黑體" pitchFamily="34" charset="-120"/>
                <a:cs typeface="Arial" pitchFamily="34" charset="0"/>
                <a:sym typeface="Arial" pitchFamily="34" charset="0"/>
              </a:rPr>
              <a:t>個人特質的澄清與了解</a:t>
            </a:r>
          </a:p>
        </p:txBody>
      </p:sp>
      <p:sp>
        <p:nvSpPr>
          <p:cNvPr id="19" name="文字方塊 11">
            <a:extLst>
              <a:ext uri="{FF2B5EF4-FFF2-40B4-BE49-F238E27FC236}">
                <a16:creationId xmlns:a16="http://schemas.microsoft.com/office/drawing/2014/main" xmlns="" id="{A93B2EDA-DE4B-419F-87A4-10AB76503074}"/>
              </a:ext>
            </a:extLst>
          </p:cNvPr>
          <p:cNvSpPr txBox="1">
            <a:spLocks noChangeArrowheads="1"/>
          </p:cNvSpPr>
          <p:nvPr/>
        </p:nvSpPr>
        <p:spPr bwMode="auto">
          <a:xfrm>
            <a:off x="395536" y="4204145"/>
            <a:ext cx="15113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kumimoji="0" lang="en-US" altLang="zh-TW" b="1" dirty="0" smtClean="0">
                <a:solidFill>
                  <a:prstClr val="black"/>
                </a:solidFill>
                <a:latin typeface="微軟正黑體" pitchFamily="34" charset="-120"/>
                <a:ea typeface="微軟正黑體" pitchFamily="34" charset="-120"/>
              </a:rPr>
              <a:t>‧</a:t>
            </a:r>
            <a:r>
              <a:rPr kumimoji="0" lang="zh-TW" altLang="en-US" b="1" dirty="0" smtClean="0">
                <a:solidFill>
                  <a:prstClr val="black"/>
                </a:solidFill>
                <a:latin typeface="微軟正黑體" pitchFamily="34" charset="-120"/>
                <a:ea typeface="微軟正黑體" pitchFamily="34" charset="-120"/>
              </a:rPr>
              <a:t>機緣</a:t>
            </a:r>
            <a:endParaRPr kumimoji="0" lang="en-US" altLang="zh-TW" b="1" dirty="0" smtClean="0">
              <a:solidFill>
                <a:prstClr val="black"/>
              </a:solidFill>
              <a:latin typeface="微軟正黑體" pitchFamily="34" charset="-120"/>
              <a:ea typeface="微軟正黑體" pitchFamily="34" charset="-120"/>
            </a:endParaRPr>
          </a:p>
          <a:p>
            <a:r>
              <a:rPr kumimoji="0" lang="en-US" altLang="zh-TW" b="1" dirty="0" smtClean="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家庭</a:t>
            </a:r>
            <a:r>
              <a:rPr kumimoji="0" lang="zh-TW" altLang="en-US" b="1" dirty="0" smtClean="0">
                <a:solidFill>
                  <a:prstClr val="black"/>
                </a:solidFill>
                <a:latin typeface="微軟正黑體" pitchFamily="34" charset="-120"/>
                <a:ea typeface="微軟正黑體" pitchFamily="34" charset="-120"/>
              </a:rPr>
              <a:t>因素</a:t>
            </a:r>
            <a:endParaRPr kumimoji="0" lang="en-US" altLang="zh-TW" b="1" dirty="0" smtClean="0">
              <a:solidFill>
                <a:prstClr val="black"/>
              </a:solidFill>
              <a:latin typeface="微軟正黑體" pitchFamily="34" charset="-120"/>
              <a:ea typeface="微軟正黑體" pitchFamily="34" charset="-120"/>
            </a:endParaRPr>
          </a:p>
          <a:p>
            <a:r>
              <a:rPr kumimoji="0" lang="en-US" altLang="zh-TW" b="1" dirty="0" smtClean="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社會</a:t>
            </a:r>
            <a:r>
              <a:rPr kumimoji="0" lang="zh-TW" altLang="en-US" b="1" dirty="0" smtClean="0">
                <a:solidFill>
                  <a:prstClr val="black"/>
                </a:solidFill>
                <a:latin typeface="微軟正黑體" pitchFamily="34" charset="-120"/>
                <a:ea typeface="微軟正黑體" pitchFamily="34" charset="-120"/>
              </a:rPr>
              <a:t>潮流</a:t>
            </a:r>
            <a:endParaRPr kumimoji="0" lang="en-US" altLang="zh-TW" b="1" dirty="0" smtClean="0">
              <a:solidFill>
                <a:prstClr val="black"/>
              </a:solidFill>
              <a:latin typeface="微軟正黑體" pitchFamily="34" charset="-120"/>
              <a:ea typeface="微軟正黑體" pitchFamily="34" charset="-120"/>
            </a:endParaRPr>
          </a:p>
          <a:p>
            <a:r>
              <a:rPr kumimoji="0" lang="en-US" altLang="zh-TW" b="1" dirty="0" smtClean="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家人</a:t>
            </a:r>
            <a:r>
              <a:rPr kumimoji="0" lang="zh-TW" altLang="en-US" b="1" dirty="0" smtClean="0">
                <a:solidFill>
                  <a:prstClr val="black"/>
                </a:solidFill>
                <a:latin typeface="微軟正黑體" pitchFamily="34" charset="-120"/>
                <a:ea typeface="微軟正黑體" pitchFamily="34" charset="-120"/>
              </a:rPr>
              <a:t>期望</a:t>
            </a:r>
            <a:endParaRPr kumimoji="0" lang="en-US" altLang="zh-TW" b="1" dirty="0" smtClean="0">
              <a:solidFill>
                <a:prstClr val="black"/>
              </a:solidFill>
              <a:latin typeface="微軟正黑體" pitchFamily="34" charset="-120"/>
              <a:ea typeface="微軟正黑體" pitchFamily="34" charset="-120"/>
            </a:endParaRPr>
          </a:p>
          <a:p>
            <a:r>
              <a:rPr kumimoji="0" lang="en-US" altLang="zh-TW" b="1" dirty="0" smtClean="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同儕</a:t>
            </a:r>
            <a:r>
              <a:rPr kumimoji="0" lang="zh-TW" altLang="en-US" b="1" dirty="0" smtClean="0">
                <a:solidFill>
                  <a:prstClr val="black"/>
                </a:solidFill>
                <a:latin typeface="微軟正黑體" pitchFamily="34" charset="-120"/>
                <a:ea typeface="微軟正黑體" pitchFamily="34" charset="-120"/>
              </a:rPr>
              <a:t>團體</a:t>
            </a:r>
            <a:r>
              <a:rPr kumimoji="0" lang="en-US" altLang="zh-TW" b="1" dirty="0" smtClean="0">
                <a:solidFill>
                  <a:prstClr val="black"/>
                </a:solidFill>
                <a:latin typeface="微軟正黑體" pitchFamily="34" charset="-120"/>
                <a:ea typeface="微軟正黑體" pitchFamily="34" charset="-120"/>
              </a:rPr>
              <a:t/>
            </a:r>
            <a:br>
              <a:rPr kumimoji="0" lang="en-US" altLang="zh-TW" b="1" dirty="0" smtClean="0">
                <a:solidFill>
                  <a:prstClr val="black"/>
                </a:solidFill>
                <a:latin typeface="微軟正黑體" pitchFamily="34" charset="-120"/>
                <a:ea typeface="微軟正黑體" pitchFamily="34" charset="-120"/>
              </a:rPr>
            </a:br>
            <a:r>
              <a:rPr kumimoji="0" lang="en-US" altLang="zh-TW" b="1" dirty="0" smtClean="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地緣</a:t>
            </a:r>
            <a:r>
              <a:rPr kumimoji="0" lang="zh-TW" altLang="en-US" b="1" dirty="0" smtClean="0">
                <a:solidFill>
                  <a:prstClr val="black"/>
                </a:solidFill>
                <a:latin typeface="微軟正黑體" pitchFamily="34" charset="-120"/>
                <a:ea typeface="微軟正黑體" pitchFamily="34" charset="-120"/>
              </a:rPr>
              <a:t>關係</a:t>
            </a:r>
            <a:endParaRPr kumimoji="0" lang="en-US" altLang="zh-TW" b="1" dirty="0" smtClean="0">
              <a:solidFill>
                <a:prstClr val="black"/>
              </a:solidFill>
              <a:latin typeface="微軟正黑體" pitchFamily="34" charset="-120"/>
              <a:ea typeface="微軟正黑體" pitchFamily="34" charset="-120"/>
            </a:endParaRPr>
          </a:p>
          <a:p>
            <a:r>
              <a:rPr kumimoji="0" lang="en-US" altLang="zh-TW" b="1" dirty="0" smtClean="0">
                <a:solidFill>
                  <a:prstClr val="black"/>
                </a:solidFill>
                <a:latin typeface="微軟正黑體" pitchFamily="34" charset="-120"/>
                <a:ea typeface="微軟正黑體" pitchFamily="34" charset="-120"/>
              </a:rPr>
              <a:t>.</a:t>
            </a:r>
            <a:r>
              <a:rPr kumimoji="0" lang="zh-TW" altLang="en-US" b="1" dirty="0" smtClean="0">
                <a:solidFill>
                  <a:prstClr val="black"/>
                </a:solidFill>
                <a:latin typeface="微軟正黑體" pitchFamily="34" charset="-120"/>
                <a:ea typeface="微軟正黑體" pitchFamily="34" charset="-120"/>
              </a:rPr>
              <a:t>阻力</a:t>
            </a:r>
            <a:r>
              <a:rPr kumimoji="0" lang="zh-TW" altLang="en-US" b="1" dirty="0">
                <a:solidFill>
                  <a:prstClr val="black"/>
                </a:solidFill>
                <a:latin typeface="微軟正黑體" pitchFamily="34" charset="-120"/>
                <a:ea typeface="微軟正黑體" pitchFamily="34" charset="-120"/>
              </a:rPr>
              <a:t>助力</a:t>
            </a:r>
          </a:p>
        </p:txBody>
      </p:sp>
      <p:sp>
        <p:nvSpPr>
          <p:cNvPr id="20" name="Shape 621">
            <a:extLst>
              <a:ext uri="{FF2B5EF4-FFF2-40B4-BE49-F238E27FC236}">
                <a16:creationId xmlns:a16="http://schemas.microsoft.com/office/drawing/2014/main" xmlns="" id="{F66A85C3-2302-4218-8B69-3DCCFED82F50}"/>
              </a:ext>
            </a:extLst>
          </p:cNvPr>
          <p:cNvSpPr txBox="1">
            <a:spLocks noChangeArrowheads="1"/>
          </p:cNvSpPr>
          <p:nvPr/>
        </p:nvSpPr>
        <p:spPr bwMode="auto">
          <a:xfrm>
            <a:off x="179512" y="3695064"/>
            <a:ext cx="2771775" cy="381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buSzPct val="25000"/>
            </a:pPr>
            <a:r>
              <a:rPr kumimoji="0" lang="zh-TW" altLang="zh-TW" sz="2000" dirty="0">
                <a:solidFill>
                  <a:srgbClr val="000000"/>
                </a:solidFill>
                <a:latin typeface="微軟正黑體" pitchFamily="34" charset="-120"/>
                <a:ea typeface="微軟正黑體" pitchFamily="34" charset="-120"/>
                <a:cs typeface="Arial" pitchFamily="34" charset="0"/>
                <a:sym typeface="Arial" pitchFamily="34" charset="0"/>
              </a:rPr>
              <a:t>個人與環境關係的協調</a:t>
            </a:r>
          </a:p>
        </p:txBody>
      </p:sp>
      <p:sp>
        <p:nvSpPr>
          <p:cNvPr id="21" name="文字方塊 15">
            <a:extLst>
              <a:ext uri="{FF2B5EF4-FFF2-40B4-BE49-F238E27FC236}">
                <a16:creationId xmlns:a16="http://schemas.microsoft.com/office/drawing/2014/main" xmlns="" id="{799FC6EE-5BD4-4CCD-8675-EECDC00F6937}"/>
              </a:ext>
            </a:extLst>
          </p:cNvPr>
          <p:cNvSpPr txBox="1">
            <a:spLocks noChangeArrowheads="1"/>
          </p:cNvSpPr>
          <p:nvPr/>
        </p:nvSpPr>
        <p:spPr bwMode="auto">
          <a:xfrm>
            <a:off x="6700019" y="3165110"/>
            <a:ext cx="1976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r>
              <a:rPr kumimoji="0" lang="en-US" altLang="zh-TW" b="1" dirty="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科系類別</a:t>
            </a:r>
          </a:p>
          <a:p>
            <a:pPr algn="ctr"/>
            <a:r>
              <a:rPr kumimoji="0" lang="en-US" altLang="zh-TW" b="1" dirty="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職業類別</a:t>
            </a:r>
          </a:p>
          <a:p>
            <a:pPr algn="ctr"/>
            <a:r>
              <a:rPr kumimoji="0" lang="en-US" altLang="zh-TW" b="1" dirty="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學校類別</a:t>
            </a:r>
          </a:p>
          <a:p>
            <a:pPr algn="ctr"/>
            <a:r>
              <a:rPr kumimoji="0" lang="en-US" altLang="zh-TW" b="1" dirty="0">
                <a:solidFill>
                  <a:prstClr val="black"/>
                </a:solidFill>
                <a:latin typeface="微軟正黑體" pitchFamily="34" charset="-120"/>
                <a:ea typeface="微軟正黑體" pitchFamily="34" charset="-120"/>
              </a:rPr>
              <a:t>‧</a:t>
            </a:r>
            <a:r>
              <a:rPr kumimoji="0" lang="zh-TW" altLang="en-US" b="1" dirty="0">
                <a:solidFill>
                  <a:prstClr val="black"/>
                </a:solidFill>
                <a:latin typeface="微軟正黑體" pitchFamily="34" charset="-120"/>
                <a:ea typeface="微軟正黑體" pitchFamily="34" charset="-120"/>
              </a:rPr>
              <a:t>升學管道</a:t>
            </a:r>
          </a:p>
        </p:txBody>
      </p:sp>
      <p:sp>
        <p:nvSpPr>
          <p:cNvPr id="22" name="Shape 620">
            <a:extLst>
              <a:ext uri="{FF2B5EF4-FFF2-40B4-BE49-F238E27FC236}">
                <a16:creationId xmlns:a16="http://schemas.microsoft.com/office/drawing/2014/main" xmlns="" id="{1911AA87-B3C4-41CA-816F-6CB6C9FCF846}"/>
              </a:ext>
            </a:extLst>
          </p:cNvPr>
          <p:cNvSpPr txBox="1">
            <a:spLocks noChangeArrowheads="1"/>
          </p:cNvSpPr>
          <p:nvPr/>
        </p:nvSpPr>
        <p:spPr bwMode="auto">
          <a:xfrm>
            <a:off x="6390456" y="2708920"/>
            <a:ext cx="2555776" cy="381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buSzPct val="25000"/>
            </a:pPr>
            <a:r>
              <a:rPr kumimoji="0" lang="zh-TW" altLang="zh-TW" dirty="0">
                <a:solidFill>
                  <a:srgbClr val="000000"/>
                </a:solidFill>
                <a:latin typeface="微軟正黑體" pitchFamily="34" charset="-120"/>
                <a:ea typeface="微軟正黑體" pitchFamily="34" charset="-120"/>
                <a:cs typeface="Arial" pitchFamily="34" charset="0"/>
                <a:sym typeface="Arial" pitchFamily="34" charset="0"/>
              </a:rPr>
              <a:t>教育與職業資料的提供</a:t>
            </a:r>
          </a:p>
        </p:txBody>
      </p:sp>
      <p:sp>
        <p:nvSpPr>
          <p:cNvPr id="23" name="Text Box 18">
            <a:extLst>
              <a:ext uri="{FF2B5EF4-FFF2-40B4-BE49-F238E27FC236}">
                <a16:creationId xmlns:a16="http://schemas.microsoft.com/office/drawing/2014/main" xmlns="" id="{2DC3A828-E5FB-4F5A-8BA2-1D0033099A95}"/>
              </a:ext>
            </a:extLst>
          </p:cNvPr>
          <p:cNvSpPr txBox="1">
            <a:spLocks noChangeArrowheads="1"/>
          </p:cNvSpPr>
          <p:nvPr/>
        </p:nvSpPr>
        <p:spPr bwMode="auto">
          <a:xfrm>
            <a:off x="4716016" y="620688"/>
            <a:ext cx="4176015" cy="646331"/>
          </a:xfrm>
          <a:prstGeom prst="rect">
            <a:avLst/>
          </a:prstGeom>
          <a:noFill/>
          <a:ln>
            <a:noFill/>
          </a:ln>
          <a:effectLst/>
          <a:extLst/>
        </p:spPr>
        <p:txBody>
          <a:bodyPr wrap="square">
            <a:spAutoFit/>
          </a:bodyPr>
          <a:lstStyle/>
          <a:p>
            <a:pPr fontAlgn="auto">
              <a:spcBef>
                <a:spcPts val="0"/>
              </a:spcBef>
              <a:spcAft>
                <a:spcPts val="0"/>
              </a:spcAft>
              <a:defRPr/>
            </a:pPr>
            <a:r>
              <a:rPr kumimoji="0" lang="zh-TW" altLang="en-US" b="1" dirty="0">
                <a:latin typeface="微軟正黑體" pitchFamily="34" charset="-120"/>
                <a:ea typeface="微軟正黑體" pitchFamily="34" charset="-120"/>
              </a:rPr>
              <a:t>蒐集資料再</a:t>
            </a:r>
            <a:r>
              <a:rPr kumimoji="0" lang="zh-TW" altLang="en-US" b="1" dirty="0" smtClean="0">
                <a:latin typeface="微軟正黑體" pitchFamily="34" charset="-120"/>
                <a:ea typeface="微軟正黑體" pitchFamily="34" charset="-120"/>
              </a:rPr>
              <a:t>決定、再</a:t>
            </a:r>
            <a:r>
              <a:rPr kumimoji="0" lang="zh-TW" altLang="en-US" b="1" dirty="0">
                <a:latin typeface="微軟正黑體" pitchFamily="34" charset="-120"/>
                <a:ea typeface="微軟正黑體" pitchFamily="34" charset="-120"/>
              </a:rPr>
              <a:t>收集</a:t>
            </a:r>
            <a:r>
              <a:rPr kumimoji="0" lang="zh-TW" altLang="en-US" b="1" dirty="0" smtClean="0">
                <a:latin typeface="微軟正黑體" pitchFamily="34" charset="-120"/>
                <a:ea typeface="微軟正黑體" pitchFamily="34" charset="-120"/>
              </a:rPr>
              <a:t>資料、再討論</a:t>
            </a:r>
            <a:endParaRPr kumimoji="0" lang="en-US" altLang="zh-TW" b="1" dirty="0">
              <a:latin typeface="微軟正黑體" pitchFamily="34" charset="-120"/>
              <a:ea typeface="微軟正黑體" pitchFamily="34" charset="-120"/>
            </a:endParaRPr>
          </a:p>
          <a:p>
            <a:pPr fontAlgn="auto">
              <a:spcBef>
                <a:spcPts val="0"/>
              </a:spcBef>
              <a:spcAft>
                <a:spcPts val="0"/>
              </a:spcAft>
              <a:defRPr/>
            </a:pPr>
            <a:r>
              <a:rPr kumimoji="0" lang="zh-TW" altLang="en-US" b="1" dirty="0" smtClean="0">
                <a:latin typeface="微軟正黑體" pitchFamily="34" charset="-120"/>
                <a:ea typeface="微軟正黑體" pitchFamily="34" charset="-120"/>
              </a:rPr>
              <a:t>做好</a:t>
            </a:r>
            <a:r>
              <a:rPr kumimoji="0" lang="zh-TW" altLang="en-US" b="1" dirty="0">
                <a:latin typeface="微軟正黑體" pitchFamily="34" charset="-120"/>
                <a:ea typeface="微軟正黑體" pitchFamily="34" charset="-120"/>
              </a:rPr>
              <a:t>生涯</a:t>
            </a:r>
            <a:r>
              <a:rPr kumimoji="0" lang="zh-TW" altLang="en-US" b="1" dirty="0" smtClean="0">
                <a:latin typeface="微軟正黑體" pitchFamily="34" charset="-120"/>
                <a:ea typeface="微軟正黑體" pitchFamily="34" charset="-120"/>
              </a:rPr>
              <a:t>規劃</a:t>
            </a:r>
            <a:r>
              <a:rPr kumimoji="0" lang="en-US" altLang="zh-TW" b="1" dirty="0" smtClean="0">
                <a:latin typeface="微軟正黑體" pitchFamily="34" charset="-120"/>
                <a:ea typeface="微軟正黑體" pitchFamily="34" charset="-120"/>
              </a:rPr>
              <a:t>!</a:t>
            </a:r>
            <a:endParaRPr kumimoji="0" lang="en-US" altLang="zh-TW" b="1" dirty="0">
              <a:latin typeface="微軟正黑體" pitchFamily="34" charset="-120"/>
              <a:ea typeface="微軟正黑體" pitchFamily="34" charset="-120"/>
            </a:endParaRPr>
          </a:p>
        </p:txBody>
      </p:sp>
      <p:sp>
        <p:nvSpPr>
          <p:cNvPr id="2" name="標題 1"/>
          <p:cNvSpPr>
            <a:spLocks noGrp="1"/>
          </p:cNvSpPr>
          <p:nvPr>
            <p:ph type="title" idx="4294967295"/>
          </p:nvPr>
        </p:nvSpPr>
        <p:spPr>
          <a:xfrm>
            <a:off x="1301966" y="476672"/>
            <a:ext cx="3926060" cy="936625"/>
          </a:xfrm>
        </p:spPr>
        <p:txBody>
          <a:bodyPr>
            <a:normAutofit/>
          </a:bodyPr>
          <a:lstStyle/>
          <a:p>
            <a:pPr>
              <a:tabLst>
                <a:tab pos="2695575" algn="l"/>
              </a:tabLst>
            </a:pPr>
            <a:r>
              <a:rPr kumimoji="1" lang="zh-TW" altLang="en-US" sz="3200" b="1" dirty="0">
                <a:latin typeface="微軟正黑體" panose="020B0604030504040204" pitchFamily="34" charset="-120"/>
                <a:ea typeface="微軟正黑體" panose="020B0604030504040204" pitchFamily="34" charset="-120"/>
                <a:cs typeface="+mn-cs"/>
              </a:rPr>
              <a:t>生涯規劃金三角</a:t>
            </a:r>
          </a:p>
        </p:txBody>
      </p:sp>
    </p:spTree>
    <p:extLst>
      <p:ext uri="{BB962C8B-B14F-4D97-AF65-F5344CB8AC3E}">
        <p14:creationId xmlns:p14="http://schemas.microsoft.com/office/powerpoint/2010/main" val="3906827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ox(in)">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41275" y="548159"/>
            <a:ext cx="9102725" cy="936625"/>
          </a:xfrm>
        </p:spPr>
        <p:txBody>
          <a:bodyPr>
            <a:normAutofit/>
          </a:bodyPr>
          <a:lstStyle/>
          <a:p>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選擇所</a:t>
            </a:r>
            <a:r>
              <a:rPr kumimoji="1" lang="zh-TW" altLang="en-US" sz="32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適、愛</a:t>
            </a:r>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其所選</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43" name="圖片 7" descr="120x80---升學進路圖直式.png">
            <a:extLst>
              <a:ext uri="{FF2B5EF4-FFF2-40B4-BE49-F238E27FC236}">
                <a16:creationId xmlns:a16="http://schemas.microsoft.com/office/drawing/2014/main" xmlns="" id="{8A5DAB02-C8C1-434A-8F54-0AA836106B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1341438"/>
            <a:ext cx="6984776" cy="5283238"/>
          </a:xfrm>
          <a:prstGeom prst="rect">
            <a:avLst/>
          </a:prstGeom>
          <a:solidFill>
            <a:srgbClr val="FFFFFF">
              <a:shade val="85000"/>
            </a:srgbClr>
          </a:solidFill>
          <a:ln w="101600" cap="sq">
            <a:noFill/>
            <a:miter lim="800000"/>
          </a:ln>
          <a:effectLst/>
          <a:extLst/>
        </p:spPr>
      </p:pic>
    </p:spTree>
    <p:extLst>
      <p:ext uri="{BB962C8B-B14F-4D97-AF65-F5344CB8AC3E}">
        <p14:creationId xmlns:p14="http://schemas.microsoft.com/office/powerpoint/2010/main" val="3650358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1000" r="-1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81976"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768488" y="1095854"/>
            <a:ext cx="7474407" cy="809295"/>
          </a:xfrm>
        </p:spPr>
        <p:txBody>
          <a:bodyPr>
            <a:normAutofit lnSpcReduction="10000"/>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壹、適性入學與相關資源</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5" name="群組 4"/>
          <p:cNvGrpSpPr/>
          <p:nvPr/>
        </p:nvGrpSpPr>
        <p:grpSpPr>
          <a:xfrm>
            <a:off x="2195736" y="44624"/>
            <a:ext cx="2664296" cy="360045"/>
            <a:chOff x="2123728" y="44624"/>
            <a:chExt cx="2664296" cy="360045"/>
          </a:xfrm>
        </p:grpSpPr>
        <p:grpSp>
          <p:nvGrpSpPr>
            <p:cNvPr id="4" name="群組 3"/>
            <p:cNvGrpSpPr/>
            <p:nvPr/>
          </p:nvGrpSpPr>
          <p:grpSpPr>
            <a:xfrm>
              <a:off x="2627784" y="44624"/>
              <a:ext cx="2160240" cy="360045"/>
              <a:chOff x="2339752" y="44624"/>
              <a:chExt cx="2160240" cy="360045"/>
            </a:xfrm>
          </p:grpSpPr>
          <p:grpSp>
            <p:nvGrpSpPr>
              <p:cNvPr id="2" name="群組 37"/>
              <p:cNvGrpSpPr/>
              <p:nvPr/>
            </p:nvGrpSpPr>
            <p:grpSpPr>
              <a:xfrm>
                <a:off x="2835903" y="44629"/>
                <a:ext cx="1664089" cy="360040"/>
                <a:chOff x="2835897" y="44624"/>
                <a:chExt cx="1664089" cy="360040"/>
              </a:xfrm>
            </p:grpSpPr>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18" name="橢圓 1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522774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12591" y="78270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3472" y="119675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0" y="548680"/>
            <a:ext cx="9168548"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srgbClr val="FFFFFF"/>
                </a:solidFill>
                <a:latin typeface="Adobe 繁黑體 Std B" pitchFamily="34" charset="-120"/>
                <a:ea typeface="Adobe 繁黑體 Std B" pitchFamily="34" charset="-120"/>
                <a:cs typeface="BiauKai"/>
              </a:rPr>
              <a:t>109</a:t>
            </a:r>
            <a:r>
              <a:rPr lang="zh-TW" altLang="en-US" sz="3200" b="1" dirty="0">
                <a:solidFill>
                  <a:srgbClr val="FFFFFF"/>
                </a:solidFill>
                <a:latin typeface="Adobe 繁黑體 Std B" pitchFamily="34" charset="-120"/>
                <a:ea typeface="Adobe 繁黑體 Std B" pitchFamily="34" charset="-120"/>
                <a:cs typeface="BiauKai"/>
              </a:rPr>
              <a:t>年適性入學政策目標</a:t>
            </a:r>
          </a:p>
        </p:txBody>
      </p:sp>
      <p:graphicFrame>
        <p:nvGraphicFramePr>
          <p:cNvPr id="21" name="圖表 20"/>
          <p:cNvGraphicFramePr>
            <a:graphicFrameLocks/>
          </p:cNvGraphicFramePr>
          <p:nvPr>
            <p:extLst>
              <p:ext uri="{D42A27DB-BD31-4B8C-83A1-F6EECF244321}">
                <p14:modId xmlns:p14="http://schemas.microsoft.com/office/powerpoint/2010/main" val="1572480563"/>
              </p:ext>
            </p:extLst>
          </p:nvPr>
        </p:nvGraphicFramePr>
        <p:xfrm>
          <a:off x="1140578" y="1754678"/>
          <a:ext cx="5597896" cy="4680655"/>
        </p:xfrm>
        <a:graphic>
          <a:graphicData uri="http://schemas.openxmlformats.org/drawingml/2006/chart">
            <c:chart xmlns:c="http://schemas.openxmlformats.org/drawingml/2006/chart" xmlns:r="http://schemas.openxmlformats.org/officeDocument/2006/relationships" r:id="rId4"/>
          </a:graphicData>
        </a:graphic>
      </p:graphicFrame>
      <p:sp>
        <p:nvSpPr>
          <p:cNvPr id="22" name="圓角矩形圖說文字 21"/>
          <p:cNvSpPr/>
          <p:nvPr/>
        </p:nvSpPr>
        <p:spPr>
          <a:xfrm>
            <a:off x="179517" y="1754678"/>
            <a:ext cx="2457811" cy="638641"/>
          </a:xfrm>
          <a:prstGeom prst="wedgeRoundRectCallout">
            <a:avLst>
              <a:gd name="adj1" fmla="val 64063"/>
              <a:gd name="adj2" fmla="val 58850"/>
              <a:gd name="adj3" fmla="val 16667"/>
            </a:avLst>
          </a:prstGeom>
          <a:solidFill>
            <a:srgbClr val="9AC04A"/>
          </a:solidFill>
          <a:ln>
            <a:noFill/>
          </a:ln>
        </p:spPr>
        <p:style>
          <a:lnRef idx="1">
            <a:schemeClr val="accent6"/>
          </a:lnRef>
          <a:fillRef idx="2">
            <a:schemeClr val="accent6"/>
          </a:fillRef>
          <a:effectRef idx="1">
            <a:schemeClr val="accent6"/>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600" b="1" dirty="0">
                <a:solidFill>
                  <a:schemeClr val="bg1"/>
                </a:solidFill>
                <a:latin typeface="Adobe 繁黑體 Std B" pitchFamily="34" charset="-120"/>
                <a:ea typeface="Adobe 繁黑體 Std B" pitchFamily="34" charset="-120"/>
              </a:rPr>
              <a:t>珍視</a:t>
            </a:r>
            <a:r>
              <a:rPr lang="zh-TW" altLang="zh-TW" sz="2600" b="1" dirty="0">
                <a:solidFill>
                  <a:schemeClr val="bg1"/>
                </a:solidFill>
                <a:latin typeface="Adobe 繁黑體 Std B" pitchFamily="34" charset="-120"/>
                <a:ea typeface="Adobe 繁黑體 Std B" pitchFamily="34" charset="-120"/>
              </a:rPr>
              <a:t>菁英教育</a:t>
            </a:r>
            <a:endParaRPr lang="zh-TW" altLang="en-US" sz="2600" b="1" dirty="0">
              <a:solidFill>
                <a:schemeClr val="bg1"/>
              </a:solidFill>
              <a:latin typeface="Adobe 繁黑體 Std B" pitchFamily="34" charset="-120"/>
              <a:ea typeface="Adobe 繁黑體 Std B" pitchFamily="34" charset="-120"/>
            </a:endParaRPr>
          </a:p>
        </p:txBody>
      </p:sp>
      <p:sp>
        <p:nvSpPr>
          <p:cNvPr id="23" name="上-下雙向箭號 22"/>
          <p:cNvSpPr/>
          <p:nvPr/>
        </p:nvSpPr>
        <p:spPr>
          <a:xfrm>
            <a:off x="755576" y="2638168"/>
            <a:ext cx="1146228" cy="2647531"/>
          </a:xfrm>
          <a:prstGeom prst="up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latin typeface="Adobe 繁黑體 Std B" pitchFamily="34" charset="-120"/>
                <a:ea typeface="Adobe 繁黑體 Std B" pitchFamily="34" charset="-120"/>
              </a:rPr>
              <a:t>相輔相成</a:t>
            </a:r>
          </a:p>
        </p:txBody>
      </p:sp>
      <p:sp>
        <p:nvSpPr>
          <p:cNvPr id="24" name="圓角矩形 23"/>
          <p:cNvSpPr/>
          <p:nvPr/>
        </p:nvSpPr>
        <p:spPr>
          <a:xfrm flipH="1">
            <a:off x="3939526" y="1807424"/>
            <a:ext cx="1656184" cy="562709"/>
          </a:xfrm>
          <a:prstGeom prst="roundRect">
            <a:avLst/>
          </a:prstGeom>
          <a:solidFill>
            <a:srgbClr val="9AC04A"/>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b="1" dirty="0">
                <a:solidFill>
                  <a:prstClr val="white"/>
                </a:solidFill>
                <a:latin typeface="Adobe 繁黑體 Std B" pitchFamily="34" charset="-120"/>
                <a:ea typeface="Adobe 繁黑體 Std B" pitchFamily="34" charset="-120"/>
              </a:rPr>
              <a:t>發展多元特色</a:t>
            </a:r>
          </a:p>
        </p:txBody>
      </p:sp>
      <p:sp>
        <p:nvSpPr>
          <p:cNvPr id="25" name="文字方塊 24"/>
          <p:cNvSpPr txBox="1"/>
          <p:nvPr/>
        </p:nvSpPr>
        <p:spPr>
          <a:xfrm>
            <a:off x="5977422" y="2147952"/>
            <a:ext cx="1576894" cy="830997"/>
          </a:xfrm>
          <a:prstGeom prst="rect">
            <a:avLst/>
          </a:prstGeom>
          <a:solidFill>
            <a:srgbClr val="9AC04A"/>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400" b="1" dirty="0">
                <a:solidFill>
                  <a:schemeClr val="bg1"/>
                </a:solidFill>
                <a:latin typeface="Adobe 繁黑體 Std B" pitchFamily="34" charset="-120"/>
                <a:ea typeface="Adobe 繁黑體 Std B" pitchFamily="34" charset="-120"/>
              </a:rPr>
              <a:t>特色招生入學</a:t>
            </a:r>
          </a:p>
        </p:txBody>
      </p:sp>
      <p:sp>
        <p:nvSpPr>
          <p:cNvPr id="26" name="右大括弧 25"/>
          <p:cNvSpPr/>
          <p:nvPr/>
        </p:nvSpPr>
        <p:spPr>
          <a:xfrm>
            <a:off x="5652120" y="3068960"/>
            <a:ext cx="432883" cy="3205416"/>
          </a:xfrm>
          <a:prstGeom prst="rightBrace">
            <a:avLst>
              <a:gd name="adj1" fmla="val 56964"/>
              <a:gd name="adj2" fmla="val 50000"/>
            </a:avLst>
          </a:prstGeom>
          <a:ln w="57150">
            <a:solidFill>
              <a:schemeClr val="tx2">
                <a:lumMod val="60000"/>
                <a:lumOff val="40000"/>
              </a:schemeClr>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dirty="0">
              <a:solidFill>
                <a:prstClr val="black"/>
              </a:solidFill>
              <a:latin typeface="Adobe 繁黑體 Std B" pitchFamily="34" charset="-120"/>
              <a:ea typeface="Adobe 繁黑體 Std B" pitchFamily="34" charset="-120"/>
            </a:endParaRPr>
          </a:p>
        </p:txBody>
      </p:sp>
      <p:sp>
        <p:nvSpPr>
          <p:cNvPr id="27" name="文字方塊 26"/>
          <p:cNvSpPr txBox="1"/>
          <p:nvPr/>
        </p:nvSpPr>
        <p:spPr>
          <a:xfrm>
            <a:off x="6302317" y="3227939"/>
            <a:ext cx="571927" cy="1815882"/>
          </a:xfrm>
          <a:prstGeom prst="rect">
            <a:avLst/>
          </a:prstGeom>
          <a:solidFill>
            <a:srgbClr val="4181CE"/>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a:t>
            </a:r>
          </a:p>
        </p:txBody>
      </p:sp>
      <p:sp>
        <p:nvSpPr>
          <p:cNvPr id="28" name="右大括弧 27"/>
          <p:cNvSpPr/>
          <p:nvPr/>
        </p:nvSpPr>
        <p:spPr>
          <a:xfrm>
            <a:off x="6843700" y="2491304"/>
            <a:ext cx="1040661" cy="2071683"/>
          </a:xfrm>
          <a:custGeom>
            <a:avLst/>
            <a:gdLst>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7" fmla="*/ 0 w 271404"/>
              <a:gd name="connsiteY7" fmla="*/ 0 h 2071683"/>
              <a:gd name="connsiteX0" fmla="*/ 0 w 271404"/>
              <a:gd name="connsiteY0" fmla="*/ 0 h 2071683"/>
              <a:gd name="connsiteX1" fmla="*/ 135702 w 271404"/>
              <a:gd name="connsiteY1" fmla="*/ 103391 h 2071683"/>
              <a:gd name="connsiteX2" fmla="*/ 135702 w 271404"/>
              <a:gd name="connsiteY2" fmla="*/ 937526 h 2071683"/>
              <a:gd name="connsiteX3" fmla="*/ 271404 w 271404"/>
              <a:gd name="connsiteY3" fmla="*/ 1040917 h 2071683"/>
              <a:gd name="connsiteX4" fmla="*/ 135702 w 271404"/>
              <a:gd name="connsiteY4" fmla="*/ 1144308 h 2071683"/>
              <a:gd name="connsiteX5" fmla="*/ 135702 w 271404"/>
              <a:gd name="connsiteY5" fmla="*/ 1968292 h 2071683"/>
              <a:gd name="connsiteX6" fmla="*/ 0 w 271404"/>
              <a:gd name="connsiteY6" fmla="*/ 2071683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769257 w 1040661"/>
              <a:gd name="connsiteY6" fmla="*/ 2071683 h 2071683"/>
              <a:gd name="connsiteX7" fmla="*/ 769257 w 1040661"/>
              <a:gd name="connsiteY7" fmla="*/ 0 h 2071683"/>
              <a:gd name="connsiteX0" fmla="*/ 769257 w 1040661"/>
              <a:gd name="connsiteY0" fmla="*/ 0 h 2071683"/>
              <a:gd name="connsiteX1" fmla="*/ 904959 w 1040661"/>
              <a:gd name="connsiteY1" fmla="*/ 103391 h 2071683"/>
              <a:gd name="connsiteX2" fmla="*/ 904959 w 1040661"/>
              <a:gd name="connsiteY2" fmla="*/ 937526 h 2071683"/>
              <a:gd name="connsiteX3" fmla="*/ 1040661 w 1040661"/>
              <a:gd name="connsiteY3" fmla="*/ 1040917 h 2071683"/>
              <a:gd name="connsiteX4" fmla="*/ 904959 w 1040661"/>
              <a:gd name="connsiteY4" fmla="*/ 1144308 h 2071683"/>
              <a:gd name="connsiteX5" fmla="*/ 904959 w 1040661"/>
              <a:gd name="connsiteY5" fmla="*/ 1968292 h 2071683"/>
              <a:gd name="connsiteX6" fmla="*/ 0 w 1040661"/>
              <a:gd name="connsiteY6" fmla="*/ 1999111 h 20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661" h="2071683" stroke="0" extrusionOk="0">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844203" y="2071683"/>
                  <a:pt x="769257" y="2071683"/>
                </a:cubicBezTo>
                <a:lnTo>
                  <a:pt x="769257" y="0"/>
                </a:lnTo>
                <a:close/>
              </a:path>
              <a:path w="1040661" h="2071683" fill="none">
                <a:moveTo>
                  <a:pt x="769257" y="0"/>
                </a:moveTo>
                <a:cubicBezTo>
                  <a:pt x="844203" y="0"/>
                  <a:pt x="904959" y="46290"/>
                  <a:pt x="904959" y="103391"/>
                </a:cubicBezTo>
                <a:lnTo>
                  <a:pt x="904959" y="937526"/>
                </a:lnTo>
                <a:cubicBezTo>
                  <a:pt x="904959" y="994627"/>
                  <a:pt x="965715" y="1040917"/>
                  <a:pt x="1040661" y="1040917"/>
                </a:cubicBezTo>
                <a:cubicBezTo>
                  <a:pt x="965715" y="1040917"/>
                  <a:pt x="904959" y="1087207"/>
                  <a:pt x="904959" y="1144308"/>
                </a:cubicBezTo>
                <a:lnTo>
                  <a:pt x="904959" y="1968292"/>
                </a:lnTo>
                <a:cubicBezTo>
                  <a:pt x="904959" y="2025393"/>
                  <a:pt x="74946" y="1999111"/>
                  <a:pt x="0" y="1999111"/>
                </a:cubicBezTo>
              </a:path>
            </a:pathLst>
          </a:custGeom>
          <a:ln w="57150">
            <a:solidFill>
              <a:srgbClr val="C0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dirty="0">
              <a:solidFill>
                <a:prstClr val="black"/>
              </a:solidFill>
              <a:latin typeface="Adobe 繁黑體 Std B" pitchFamily="34" charset="-120"/>
              <a:ea typeface="Adobe 繁黑體 Std B" pitchFamily="34" charset="-120"/>
            </a:endParaRPr>
          </a:p>
        </p:txBody>
      </p:sp>
      <p:sp>
        <p:nvSpPr>
          <p:cNvPr id="29" name="文字方塊 28"/>
          <p:cNvSpPr txBox="1"/>
          <p:nvPr/>
        </p:nvSpPr>
        <p:spPr>
          <a:xfrm>
            <a:off x="7989587" y="2297375"/>
            <a:ext cx="576064" cy="2736000"/>
          </a:xfrm>
          <a:prstGeom prst="rect">
            <a:avLst/>
          </a:prstGeom>
          <a:solidFill>
            <a:srgbClr val="C00000"/>
          </a:solidFill>
          <a:ln>
            <a:noFill/>
          </a:ln>
        </p:spPr>
        <p:style>
          <a:lnRef idx="3">
            <a:schemeClr val="lt1"/>
          </a:lnRef>
          <a:fillRef idx="1">
            <a:schemeClr val="accent2"/>
          </a:fillRef>
          <a:effectRef idx="1">
            <a:schemeClr val="accent2"/>
          </a:effectRef>
          <a:fontRef idx="minor">
            <a:schemeClr val="lt1"/>
          </a:fontRef>
        </p:style>
        <p:txBody>
          <a:bodyPr wrap="square" rtlCol="0" anchor="ctr" anchorCtr="1">
            <a:spAutoFit/>
          </a:bodyPr>
          <a:lstStyle/>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一</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次</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分</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發</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到</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位</a:t>
            </a:r>
          </a:p>
        </p:txBody>
      </p:sp>
      <p:sp>
        <p:nvSpPr>
          <p:cNvPr id="30" name="文字方塊 29"/>
          <p:cNvSpPr txBox="1"/>
          <p:nvPr/>
        </p:nvSpPr>
        <p:spPr>
          <a:xfrm>
            <a:off x="6781139" y="1196752"/>
            <a:ext cx="1560890"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甄選入學</a:t>
            </a:r>
          </a:p>
        </p:txBody>
      </p:sp>
      <p:sp>
        <p:nvSpPr>
          <p:cNvPr id="31" name="文字方塊 30"/>
          <p:cNvSpPr txBox="1"/>
          <p:nvPr/>
        </p:nvSpPr>
        <p:spPr>
          <a:xfrm>
            <a:off x="6766601" y="1619508"/>
            <a:ext cx="1575428" cy="369332"/>
          </a:xfrm>
          <a:prstGeom prst="rect">
            <a:avLst/>
          </a:prstGeom>
          <a:solidFill>
            <a:srgbClr val="9AC04A"/>
          </a:solidFill>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考試分發入學</a:t>
            </a:r>
          </a:p>
        </p:txBody>
      </p:sp>
      <p:cxnSp>
        <p:nvCxnSpPr>
          <p:cNvPr id="32" name="直線接點 31"/>
          <p:cNvCxnSpPr/>
          <p:nvPr/>
        </p:nvCxnSpPr>
        <p:spPr>
          <a:xfrm>
            <a:off x="6588224" y="1412776"/>
            <a:ext cx="0" cy="759718"/>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3" name="直線接點 32"/>
          <p:cNvCxnSpPr/>
          <p:nvPr/>
        </p:nvCxnSpPr>
        <p:spPr>
          <a:xfrm>
            <a:off x="6588224" y="1412776"/>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cxnSp>
        <p:nvCxnSpPr>
          <p:cNvPr id="34" name="直線接點 33"/>
          <p:cNvCxnSpPr/>
          <p:nvPr/>
        </p:nvCxnSpPr>
        <p:spPr>
          <a:xfrm>
            <a:off x="6588224" y="1840529"/>
            <a:ext cx="106375" cy="0"/>
          </a:xfrm>
          <a:prstGeom prst="line">
            <a:avLst/>
          </a:prstGeom>
          <a:ln>
            <a:solidFill>
              <a:srgbClr val="93B946"/>
            </a:solidFill>
          </a:ln>
        </p:spPr>
        <p:style>
          <a:lnRef idx="3">
            <a:schemeClr val="accent1"/>
          </a:lnRef>
          <a:fillRef idx="0">
            <a:schemeClr val="accent1"/>
          </a:fillRef>
          <a:effectRef idx="2">
            <a:schemeClr val="accent1"/>
          </a:effectRef>
          <a:fontRef idx="minor">
            <a:schemeClr val="tx1"/>
          </a:fontRef>
        </p:style>
      </p:cxnSp>
      <p:sp>
        <p:nvSpPr>
          <p:cNvPr id="35" name="文字方塊 34"/>
          <p:cNvSpPr txBox="1"/>
          <p:nvPr/>
        </p:nvSpPr>
        <p:spPr>
          <a:xfrm>
            <a:off x="6662049" y="5251491"/>
            <a:ext cx="1637692"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優先免試入學</a:t>
            </a:r>
          </a:p>
        </p:txBody>
      </p:sp>
      <p:cxnSp>
        <p:nvCxnSpPr>
          <p:cNvPr id="36" name="直線接點 35"/>
          <p:cNvCxnSpPr/>
          <p:nvPr/>
        </p:nvCxnSpPr>
        <p:spPr>
          <a:xfrm>
            <a:off x="6552728" y="5043821"/>
            <a:ext cx="0" cy="1338071"/>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直線接點 36"/>
          <p:cNvCxnSpPr/>
          <p:nvPr/>
        </p:nvCxnSpPr>
        <p:spPr>
          <a:xfrm>
            <a:off x="6552734" y="5492683"/>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直線接點 45"/>
          <p:cNvCxnSpPr/>
          <p:nvPr/>
        </p:nvCxnSpPr>
        <p:spPr>
          <a:xfrm>
            <a:off x="6576210" y="5920436"/>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47" name="圓角矩形圖說文字 46"/>
          <p:cNvSpPr/>
          <p:nvPr/>
        </p:nvSpPr>
        <p:spPr>
          <a:xfrm>
            <a:off x="278998" y="5395752"/>
            <a:ext cx="2119926" cy="1181016"/>
          </a:xfrm>
          <a:prstGeom prst="wedgeRoundRectCallout">
            <a:avLst>
              <a:gd name="adj1" fmla="val 70149"/>
              <a:gd name="adj2" fmla="val -45566"/>
              <a:gd name="adj3" fmla="val 16667"/>
            </a:avLst>
          </a:prstGeom>
          <a:solidFill>
            <a:srgbClr val="3B75BD"/>
          </a:solidFill>
          <a:ln>
            <a:noFill/>
          </a:ln>
        </p:spPr>
        <p:style>
          <a:lnRef idx="1">
            <a:schemeClr val="accent5"/>
          </a:lnRef>
          <a:fillRef idx="2">
            <a:schemeClr val="accent5"/>
          </a:fillRef>
          <a:effectRef idx="1">
            <a:schemeClr val="accent5"/>
          </a:effectRef>
          <a:fontRef idx="minor">
            <a:schemeClr val="dk1"/>
          </a:fontRef>
        </p:style>
        <p:txBody>
          <a:bodyPr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zh-TW" sz="2400" b="1" dirty="0">
                <a:solidFill>
                  <a:schemeClr val="bg1"/>
                </a:solidFill>
                <a:latin typeface="Adobe 繁黑體 Std B" pitchFamily="34" charset="-120"/>
                <a:ea typeface="Adobe 繁黑體 Std B" pitchFamily="34" charset="-120"/>
              </a:rPr>
              <a:t>適性揚才</a:t>
            </a:r>
            <a:endParaRPr lang="en-US" altLang="zh-TW" sz="2400" b="1" dirty="0">
              <a:solidFill>
                <a:schemeClr val="bg1"/>
              </a:solidFill>
              <a:latin typeface="Adobe 繁黑體 Std B" pitchFamily="34" charset="-120"/>
              <a:ea typeface="Adobe 繁黑體 Std B" pitchFamily="34" charset="-120"/>
            </a:endParaRPr>
          </a:p>
          <a:p>
            <a:pPr algn="ctr"/>
            <a:r>
              <a:rPr lang="zh-TW" altLang="zh-TW" sz="2400" b="1" dirty="0">
                <a:solidFill>
                  <a:schemeClr val="bg1"/>
                </a:solidFill>
                <a:latin typeface="Adobe 繁黑體 Std B" pitchFamily="34" charset="-120"/>
                <a:ea typeface="Adobe 繁黑體 Std B" pitchFamily="34" charset="-120"/>
              </a:rPr>
              <a:t>多元發展</a:t>
            </a:r>
            <a:endParaRPr lang="zh-TW" altLang="en-US" sz="2400" b="1" dirty="0">
              <a:solidFill>
                <a:schemeClr val="bg1"/>
              </a:solidFill>
              <a:latin typeface="Adobe 繁黑體 Std B" pitchFamily="34" charset="-120"/>
              <a:ea typeface="Adobe 繁黑體 Std B" pitchFamily="34" charset="-120"/>
            </a:endParaRPr>
          </a:p>
        </p:txBody>
      </p:sp>
      <p:cxnSp>
        <p:nvCxnSpPr>
          <p:cNvPr id="48" name="直線單箭頭接點 47"/>
          <p:cNvCxnSpPr/>
          <p:nvPr/>
        </p:nvCxnSpPr>
        <p:spPr>
          <a:xfrm>
            <a:off x="3673166" y="2495088"/>
            <a:ext cx="2304256" cy="0"/>
          </a:xfrm>
          <a:prstGeom prst="straightConnector1">
            <a:avLst/>
          </a:prstGeom>
          <a:ln w="57150">
            <a:solidFill>
              <a:srgbClr val="93B946"/>
            </a:solidFill>
            <a:prstDash val="solid"/>
            <a:tailEnd type="arrow"/>
          </a:ln>
        </p:spPr>
        <p:style>
          <a:lnRef idx="3">
            <a:schemeClr val="accent2"/>
          </a:lnRef>
          <a:fillRef idx="0">
            <a:schemeClr val="accent2"/>
          </a:fillRef>
          <a:effectRef idx="2">
            <a:schemeClr val="accent2"/>
          </a:effectRef>
          <a:fontRef idx="minor">
            <a:schemeClr val="tx1"/>
          </a:fontRef>
        </p:style>
      </p:cxnSp>
      <p:sp>
        <p:nvSpPr>
          <p:cNvPr id="49" name="文字方塊 48"/>
          <p:cNvSpPr txBox="1"/>
          <p:nvPr/>
        </p:nvSpPr>
        <p:spPr>
          <a:xfrm>
            <a:off x="6645805" y="5714600"/>
            <a:ext cx="1653936"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一般免試入學</a:t>
            </a:r>
          </a:p>
        </p:txBody>
      </p:sp>
      <p:cxnSp>
        <p:nvCxnSpPr>
          <p:cNvPr id="51" name="直線接點 50"/>
          <p:cNvCxnSpPr/>
          <p:nvPr/>
        </p:nvCxnSpPr>
        <p:spPr>
          <a:xfrm>
            <a:off x="6576210" y="6381888"/>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52" name="文字方塊 51"/>
          <p:cNvSpPr txBox="1"/>
          <p:nvPr/>
        </p:nvSpPr>
        <p:spPr>
          <a:xfrm>
            <a:off x="6645810" y="6176054"/>
            <a:ext cx="2318678" cy="369332"/>
          </a:xfrm>
          <a:prstGeom prst="rect">
            <a:avLst/>
          </a:prstGeom>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zh-TW"/>
            </a:defPPr>
            <a:lvl1pPr>
              <a:defRPr b="1">
                <a:solidFill>
                  <a:prstClr val="white"/>
                </a:solidFill>
                <a:latin typeface="Adobe 繁黑體 Std B" pitchFamily="34" charset="-120"/>
                <a:ea typeface="Adobe 繁黑體 Std B" pitchFamily="34" charset="-120"/>
              </a:defRPr>
            </a:lvl1pPr>
          </a:lstStyle>
          <a:p>
            <a:r>
              <a:rPr lang="zh-TW" altLang="en-US" dirty="0"/>
              <a:t>學習區完全免試入學</a:t>
            </a:r>
          </a:p>
        </p:txBody>
      </p:sp>
      <p:grpSp>
        <p:nvGrpSpPr>
          <p:cNvPr id="83" name="群組 82"/>
          <p:cNvGrpSpPr/>
          <p:nvPr/>
        </p:nvGrpSpPr>
        <p:grpSpPr>
          <a:xfrm>
            <a:off x="2195736" y="44624"/>
            <a:ext cx="2664296" cy="360045"/>
            <a:chOff x="2123728" y="44624"/>
            <a:chExt cx="2664296" cy="360045"/>
          </a:xfrm>
        </p:grpSpPr>
        <p:grpSp>
          <p:nvGrpSpPr>
            <p:cNvPr id="85" name="群組 84"/>
            <p:cNvGrpSpPr/>
            <p:nvPr/>
          </p:nvGrpSpPr>
          <p:grpSpPr>
            <a:xfrm>
              <a:off x="2627784" y="44624"/>
              <a:ext cx="2160240" cy="360045"/>
              <a:chOff x="2339752" y="44624"/>
              <a:chExt cx="2160240" cy="360045"/>
            </a:xfrm>
          </p:grpSpPr>
          <p:grpSp>
            <p:nvGrpSpPr>
              <p:cNvPr id="87" name="群組 37"/>
              <p:cNvGrpSpPr/>
              <p:nvPr/>
            </p:nvGrpSpPr>
            <p:grpSpPr>
              <a:xfrm>
                <a:off x="2835903" y="44629"/>
                <a:ext cx="1664089" cy="360040"/>
                <a:chOff x="2835897" y="44624"/>
                <a:chExt cx="1664089" cy="360040"/>
              </a:xfrm>
            </p:grpSpPr>
            <p:sp>
              <p:nvSpPr>
                <p:cNvPr id="90" name="橢圓 8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1" name="橢圓 9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8" name="橢圓 8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89" name="橢圓 8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6" name="橢圓 8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6053062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14"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randombar(horizontal)">
                                      <p:cBhvr>
                                        <p:cTn id="49" dur="500"/>
                                        <p:tgtEl>
                                          <p:spTgt spid="33"/>
                                        </p:tgtEl>
                                      </p:cBhvr>
                                    </p:animEffect>
                                  </p:childTnLst>
                                </p:cTn>
                              </p:par>
                              <p:par>
                                <p:cTn id="50" presetID="14" presetClass="entr" presetSubtype="1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par>
                                <p:cTn id="56" presetID="14" presetClass="entr" presetSubtype="1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4" presetClass="entr" presetSubtype="1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randombar(horizontal)">
                                      <p:cBhvr>
                                        <p:cTn id="61" dur="500"/>
                                        <p:tgtEl>
                                          <p:spTgt spid="37"/>
                                        </p:tgtEl>
                                      </p:cBhvr>
                                    </p:animEffect>
                                  </p:childTnLst>
                                </p:cTn>
                              </p:par>
                              <p:par>
                                <p:cTn id="62" presetID="14" presetClass="entr" presetSubtype="1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randombar(horizontal)">
                                      <p:cBhvr>
                                        <p:cTn id="64" dur="500"/>
                                        <p:tgtEl>
                                          <p:spTgt spid="4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500"/>
                                        <p:tgtEl>
                                          <p:spTgt spid="47"/>
                                        </p:tgtEl>
                                      </p:cBhvr>
                                    </p:animEffect>
                                  </p:childTnLst>
                                </p:cTn>
                              </p:par>
                              <p:par>
                                <p:cTn id="68" presetID="14" presetClass="entr" presetSubtype="1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randombar(horizontal)">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randombar(horizontal)">
                                      <p:cBhvr>
                                        <p:cTn id="73" dur="500"/>
                                        <p:tgtEl>
                                          <p:spTgt spid="49"/>
                                        </p:tgtEl>
                                      </p:cBhvr>
                                    </p:animEffect>
                                  </p:childTnLst>
                                </p:cTn>
                              </p:par>
                              <p:par>
                                <p:cTn id="74" presetID="14" presetClass="entr" presetSubtype="1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randombar(horizontal)">
                                      <p:cBhvr>
                                        <p:cTn id="76" dur="500"/>
                                        <p:tgtEl>
                                          <p:spTgt spid="51"/>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randombar(horizontal)">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animBg="1"/>
      <p:bldP spid="47" grpId="0" animBg="1"/>
      <p:bldP spid="49"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時間序列</a:t>
            </a:r>
            <a:endParaRPr lang="zh-TW" altLang="en-US" sz="2000" dirty="0">
              <a:solidFill>
                <a:prstClr val="white"/>
              </a:solidFill>
              <a:latin typeface="Adobe 繁黑體 Std B" pitchFamily="34" charset="-120"/>
              <a:ea typeface="Adobe 繁黑體 Std B" pitchFamily="34" charset="-120"/>
            </a:endParaRPr>
          </a:p>
        </p:txBody>
      </p:sp>
      <p:cxnSp>
        <p:nvCxnSpPr>
          <p:cNvPr id="34" name="直線接點 33"/>
          <p:cNvCxnSpPr/>
          <p:nvPr/>
        </p:nvCxnSpPr>
        <p:spPr>
          <a:xfrm>
            <a:off x="196584" y="77685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207471" y="10648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2851"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FFFFFF"/>
                </a:solidFill>
                <a:latin typeface="Adobe 繁黑體 Std B" pitchFamily="34" charset="-120"/>
                <a:ea typeface="Adobe 繁黑體 Std B" pitchFamily="34" charset="-120"/>
                <a:cs typeface="BiauKai"/>
              </a:rPr>
              <a:t>109</a:t>
            </a:r>
            <a:r>
              <a:rPr lang="zh-TW" altLang="en-US" sz="3200" b="1" dirty="0">
                <a:solidFill>
                  <a:srgbClr val="FFFFFF"/>
                </a:solidFill>
                <a:latin typeface="Adobe 繁黑體 Std B" pitchFamily="34" charset="-120"/>
                <a:ea typeface="Adobe 繁黑體 Std B" pitchFamily="34" charset="-120"/>
                <a:cs typeface="BiauKai"/>
              </a:rPr>
              <a:t>年適性入學時間流程</a:t>
            </a:r>
          </a:p>
        </p:txBody>
      </p:sp>
      <p:sp>
        <p:nvSpPr>
          <p:cNvPr id="37" name="向右箭號 53"/>
          <p:cNvSpPr/>
          <p:nvPr/>
        </p:nvSpPr>
        <p:spPr>
          <a:xfrm>
            <a:off x="417578" y="1149597"/>
            <a:ext cx="8546910" cy="5544584"/>
          </a:xfrm>
          <a:prstGeom prst="rightArrow">
            <a:avLst>
              <a:gd name="adj1" fmla="val 82415"/>
              <a:gd name="adj2" fmla="val 5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Adobe 繁黑體 Std B" pitchFamily="34" charset="-120"/>
              <a:ea typeface="Adobe 繁黑體 Std B" pitchFamily="34" charset="-120"/>
            </a:endParaRPr>
          </a:p>
        </p:txBody>
      </p:sp>
      <p:cxnSp>
        <p:nvCxnSpPr>
          <p:cNvPr id="46" name="直線接點 45"/>
          <p:cNvCxnSpPr/>
          <p:nvPr/>
        </p:nvCxnSpPr>
        <p:spPr>
          <a:xfrm>
            <a:off x="4932040" y="1275409"/>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2180536" y="1275409"/>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 56"/>
          <p:cNvSpPr/>
          <p:nvPr/>
        </p:nvSpPr>
        <p:spPr>
          <a:xfrm>
            <a:off x="1843224" y="1930905"/>
            <a:ext cx="1662525" cy="588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直升入學</a:t>
            </a:r>
          </a:p>
        </p:txBody>
      </p:sp>
      <p:sp>
        <p:nvSpPr>
          <p:cNvPr id="49" name="圓角矩形 57"/>
          <p:cNvSpPr/>
          <p:nvPr/>
        </p:nvSpPr>
        <p:spPr>
          <a:xfrm>
            <a:off x="3710467" y="1957191"/>
            <a:ext cx="2190426" cy="12175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分區免試入學</a:t>
            </a:r>
          </a:p>
        </p:txBody>
      </p:sp>
      <p:sp>
        <p:nvSpPr>
          <p:cNvPr id="51" name="圓角矩形 58"/>
          <p:cNvSpPr/>
          <p:nvPr/>
        </p:nvSpPr>
        <p:spPr>
          <a:xfrm>
            <a:off x="6110413" y="1973545"/>
            <a:ext cx="2375239" cy="40841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免試續招</a:t>
            </a:r>
          </a:p>
        </p:txBody>
      </p:sp>
      <p:sp>
        <p:nvSpPr>
          <p:cNvPr id="52" name="圓角矩形 59"/>
          <p:cNvSpPr/>
          <p:nvPr/>
        </p:nvSpPr>
        <p:spPr>
          <a:xfrm>
            <a:off x="1835200" y="4727319"/>
            <a:ext cx="4137563" cy="7150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單獨辦理免試招生 </a:t>
            </a:r>
            <a:endParaRPr lang="en-US" altLang="zh-TW" sz="2000" dirty="0">
              <a:solidFill>
                <a:prstClr val="white"/>
              </a:solidFill>
              <a:latin typeface="Adobe 繁黑體 Std B" pitchFamily="34" charset="-120"/>
              <a:ea typeface="Adobe 繁黑體 Std B" pitchFamily="34" charset="-120"/>
            </a:endParaRPr>
          </a:p>
          <a:p>
            <a:pPr algn="ctr"/>
            <a:r>
              <a:rPr lang="en-US" altLang="zh-TW" dirty="0">
                <a:solidFill>
                  <a:prstClr val="white"/>
                </a:solidFill>
                <a:latin typeface="Adobe 繁黑體 Std B" pitchFamily="34" charset="-120"/>
                <a:ea typeface="Adobe 繁黑體 Std B" pitchFamily="34" charset="-120"/>
              </a:rPr>
              <a:t>(</a:t>
            </a:r>
            <a:r>
              <a:rPr lang="zh-TW" altLang="en-US" dirty="0">
                <a:solidFill>
                  <a:prstClr val="white"/>
                </a:solidFill>
                <a:latin typeface="Adobe 繁黑體 Std B" pitchFamily="34" charset="-120"/>
                <a:ea typeface="Adobe 繁黑體 Std B" pitchFamily="34" charset="-120"/>
              </a:rPr>
              <a:t>技術型、單科型、進修部</a:t>
            </a:r>
            <a:r>
              <a:rPr lang="en-US" altLang="zh-TW" dirty="0">
                <a:solidFill>
                  <a:prstClr val="white"/>
                </a:solidFill>
                <a:latin typeface="Adobe 繁黑體 Std B" pitchFamily="34" charset="-120"/>
                <a:ea typeface="Adobe 繁黑體 Std B" pitchFamily="34" charset="-120"/>
              </a:rPr>
              <a:t>)</a:t>
            </a:r>
            <a:endParaRPr lang="zh-TW" altLang="en-US" dirty="0">
              <a:solidFill>
                <a:prstClr val="white"/>
              </a:solidFill>
              <a:latin typeface="Adobe 繁黑體 Std B" pitchFamily="34" charset="-120"/>
              <a:ea typeface="Adobe 繁黑體 Std B" pitchFamily="34" charset="-120"/>
            </a:endParaRPr>
          </a:p>
        </p:txBody>
      </p:sp>
      <p:sp>
        <p:nvSpPr>
          <p:cNvPr id="53" name="矩形 52"/>
          <p:cNvSpPr/>
          <p:nvPr/>
        </p:nvSpPr>
        <p:spPr>
          <a:xfrm>
            <a:off x="417578" y="1973542"/>
            <a:ext cx="1325503" cy="3435533"/>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國中教育會考</a:t>
            </a:r>
          </a:p>
        </p:txBody>
      </p:sp>
      <p:sp>
        <p:nvSpPr>
          <p:cNvPr id="54" name="矩形 53"/>
          <p:cNvSpPr/>
          <p:nvPr/>
        </p:nvSpPr>
        <p:spPr>
          <a:xfrm>
            <a:off x="4042991" y="3351070"/>
            <a:ext cx="1879473" cy="127368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特色招生考試分發入學</a:t>
            </a:r>
          </a:p>
        </p:txBody>
      </p:sp>
      <p:sp>
        <p:nvSpPr>
          <p:cNvPr id="55" name="矩形 54"/>
          <p:cNvSpPr/>
          <p:nvPr/>
        </p:nvSpPr>
        <p:spPr>
          <a:xfrm>
            <a:off x="388112" y="5532383"/>
            <a:ext cx="5592751" cy="55113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特色招生甄選入學</a:t>
            </a:r>
            <a:r>
              <a:rPr lang="en-US" altLang="zh-TW" sz="2000" dirty="0">
                <a:solidFill>
                  <a:prstClr val="white"/>
                </a:solidFill>
                <a:latin typeface="Adobe 繁黑體 Std B" pitchFamily="34" charset="-120"/>
                <a:ea typeface="Adobe 繁黑體 Std B" pitchFamily="34" charset="-120"/>
              </a:rPr>
              <a:t>(</a:t>
            </a:r>
            <a:r>
              <a:rPr lang="zh-TW" altLang="en-US" sz="2000" dirty="0">
                <a:solidFill>
                  <a:prstClr val="white"/>
                </a:solidFill>
                <a:latin typeface="Adobe 繁黑體 Std B" pitchFamily="34" charset="-120"/>
                <a:ea typeface="Adobe 繁黑體 Std B" pitchFamily="34" charset="-120"/>
              </a:rPr>
              <a:t>科學班、藝才班、體育班等</a:t>
            </a:r>
            <a:r>
              <a:rPr lang="en-US" altLang="zh-TW" sz="2000" dirty="0">
                <a:solidFill>
                  <a:prstClr val="white"/>
                </a:solidFill>
                <a:latin typeface="Adobe 繁黑體 Std B" pitchFamily="34" charset="-120"/>
                <a:ea typeface="Adobe 繁黑體 Std B" pitchFamily="34" charset="-120"/>
              </a:rPr>
              <a:t>)</a:t>
            </a:r>
            <a:endParaRPr lang="zh-TW" altLang="en-US" sz="2000" dirty="0">
              <a:solidFill>
                <a:prstClr val="white"/>
              </a:solidFill>
              <a:latin typeface="Adobe 繁黑體 Std B" pitchFamily="34" charset="-120"/>
              <a:ea typeface="Adobe 繁黑體 Std B" pitchFamily="34" charset="-120"/>
            </a:endParaRPr>
          </a:p>
        </p:txBody>
      </p:sp>
      <p:sp>
        <p:nvSpPr>
          <p:cNvPr id="56" name="文字方塊 55"/>
          <p:cNvSpPr txBox="1"/>
          <p:nvPr/>
        </p:nvSpPr>
        <p:spPr>
          <a:xfrm>
            <a:off x="317755" y="6232515"/>
            <a:ext cx="1577676"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109</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05</a:t>
            </a:r>
            <a:r>
              <a:rPr lang="zh-TW" altLang="en-US" sz="2400" b="1" dirty="0">
                <a:solidFill>
                  <a:srgbClr val="FF0000"/>
                </a:solidFill>
                <a:latin typeface="Adobe 繁黑體 Std B" pitchFamily="34" charset="-120"/>
                <a:ea typeface="Adobe 繁黑體 Std B" pitchFamily="34" charset="-120"/>
              </a:rPr>
              <a:t>月</a:t>
            </a:r>
            <a:endParaRPr lang="en-US" altLang="zh-TW" sz="2400" b="1" dirty="0">
              <a:solidFill>
                <a:srgbClr val="FF0000"/>
              </a:solidFill>
              <a:latin typeface="Adobe 繁黑體 Std B" pitchFamily="34" charset="-120"/>
              <a:ea typeface="Adobe 繁黑體 Std B" pitchFamily="34" charset="-120"/>
            </a:endParaRPr>
          </a:p>
        </p:txBody>
      </p:sp>
      <p:sp>
        <p:nvSpPr>
          <p:cNvPr id="57" name="文字方塊 56"/>
          <p:cNvSpPr txBox="1"/>
          <p:nvPr/>
        </p:nvSpPr>
        <p:spPr>
          <a:xfrm>
            <a:off x="2741334" y="6226394"/>
            <a:ext cx="1577676"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109</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06</a:t>
            </a:r>
            <a:r>
              <a:rPr lang="zh-TW" altLang="en-US" sz="2400" b="1" dirty="0">
                <a:solidFill>
                  <a:srgbClr val="FF0000"/>
                </a:solidFill>
                <a:latin typeface="Adobe 繁黑體 Std B" pitchFamily="34" charset="-120"/>
                <a:ea typeface="Adobe 繁黑體 Std B" pitchFamily="34" charset="-120"/>
              </a:rPr>
              <a:t>月</a:t>
            </a:r>
          </a:p>
        </p:txBody>
      </p:sp>
      <p:sp>
        <p:nvSpPr>
          <p:cNvPr id="58" name="文字方塊 57"/>
          <p:cNvSpPr txBox="1"/>
          <p:nvPr/>
        </p:nvSpPr>
        <p:spPr>
          <a:xfrm>
            <a:off x="5193177" y="6224662"/>
            <a:ext cx="1571264"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109</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07</a:t>
            </a:r>
            <a:r>
              <a:rPr lang="zh-TW" altLang="en-US" sz="2400" b="1" dirty="0">
                <a:solidFill>
                  <a:srgbClr val="FF0000"/>
                </a:solidFill>
                <a:latin typeface="Adobe 繁黑體 Std B" pitchFamily="34" charset="-120"/>
                <a:ea typeface="Adobe 繁黑體 Std B" pitchFamily="34" charset="-120"/>
              </a:rPr>
              <a:t>月</a:t>
            </a:r>
          </a:p>
        </p:txBody>
      </p:sp>
      <p:sp>
        <p:nvSpPr>
          <p:cNvPr id="59" name="文字方塊 58"/>
          <p:cNvSpPr txBox="1"/>
          <p:nvPr/>
        </p:nvSpPr>
        <p:spPr>
          <a:xfrm>
            <a:off x="6957280" y="6232515"/>
            <a:ext cx="1577676"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109</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08</a:t>
            </a:r>
            <a:r>
              <a:rPr lang="zh-TW" altLang="en-US" sz="2400" b="1" dirty="0">
                <a:solidFill>
                  <a:srgbClr val="FF0000"/>
                </a:solidFill>
                <a:latin typeface="Adobe 繁黑體 Std B" pitchFamily="34" charset="-120"/>
                <a:ea typeface="Adobe 繁黑體 Std B" pitchFamily="34" charset="-120"/>
              </a:rPr>
              <a:t>月</a:t>
            </a:r>
          </a:p>
        </p:txBody>
      </p:sp>
      <p:sp>
        <p:nvSpPr>
          <p:cNvPr id="60" name="矩形 59"/>
          <p:cNvSpPr/>
          <p:nvPr/>
        </p:nvSpPr>
        <p:spPr>
          <a:xfrm>
            <a:off x="1850764" y="3957907"/>
            <a:ext cx="1662525" cy="69491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solidFill>
                  <a:prstClr val="white"/>
                </a:solidFill>
                <a:latin typeface="Adobe 繁黑體 Std B" pitchFamily="34" charset="-120"/>
                <a:ea typeface="Adobe 繁黑體 Std B" pitchFamily="34" charset="-120"/>
              </a:rPr>
              <a:t>技優生</a:t>
            </a:r>
            <a:endParaRPr lang="en-US" altLang="zh-TW" dirty="0">
              <a:solidFill>
                <a:prstClr val="white"/>
              </a:solidFill>
              <a:latin typeface="Adobe 繁黑體 Std B" pitchFamily="34" charset="-120"/>
              <a:ea typeface="Adobe 繁黑體 Std B" pitchFamily="34" charset="-120"/>
            </a:endParaRPr>
          </a:p>
          <a:p>
            <a:pPr algn="ctr"/>
            <a:r>
              <a:rPr lang="zh-TW" altLang="en-US" dirty="0">
                <a:solidFill>
                  <a:prstClr val="white"/>
                </a:solidFill>
                <a:latin typeface="Adobe 繁黑體 Std B" pitchFamily="34" charset="-120"/>
                <a:ea typeface="Adobe 繁黑體 Std B" pitchFamily="34" charset="-120"/>
              </a:rPr>
              <a:t>甄審入學</a:t>
            </a:r>
          </a:p>
        </p:txBody>
      </p:sp>
      <p:sp>
        <p:nvSpPr>
          <p:cNvPr id="61" name="圓角矩形 68"/>
          <p:cNvSpPr/>
          <p:nvPr/>
        </p:nvSpPr>
        <p:spPr>
          <a:xfrm>
            <a:off x="1844430" y="2586609"/>
            <a:ext cx="1782078" cy="5782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優先免試</a:t>
            </a:r>
          </a:p>
        </p:txBody>
      </p:sp>
      <p:sp>
        <p:nvSpPr>
          <p:cNvPr id="62" name="向下箭號圖說文字 69"/>
          <p:cNvSpPr/>
          <p:nvPr/>
        </p:nvSpPr>
        <p:spPr>
          <a:xfrm>
            <a:off x="3008352" y="1277654"/>
            <a:ext cx="142089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solidFill>
                  <a:srgbClr val="FF0000"/>
                </a:solidFill>
                <a:latin typeface="Adobe 繁黑體 Std B" pitchFamily="34" charset="-120"/>
                <a:ea typeface="Adobe 繁黑體 Std B" pitchFamily="34" charset="-120"/>
              </a:rPr>
              <a:t>109/06/12</a:t>
            </a:r>
            <a:endParaRPr lang="zh-TW" altLang="en-US" dirty="0">
              <a:solidFill>
                <a:srgbClr val="FF0000"/>
              </a:solidFill>
              <a:latin typeface="Adobe 繁黑體 Std B" pitchFamily="34" charset="-120"/>
              <a:ea typeface="Adobe 繁黑體 Std B" pitchFamily="34" charset="-120"/>
            </a:endParaRPr>
          </a:p>
        </p:txBody>
      </p:sp>
      <p:sp>
        <p:nvSpPr>
          <p:cNvPr id="63" name="向下箭號圖說文字 70"/>
          <p:cNvSpPr/>
          <p:nvPr/>
        </p:nvSpPr>
        <p:spPr>
          <a:xfrm>
            <a:off x="5194241" y="1264805"/>
            <a:ext cx="133735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solidFill>
                  <a:srgbClr val="FF0000"/>
                </a:solidFill>
                <a:latin typeface="Adobe 繁黑體 Std B" pitchFamily="34" charset="-120"/>
                <a:ea typeface="Adobe 繁黑體 Std B" pitchFamily="34" charset="-120"/>
              </a:rPr>
              <a:t>109/07/10</a:t>
            </a:r>
            <a:endParaRPr lang="zh-TW" altLang="en-US" dirty="0">
              <a:solidFill>
                <a:srgbClr val="FF0000"/>
              </a:solidFill>
              <a:latin typeface="Adobe 繁黑體 Std B" pitchFamily="34" charset="-120"/>
              <a:ea typeface="Adobe 繁黑體 Std B" pitchFamily="34" charset="-120"/>
            </a:endParaRPr>
          </a:p>
        </p:txBody>
      </p:sp>
      <p:sp>
        <p:nvSpPr>
          <p:cNvPr id="65" name="矩形 64"/>
          <p:cNvSpPr/>
          <p:nvPr/>
        </p:nvSpPr>
        <p:spPr>
          <a:xfrm>
            <a:off x="1852615" y="3231725"/>
            <a:ext cx="1662525" cy="636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solidFill>
                  <a:prstClr val="white"/>
                </a:solidFill>
                <a:latin typeface="Adobe 繁黑體 Std B" pitchFamily="34" charset="-120"/>
                <a:ea typeface="Adobe 繁黑體 Std B" pitchFamily="34" charset="-120"/>
              </a:rPr>
              <a:t>實用技能學程</a:t>
            </a:r>
          </a:p>
        </p:txBody>
      </p:sp>
      <p:grpSp>
        <p:nvGrpSpPr>
          <p:cNvPr id="75" name="群組 74"/>
          <p:cNvGrpSpPr/>
          <p:nvPr/>
        </p:nvGrpSpPr>
        <p:grpSpPr>
          <a:xfrm>
            <a:off x="2195736" y="44624"/>
            <a:ext cx="2664296" cy="360045"/>
            <a:chOff x="2123728" y="44624"/>
            <a:chExt cx="2664296" cy="360045"/>
          </a:xfrm>
        </p:grpSpPr>
        <p:grpSp>
          <p:nvGrpSpPr>
            <p:cNvPr id="76" name="群組 75"/>
            <p:cNvGrpSpPr/>
            <p:nvPr/>
          </p:nvGrpSpPr>
          <p:grpSpPr>
            <a:xfrm>
              <a:off x="2627784" y="44624"/>
              <a:ext cx="2160240" cy="360045"/>
              <a:chOff x="2339752" y="44624"/>
              <a:chExt cx="2160240" cy="360045"/>
            </a:xfrm>
          </p:grpSpPr>
          <p:grpSp>
            <p:nvGrpSpPr>
              <p:cNvPr id="78" name="群組 37"/>
              <p:cNvGrpSpPr/>
              <p:nvPr/>
            </p:nvGrpSpPr>
            <p:grpSpPr>
              <a:xfrm>
                <a:off x="2835903" y="44629"/>
                <a:ext cx="1664089" cy="360040"/>
                <a:chOff x="2835897" y="44624"/>
                <a:chExt cx="1664089" cy="360040"/>
              </a:xfrm>
            </p:grpSpPr>
            <p:sp>
              <p:nvSpPr>
                <p:cNvPr id="81" name="橢圓 8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9" name="橢圓 7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80" name="橢圓 7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7" name="橢圓 7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664870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503773"/>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719797"/>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379795"/>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4814" y="548680"/>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FFFFFF"/>
                </a:solidFill>
                <a:latin typeface="Adobe 繁黑體 Std B" pitchFamily="34" charset="-120"/>
                <a:ea typeface="Adobe 繁黑體 Std B" pitchFamily="34" charset="-120"/>
                <a:cs typeface="BiauKai"/>
              </a:rPr>
              <a:t>109</a:t>
            </a:r>
            <a:r>
              <a:rPr lang="zh-TW" altLang="en-US" sz="3200" b="1" dirty="0">
                <a:solidFill>
                  <a:prstClr val="white"/>
                </a:solidFill>
                <a:latin typeface="Adobe 繁黑體 Std B" pitchFamily="34" charset="-120"/>
                <a:ea typeface="Adobe 繁黑體 Std B" pitchFamily="34" charset="-120"/>
              </a:rPr>
              <a:t>學年度適性入學管道</a:t>
            </a:r>
          </a:p>
        </p:txBody>
      </p:sp>
      <p:pic>
        <p:nvPicPr>
          <p:cNvPr id="2" name="圖片 1" descr="螢幕快照 2018-12-02 上午1.22.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62" y="1324123"/>
            <a:ext cx="8100900" cy="5112363"/>
          </a:xfrm>
          <a:prstGeom prst="rect">
            <a:avLst/>
          </a:prstGeom>
        </p:spPr>
      </p:pic>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297341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hape 7"/>
          <p:cNvSpPr/>
          <p:nvPr/>
        </p:nvSpPr>
        <p:spPr>
          <a:xfrm>
            <a:off x="3867337" y="4456317"/>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17015" y="304"/>
                </a:moveTo>
                <a:cubicBezTo>
                  <a:pt x="18667" y="9325"/>
                  <a:pt x="12547" y="20144"/>
                  <a:pt x="725" y="16349"/>
                </a:cubicBezTo>
                <a:cubicBezTo>
                  <a:pt x="-2933" y="4512"/>
                  <a:pt x="7991" y="-1456"/>
                  <a:pt x="17015" y="304"/>
                </a:cubicBezTo>
                <a:close/>
              </a:path>
            </a:pathLst>
          </a:custGeom>
          <a:solidFill>
            <a:schemeClr val="accent6">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5" name="Shape 8"/>
          <p:cNvSpPr/>
          <p:nvPr/>
        </p:nvSpPr>
        <p:spPr>
          <a:xfrm>
            <a:off x="2995039" y="4271703"/>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21600" y="6219"/>
                </a:moveTo>
                <a:cubicBezTo>
                  <a:pt x="17128" y="13960"/>
                  <a:pt x="6016" y="17987"/>
                  <a:pt x="0" y="7511"/>
                </a:cubicBezTo>
                <a:cubicBezTo>
                  <a:pt x="4811" y="-3613"/>
                  <a:pt x="16297" y="-937"/>
                  <a:pt x="21600" y="6219"/>
                </a:cubicBezTo>
                <a:close/>
              </a:path>
            </a:pathLst>
          </a:custGeom>
          <a:solidFill>
            <a:schemeClr val="accent6"/>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6" name="Shape 9"/>
          <p:cNvSpPr/>
          <p:nvPr/>
        </p:nvSpPr>
        <p:spPr>
          <a:xfrm>
            <a:off x="3290420" y="4797852"/>
            <a:ext cx="482685" cy="481146"/>
          </a:xfrm>
          <a:custGeom>
            <a:avLst/>
            <a:gdLst/>
            <a:ahLst/>
            <a:cxnLst>
              <a:cxn ang="0">
                <a:pos x="wd2" y="hd2"/>
              </a:cxn>
              <a:cxn ang="5400000">
                <a:pos x="wd2" y="hd2"/>
              </a:cxn>
              <a:cxn ang="10800000">
                <a:pos x="wd2" y="hd2"/>
              </a:cxn>
              <a:cxn ang="16200000">
                <a:pos x="wd2" y="hd2"/>
              </a:cxn>
            </a:cxnLst>
            <a:rect l="0" t="0" r="r" b="b"/>
            <a:pathLst>
              <a:path w="17238" h="17170" extrusionOk="0">
                <a:moveTo>
                  <a:pt x="16962" y="293"/>
                </a:moveTo>
                <a:cubicBezTo>
                  <a:pt x="18644" y="9315"/>
                  <a:pt x="12566" y="20163"/>
                  <a:pt x="740" y="16406"/>
                </a:cubicBezTo>
                <a:cubicBezTo>
                  <a:pt x="-2956" y="4573"/>
                  <a:pt x="7939" y="-1437"/>
                  <a:pt x="16962" y="293"/>
                </a:cubicBezTo>
                <a:close/>
              </a:path>
            </a:pathLst>
          </a:custGeom>
          <a:solidFill>
            <a:schemeClr val="accent6">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7" name="Shape 10"/>
          <p:cNvSpPr/>
          <p:nvPr/>
        </p:nvSpPr>
        <p:spPr>
          <a:xfrm>
            <a:off x="2556389" y="2126559"/>
            <a:ext cx="2159627" cy="2166537"/>
          </a:xfrm>
          <a:custGeom>
            <a:avLst/>
            <a:gdLst/>
            <a:ahLst/>
            <a:cxnLst>
              <a:cxn ang="0">
                <a:pos x="wd2" y="hd2"/>
              </a:cxn>
              <a:cxn ang="5400000">
                <a:pos x="wd2" y="hd2"/>
              </a:cxn>
              <a:cxn ang="10800000">
                <a:pos x="wd2" y="hd2"/>
              </a:cxn>
              <a:cxn ang="16200000">
                <a:pos x="wd2" y="hd2"/>
              </a:cxn>
            </a:cxnLst>
            <a:rect l="0" t="0" r="r" b="b"/>
            <a:pathLst>
              <a:path w="17170" h="17238" extrusionOk="0">
                <a:moveTo>
                  <a:pt x="16877" y="16962"/>
                </a:moveTo>
                <a:cubicBezTo>
                  <a:pt x="7855" y="18644"/>
                  <a:pt x="-2993" y="12566"/>
                  <a:pt x="764" y="740"/>
                </a:cubicBezTo>
                <a:cubicBezTo>
                  <a:pt x="12597" y="-2956"/>
                  <a:pt x="18607" y="7939"/>
                  <a:pt x="16877" y="16962"/>
                </a:cubicBezTo>
                <a:close/>
              </a:path>
            </a:pathLst>
          </a:custGeom>
          <a:solidFill>
            <a:schemeClr val="accent4">
              <a:alpha val="68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0" name="Shape 13"/>
          <p:cNvSpPr/>
          <p:nvPr/>
        </p:nvSpPr>
        <p:spPr>
          <a:xfrm>
            <a:off x="2995038" y="3473250"/>
            <a:ext cx="761665" cy="468173"/>
          </a:xfrm>
          <a:custGeom>
            <a:avLst/>
            <a:gdLst/>
            <a:ahLst/>
            <a:cxnLst>
              <a:cxn ang="0">
                <a:pos x="wd2" y="hd2"/>
              </a:cxn>
              <a:cxn ang="5400000">
                <a:pos x="wd2" y="hd2"/>
              </a:cxn>
              <a:cxn ang="10800000">
                <a:pos x="wd2" y="hd2"/>
              </a:cxn>
              <a:cxn ang="16200000">
                <a:pos x="wd2" y="hd2"/>
              </a:cxn>
            </a:cxnLst>
            <a:rect l="0" t="0" r="r" b="b"/>
            <a:pathLst>
              <a:path w="21600" h="13800" extrusionOk="0">
                <a:moveTo>
                  <a:pt x="21600" y="6936"/>
                </a:moveTo>
                <a:cubicBezTo>
                  <a:pt x="16694" y="14370"/>
                  <a:pt x="5387" y="17686"/>
                  <a:pt x="0" y="6869"/>
                </a:cubicBezTo>
                <a:cubicBezTo>
                  <a:pt x="5440" y="-3914"/>
                  <a:pt x="16731" y="-527"/>
                  <a:pt x="21600" y="6936"/>
                </a:cubicBezTo>
                <a:close/>
              </a:path>
            </a:pathLst>
          </a:custGeom>
          <a:solidFill>
            <a:schemeClr val="accent5">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7" name="Shape 20"/>
          <p:cNvSpPr/>
          <p:nvPr/>
        </p:nvSpPr>
        <p:spPr>
          <a:xfrm>
            <a:off x="2570427" y="3644017"/>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21600" y="7737"/>
                </a:moveTo>
                <a:cubicBezTo>
                  <a:pt x="16288" y="14846"/>
                  <a:pt x="4797" y="17414"/>
                  <a:pt x="0" y="6238"/>
                </a:cubicBezTo>
                <a:cubicBezTo>
                  <a:pt x="6029" y="-4186"/>
                  <a:pt x="17137" y="-50"/>
                  <a:pt x="21600" y="7737"/>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8" name="Shape 21"/>
          <p:cNvSpPr/>
          <p:nvPr/>
        </p:nvSpPr>
        <p:spPr>
          <a:xfrm>
            <a:off x="2588889" y="4345548"/>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21600" y="1886"/>
                </a:moveTo>
                <a:cubicBezTo>
                  <a:pt x="20108" y="10837"/>
                  <a:pt x="10336" y="19285"/>
                  <a:pt x="0" y="12380"/>
                </a:cubicBezTo>
                <a:cubicBezTo>
                  <a:pt x="490" y="215"/>
                  <a:pt x="13317" y="-2315"/>
                  <a:pt x="21600" y="1886"/>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9" name="Shape 22"/>
          <p:cNvSpPr/>
          <p:nvPr/>
        </p:nvSpPr>
        <p:spPr>
          <a:xfrm>
            <a:off x="2667349" y="4705545"/>
            <a:ext cx="396653" cy="249813"/>
          </a:xfrm>
          <a:custGeom>
            <a:avLst/>
            <a:gdLst/>
            <a:ahLst/>
            <a:cxnLst>
              <a:cxn ang="0">
                <a:pos x="wd2" y="hd2"/>
              </a:cxn>
              <a:cxn ang="5400000">
                <a:pos x="wd2" y="hd2"/>
              </a:cxn>
              <a:cxn ang="10800000">
                <a:pos x="wd2" y="hd2"/>
              </a:cxn>
              <a:cxn ang="16200000">
                <a:pos x="wd2" y="hd2"/>
              </a:cxn>
            </a:cxnLst>
            <a:rect l="0" t="0" r="r" b="b"/>
            <a:pathLst>
              <a:path w="21600" h="14680" extrusionOk="0">
                <a:moveTo>
                  <a:pt x="21600" y="3553"/>
                </a:moveTo>
                <a:cubicBezTo>
                  <a:pt x="18764" y="12459"/>
                  <a:pt x="8388" y="19435"/>
                  <a:pt x="0" y="10598"/>
                </a:cubicBezTo>
                <a:cubicBezTo>
                  <a:pt x="2438" y="-1770"/>
                  <a:pt x="14661" y="-2165"/>
                  <a:pt x="21600" y="3553"/>
                </a:cubicBezTo>
                <a:close/>
              </a:path>
            </a:pathLst>
          </a:custGeom>
          <a:solidFill>
            <a:schemeClr val="accent6">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0" name="Shape 23"/>
          <p:cNvSpPr/>
          <p:nvPr/>
        </p:nvSpPr>
        <p:spPr>
          <a:xfrm>
            <a:off x="2879655" y="4964004"/>
            <a:ext cx="296473" cy="286122"/>
          </a:xfrm>
          <a:custGeom>
            <a:avLst/>
            <a:gdLst/>
            <a:ahLst/>
            <a:cxnLst>
              <a:cxn ang="0">
                <a:pos x="wd2" y="hd2"/>
              </a:cxn>
              <a:cxn ang="5400000">
                <a:pos x="wd2" y="hd2"/>
              </a:cxn>
              <a:cxn ang="10800000">
                <a:pos x="wd2" y="hd2"/>
              </a:cxn>
              <a:cxn ang="16200000">
                <a:pos x="wd2" y="hd2"/>
              </a:cxn>
            </a:cxnLst>
            <a:rect l="0" t="0" r="r" b="b"/>
            <a:pathLst>
              <a:path w="17989" h="17165" extrusionOk="0">
                <a:moveTo>
                  <a:pt x="17854" y="294"/>
                </a:moveTo>
                <a:cubicBezTo>
                  <a:pt x="19043" y="9316"/>
                  <a:pt x="12271" y="20161"/>
                  <a:pt x="511" y="16400"/>
                </a:cubicBezTo>
                <a:cubicBezTo>
                  <a:pt x="-2557" y="4566"/>
                  <a:pt x="8817" y="-1439"/>
                  <a:pt x="17854" y="294"/>
                </a:cubicBezTo>
                <a:close/>
              </a:path>
            </a:pathLst>
          </a:custGeom>
          <a:solidFill>
            <a:schemeClr val="accent6"/>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1" name="Shape 24"/>
          <p:cNvSpPr/>
          <p:nvPr/>
        </p:nvSpPr>
        <p:spPr>
          <a:xfrm>
            <a:off x="2630427" y="3274790"/>
            <a:ext cx="466905" cy="281241"/>
          </a:xfrm>
          <a:custGeom>
            <a:avLst/>
            <a:gdLst/>
            <a:ahLst/>
            <a:cxnLst>
              <a:cxn ang="0">
                <a:pos x="wd2" y="hd2"/>
              </a:cxn>
              <a:cxn ang="5400000">
                <a:pos x="wd2" y="hd2"/>
              </a:cxn>
              <a:cxn ang="10800000">
                <a:pos x="wd2" y="hd2"/>
              </a:cxn>
              <a:cxn ang="16200000">
                <a:pos x="wd2" y="hd2"/>
              </a:cxn>
            </a:cxnLst>
            <a:rect l="0" t="0" r="r" b="b"/>
            <a:pathLst>
              <a:path w="21600" h="14299" extrusionOk="0">
                <a:moveTo>
                  <a:pt x="21600" y="9688"/>
                </a:moveTo>
                <a:cubicBezTo>
                  <a:pt x="15374" y="16072"/>
                  <a:pt x="3472" y="16965"/>
                  <a:pt x="0" y="4987"/>
                </a:cubicBezTo>
                <a:cubicBezTo>
                  <a:pt x="7354" y="-4635"/>
                  <a:pt x="18051" y="1176"/>
                  <a:pt x="21600" y="9688"/>
                </a:cubicBezTo>
                <a:close/>
              </a:path>
            </a:pathLst>
          </a:custGeom>
          <a:solidFill>
            <a:schemeClr val="accent4">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2" name="Shape 25"/>
          <p:cNvSpPr/>
          <p:nvPr/>
        </p:nvSpPr>
        <p:spPr>
          <a:xfrm>
            <a:off x="2611966" y="3911707"/>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21600" y="6936"/>
                </a:moveTo>
                <a:cubicBezTo>
                  <a:pt x="16694" y="14370"/>
                  <a:pt x="5387" y="17686"/>
                  <a:pt x="0" y="6869"/>
                </a:cubicBezTo>
                <a:cubicBezTo>
                  <a:pt x="5440" y="-3914"/>
                  <a:pt x="16731" y="-527"/>
                  <a:pt x="21600" y="6936"/>
                </a:cubicBezTo>
                <a:close/>
              </a:path>
            </a:pathLst>
          </a:custGeom>
          <a:solidFill>
            <a:schemeClr val="accent5">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4" name="Shape 27"/>
          <p:cNvSpPr/>
          <p:nvPr/>
        </p:nvSpPr>
        <p:spPr>
          <a:xfrm>
            <a:off x="4965788" y="4456317"/>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266" y="304"/>
                </a:moveTo>
                <a:cubicBezTo>
                  <a:pt x="-1386" y="9325"/>
                  <a:pt x="4734" y="20144"/>
                  <a:pt x="16556" y="16349"/>
                </a:cubicBezTo>
                <a:cubicBezTo>
                  <a:pt x="20214" y="4512"/>
                  <a:pt x="9290" y="-1456"/>
                  <a:pt x="266" y="304"/>
                </a:cubicBezTo>
                <a:close/>
              </a:path>
            </a:pathLst>
          </a:custGeom>
          <a:solidFill>
            <a:schemeClr val="bg2">
              <a:alpha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5" name="Shape 28"/>
          <p:cNvSpPr/>
          <p:nvPr/>
        </p:nvSpPr>
        <p:spPr>
          <a:xfrm>
            <a:off x="5658089" y="4271703"/>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0" y="6219"/>
                </a:moveTo>
                <a:cubicBezTo>
                  <a:pt x="4472" y="13960"/>
                  <a:pt x="15584" y="17987"/>
                  <a:pt x="21600" y="7511"/>
                </a:cubicBezTo>
                <a:cubicBezTo>
                  <a:pt x="16789" y="-3613"/>
                  <a:pt x="5303" y="-937"/>
                  <a:pt x="0" y="6219"/>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6" name="Shape 29"/>
          <p:cNvSpPr/>
          <p:nvPr/>
        </p:nvSpPr>
        <p:spPr>
          <a:xfrm>
            <a:off x="5695011" y="4797852"/>
            <a:ext cx="482686" cy="481146"/>
          </a:xfrm>
          <a:custGeom>
            <a:avLst/>
            <a:gdLst/>
            <a:ahLst/>
            <a:cxnLst>
              <a:cxn ang="0">
                <a:pos x="wd2" y="hd2"/>
              </a:cxn>
              <a:cxn ang="5400000">
                <a:pos x="wd2" y="hd2"/>
              </a:cxn>
              <a:cxn ang="10800000">
                <a:pos x="wd2" y="hd2"/>
              </a:cxn>
              <a:cxn ang="16200000">
                <a:pos x="wd2" y="hd2"/>
              </a:cxn>
            </a:cxnLst>
            <a:rect l="0" t="0" r="r" b="b"/>
            <a:pathLst>
              <a:path w="17238" h="17170" extrusionOk="0">
                <a:moveTo>
                  <a:pt x="276" y="293"/>
                </a:moveTo>
                <a:cubicBezTo>
                  <a:pt x="-1406" y="9315"/>
                  <a:pt x="4672" y="20163"/>
                  <a:pt x="16498" y="16406"/>
                </a:cubicBezTo>
                <a:cubicBezTo>
                  <a:pt x="20194" y="4573"/>
                  <a:pt x="9299" y="-1437"/>
                  <a:pt x="276" y="293"/>
                </a:cubicBezTo>
                <a:close/>
              </a:path>
            </a:pathLst>
          </a:custGeom>
          <a:solidFill>
            <a:schemeClr val="bg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8" name="Shape 31"/>
          <p:cNvSpPr/>
          <p:nvPr/>
        </p:nvSpPr>
        <p:spPr>
          <a:xfrm>
            <a:off x="5708857" y="3473250"/>
            <a:ext cx="761665" cy="468173"/>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accent1">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8" name="Shape 11"/>
          <p:cNvSpPr/>
          <p:nvPr/>
        </p:nvSpPr>
        <p:spPr>
          <a:xfrm rot="2244137">
            <a:off x="4765771" y="1762759"/>
            <a:ext cx="1869533" cy="2775247"/>
          </a:xfrm>
          <a:custGeom>
            <a:avLst/>
            <a:gdLst/>
            <a:ahLst/>
            <a:cxnLst>
              <a:cxn ang="0">
                <a:pos x="wd2" y="hd2"/>
              </a:cxn>
              <a:cxn ang="5400000">
                <a:pos x="wd2" y="hd2"/>
              </a:cxn>
              <a:cxn ang="10800000">
                <a:pos x="wd2" y="hd2"/>
              </a:cxn>
              <a:cxn ang="16200000">
                <a:pos x="wd2" y="hd2"/>
              </a:cxn>
            </a:cxnLst>
            <a:rect l="0" t="0" r="r" b="b"/>
            <a:pathLst>
              <a:path w="13800" h="21600" extrusionOk="0">
                <a:moveTo>
                  <a:pt x="6864" y="21600"/>
                </a:moveTo>
                <a:cubicBezTo>
                  <a:pt x="-570" y="16694"/>
                  <a:pt x="-3886" y="5387"/>
                  <a:pt x="6931" y="0"/>
                </a:cubicBezTo>
                <a:cubicBezTo>
                  <a:pt x="17714" y="5440"/>
                  <a:pt x="14327" y="16731"/>
                  <a:pt x="6864" y="21600"/>
                </a:cubicBezTo>
                <a:close/>
              </a:path>
            </a:pathLst>
          </a:custGeom>
          <a:solidFill>
            <a:srgbClr val="95B85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35" name="Shape 38"/>
          <p:cNvSpPr/>
          <p:nvPr/>
        </p:nvSpPr>
        <p:spPr>
          <a:xfrm>
            <a:off x="6585771" y="3644017"/>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0" y="7737"/>
                </a:moveTo>
                <a:cubicBezTo>
                  <a:pt x="5312" y="14846"/>
                  <a:pt x="16803" y="17414"/>
                  <a:pt x="21600" y="6238"/>
                </a:cubicBezTo>
                <a:cubicBezTo>
                  <a:pt x="15571" y="-4186"/>
                  <a:pt x="4463" y="-50"/>
                  <a:pt x="0" y="7737"/>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36" name="Shape 39"/>
          <p:cNvSpPr/>
          <p:nvPr/>
        </p:nvSpPr>
        <p:spPr>
          <a:xfrm>
            <a:off x="6544233" y="4345548"/>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0" y="1886"/>
                </a:moveTo>
                <a:cubicBezTo>
                  <a:pt x="1492" y="10837"/>
                  <a:pt x="11264" y="19285"/>
                  <a:pt x="21600" y="12380"/>
                </a:cubicBezTo>
                <a:cubicBezTo>
                  <a:pt x="21110" y="215"/>
                  <a:pt x="8283" y="-2315"/>
                  <a:pt x="0" y="1886"/>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37" name="Shape 40"/>
          <p:cNvSpPr/>
          <p:nvPr/>
        </p:nvSpPr>
        <p:spPr>
          <a:xfrm>
            <a:off x="6401158" y="4705545"/>
            <a:ext cx="396653" cy="249813"/>
          </a:xfrm>
          <a:custGeom>
            <a:avLst/>
            <a:gdLst/>
            <a:ahLst/>
            <a:cxnLst>
              <a:cxn ang="0">
                <a:pos x="wd2" y="hd2"/>
              </a:cxn>
              <a:cxn ang="5400000">
                <a:pos x="wd2" y="hd2"/>
              </a:cxn>
              <a:cxn ang="10800000">
                <a:pos x="wd2" y="hd2"/>
              </a:cxn>
              <a:cxn ang="16200000">
                <a:pos x="wd2" y="hd2"/>
              </a:cxn>
            </a:cxnLst>
            <a:rect l="0" t="0" r="r" b="b"/>
            <a:pathLst>
              <a:path w="21600" h="14680" extrusionOk="0">
                <a:moveTo>
                  <a:pt x="0" y="3553"/>
                </a:moveTo>
                <a:cubicBezTo>
                  <a:pt x="2836" y="12459"/>
                  <a:pt x="13212" y="19435"/>
                  <a:pt x="21600" y="10598"/>
                </a:cubicBezTo>
                <a:cubicBezTo>
                  <a:pt x="19162" y="-1770"/>
                  <a:pt x="6939" y="-2165"/>
                  <a:pt x="0" y="3553"/>
                </a:cubicBezTo>
                <a:close/>
              </a:path>
            </a:pathLst>
          </a:custGeom>
          <a:solidFill>
            <a:schemeClr val="bg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38" name="Shape 41"/>
          <p:cNvSpPr/>
          <p:nvPr/>
        </p:nvSpPr>
        <p:spPr>
          <a:xfrm>
            <a:off x="6290390" y="4964004"/>
            <a:ext cx="296472" cy="286122"/>
          </a:xfrm>
          <a:custGeom>
            <a:avLst/>
            <a:gdLst/>
            <a:ahLst/>
            <a:cxnLst>
              <a:cxn ang="0">
                <a:pos x="wd2" y="hd2"/>
              </a:cxn>
              <a:cxn ang="5400000">
                <a:pos x="wd2" y="hd2"/>
              </a:cxn>
              <a:cxn ang="10800000">
                <a:pos x="wd2" y="hd2"/>
              </a:cxn>
              <a:cxn ang="16200000">
                <a:pos x="wd2" y="hd2"/>
              </a:cxn>
            </a:cxnLst>
            <a:rect l="0" t="0" r="r" b="b"/>
            <a:pathLst>
              <a:path w="17989" h="17165" extrusionOk="0">
                <a:moveTo>
                  <a:pt x="135" y="294"/>
                </a:moveTo>
                <a:cubicBezTo>
                  <a:pt x="-1054" y="9316"/>
                  <a:pt x="5718" y="20161"/>
                  <a:pt x="17478" y="16400"/>
                </a:cubicBezTo>
                <a:cubicBezTo>
                  <a:pt x="20546" y="4566"/>
                  <a:pt x="9172" y="-1439"/>
                  <a:pt x="135" y="294"/>
                </a:cubicBezTo>
                <a:close/>
              </a:path>
            </a:pathLst>
          </a:custGeom>
          <a:solidFill>
            <a:schemeClr val="bg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40" name="Shape 43"/>
          <p:cNvSpPr/>
          <p:nvPr/>
        </p:nvSpPr>
        <p:spPr>
          <a:xfrm>
            <a:off x="6262697" y="3911707"/>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tx2">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41" name="Shape 44"/>
          <p:cNvSpPr/>
          <p:nvPr/>
        </p:nvSpPr>
        <p:spPr>
          <a:xfrm>
            <a:off x="4310410" y="4280936"/>
            <a:ext cx="840101" cy="1782362"/>
          </a:xfrm>
          <a:custGeom>
            <a:avLst/>
            <a:gdLst/>
            <a:ahLst/>
            <a:cxnLst>
              <a:cxn ang="0">
                <a:pos x="wd2" y="hd2"/>
              </a:cxn>
              <a:cxn ang="5400000">
                <a:pos x="wd2" y="hd2"/>
              </a:cxn>
              <a:cxn ang="10800000">
                <a:pos x="wd2" y="hd2"/>
              </a:cxn>
              <a:cxn ang="16200000">
                <a:pos x="wd2" y="hd2"/>
              </a:cxn>
            </a:cxnLst>
            <a:rect l="0" t="0" r="r" b="b"/>
            <a:pathLst>
              <a:path w="21600" h="21600" extrusionOk="0">
                <a:moveTo>
                  <a:pt x="10228" y="241"/>
                </a:moveTo>
                <a:lnTo>
                  <a:pt x="11588" y="0"/>
                </a:lnTo>
                <a:cubicBezTo>
                  <a:pt x="13028" y="11814"/>
                  <a:pt x="14400" y="18205"/>
                  <a:pt x="21600" y="21600"/>
                </a:cubicBezTo>
                <a:lnTo>
                  <a:pt x="0" y="21600"/>
                </a:lnTo>
                <a:cubicBezTo>
                  <a:pt x="8064" y="17051"/>
                  <a:pt x="10228" y="7777"/>
                  <a:pt x="10228" y="241"/>
                </a:cubicBezTo>
                <a:close/>
              </a:path>
            </a:pathLst>
          </a:custGeom>
          <a:solidFill>
            <a:schemeClr val="accent4">
              <a:lumMod val="50000"/>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42" name="Shape 45"/>
          <p:cNvSpPr/>
          <p:nvPr/>
        </p:nvSpPr>
        <p:spPr>
          <a:xfrm>
            <a:off x="4642714" y="4054786"/>
            <a:ext cx="177857" cy="1778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6765" y="0"/>
                  <a:pt x="10800" y="0"/>
                </a:cubicBezTo>
                <a:cubicBezTo>
                  <a:pt x="4835" y="0"/>
                  <a:pt x="0" y="4835"/>
                  <a:pt x="0" y="10800"/>
                </a:cubicBezTo>
                <a:cubicBezTo>
                  <a:pt x="0" y="16765"/>
                  <a:pt x="4835" y="21600"/>
                  <a:pt x="10800" y="21600"/>
                </a:cubicBezTo>
                <a:cubicBezTo>
                  <a:pt x="16765" y="21600"/>
                  <a:pt x="21600" y="16765"/>
                  <a:pt x="21600" y="10800"/>
                </a:cubicBezTo>
                <a:close/>
              </a:path>
            </a:pathLst>
          </a:custGeom>
          <a:solidFill>
            <a:schemeClr val="accent4">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2" name="Text Placeholder 1"/>
          <p:cNvSpPr>
            <a:spLocks noGrp="1"/>
          </p:cNvSpPr>
          <p:nvPr>
            <p:ph type="body" sz="quarter" idx="10"/>
          </p:nvPr>
        </p:nvSpPr>
        <p:spPr/>
        <p:txBody>
          <a:bodyPr/>
          <a:lstStyle/>
          <a:p>
            <a:r>
              <a:rPr lang="en-US" dirty="0"/>
              <a:t>Here is your custom footer</a:t>
            </a:r>
          </a:p>
        </p:txBody>
      </p:sp>
      <p:cxnSp>
        <p:nvCxnSpPr>
          <p:cNvPr id="103" name="Straight Connector 102"/>
          <p:cNvCxnSpPr/>
          <p:nvPr/>
        </p:nvCxnSpPr>
        <p:spPr>
          <a:xfrm>
            <a:off x="805005" y="1370397"/>
            <a:ext cx="1900664" cy="0"/>
          </a:xfrm>
          <a:prstGeom prst="line">
            <a:avLst/>
          </a:prstGeom>
          <a:ln w="6350">
            <a:solidFill>
              <a:schemeClr val="bg2">
                <a:alpha val="50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9" name="矩形 58"/>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6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61" name="矩形 60"/>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62" name="直線接點 6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接點 62"/>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a:t>
            </a:r>
            <a:r>
              <a:rPr lang="zh-TW" altLang="en-US" sz="3200" b="1" dirty="0">
                <a:solidFill>
                  <a:srgbClr val="FFFF00"/>
                </a:solidFill>
                <a:latin typeface="Adobe 繁黑體 Std B" pitchFamily="34" charset="-120"/>
                <a:ea typeface="Adobe 繁黑體 Std B" pitchFamily="34" charset="-120"/>
                <a:cs typeface="BiauKai"/>
              </a:rPr>
              <a:t>國中學習階段的成就診斷測驗</a:t>
            </a:r>
          </a:p>
        </p:txBody>
      </p:sp>
      <p:grpSp>
        <p:nvGrpSpPr>
          <p:cNvPr id="65" name="群組 64"/>
          <p:cNvGrpSpPr/>
          <p:nvPr/>
        </p:nvGrpSpPr>
        <p:grpSpPr>
          <a:xfrm>
            <a:off x="2195736" y="44624"/>
            <a:ext cx="2664296" cy="360045"/>
            <a:chOff x="2123728" y="44624"/>
            <a:chExt cx="2664296" cy="360045"/>
          </a:xfrm>
        </p:grpSpPr>
        <p:grpSp>
          <p:nvGrpSpPr>
            <p:cNvPr id="66" name="群組 65"/>
            <p:cNvGrpSpPr/>
            <p:nvPr/>
          </p:nvGrpSpPr>
          <p:grpSpPr>
            <a:xfrm>
              <a:off x="2627784" y="44624"/>
              <a:ext cx="2160240" cy="360045"/>
              <a:chOff x="2339752" y="44624"/>
              <a:chExt cx="2160240" cy="360045"/>
            </a:xfrm>
          </p:grpSpPr>
          <p:grpSp>
            <p:nvGrpSpPr>
              <p:cNvPr id="68" name="群組 37"/>
              <p:cNvGrpSpPr/>
              <p:nvPr/>
            </p:nvGrpSpPr>
            <p:grpSpPr>
              <a:xfrm>
                <a:off x="2835903" y="44629"/>
                <a:ext cx="1664089" cy="360040"/>
                <a:chOff x="2835897" y="44624"/>
                <a:chExt cx="1664089" cy="360040"/>
              </a:xfrm>
            </p:grpSpPr>
            <p:sp>
              <p:nvSpPr>
                <p:cNvPr id="71" name="橢圓 7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2" name="橢圓 7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3" name="橢圓 7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9" name="橢圓 6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70" name="橢圓 6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7" name="橢圓 6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矩形 43"/>
          <p:cNvSpPr/>
          <p:nvPr/>
        </p:nvSpPr>
        <p:spPr>
          <a:xfrm>
            <a:off x="395536" y="2467130"/>
            <a:ext cx="1842271" cy="1769715"/>
          </a:xfrm>
          <a:prstGeom prst="rect">
            <a:avLst/>
          </a:prstGeom>
        </p:spPr>
        <p:txBody>
          <a:bodyPr wrap="square">
            <a:spAutoFit/>
          </a:bodyPr>
          <a:lstStyle/>
          <a:p>
            <a:pPr marL="285750" lvl="1" indent="-285750">
              <a:lnSpc>
                <a:spcPct val="150000"/>
              </a:lnSpc>
              <a:spcBef>
                <a:spcPts val="1200"/>
              </a:spcBef>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監控學力品質</a:t>
            </a:r>
          </a:p>
          <a:p>
            <a:pPr marL="285750" lvl="1" indent="-285750">
              <a:lnSpc>
                <a:spcPct val="150000"/>
              </a:lnSpc>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補救教學參考</a:t>
            </a:r>
          </a:p>
          <a:p>
            <a:pPr marL="285750" lvl="1" indent="-285750">
              <a:lnSpc>
                <a:spcPct val="150000"/>
              </a:lnSpc>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標準參照</a:t>
            </a:r>
            <a:endParaRPr lang="en-US" altLang="zh-TW" b="1" dirty="0">
              <a:latin typeface="微軟正黑體" panose="020B0604030504040204" pitchFamily="34" charset="-120"/>
              <a:ea typeface="微軟正黑體" panose="020B0604030504040204" pitchFamily="34" charset="-120"/>
            </a:endParaRPr>
          </a:p>
          <a:p>
            <a:pPr marL="266700" lvl="1"/>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精熟、基礎、</a:t>
            </a:r>
            <a:r>
              <a:rPr lang="en-US" altLang="zh-TW" sz="1400" b="1" dirty="0">
                <a:latin typeface="微軟正黑體" panose="020B0604030504040204" pitchFamily="34" charset="-120"/>
                <a:ea typeface="微軟正黑體" panose="020B0604030504040204" pitchFamily="34" charset="-120"/>
              </a:rPr>
              <a:t/>
            </a:r>
            <a:br>
              <a:rPr lang="en-US" altLang="zh-TW" sz="1400" b="1" dirty="0">
                <a:latin typeface="微軟正黑體" panose="020B0604030504040204" pitchFamily="34" charset="-120"/>
                <a:ea typeface="微軟正黑體" panose="020B0604030504040204" pitchFamily="34" charset="-120"/>
              </a:rPr>
            </a:br>
            <a:r>
              <a:rPr lang="zh-TW" altLang="en-US" sz="1400" b="1" dirty="0">
                <a:latin typeface="微軟正黑體" panose="020B0604030504040204" pitchFamily="34" charset="-120"/>
                <a:ea typeface="微軟正黑體" panose="020B0604030504040204" pitchFamily="34" charset="-120"/>
              </a:rPr>
              <a:t>待加強</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p:txBody>
      </p:sp>
      <p:sp>
        <p:nvSpPr>
          <p:cNvPr id="45" name="矩形 44"/>
          <p:cNvSpPr/>
          <p:nvPr/>
        </p:nvSpPr>
        <p:spPr>
          <a:xfrm>
            <a:off x="6988293" y="2495345"/>
            <a:ext cx="1681212" cy="1754326"/>
          </a:xfrm>
          <a:prstGeom prst="rect">
            <a:avLst/>
          </a:prstGeom>
        </p:spPr>
        <p:txBody>
          <a:bodyPr wrap="square">
            <a:spAutoFit/>
          </a:bodyPr>
          <a:lstStyle/>
          <a:p>
            <a:pPr marL="0" lvl="1" algn="just">
              <a:spcBef>
                <a:spcPts val="1200"/>
              </a:spcBef>
            </a:pPr>
            <a:r>
              <a:rPr lang="zh-TW" altLang="en-US" b="1" dirty="0">
                <a:latin typeface="微軟正黑體" panose="020B0604030504040204" pitchFamily="34" charset="-120"/>
                <a:ea typeface="微軟正黑體" panose="020B0604030504040204" pitchFamily="34" charset="-120"/>
              </a:rPr>
              <a:t>非入學依據，未參加會考仍可免試入學可列比序項目之一</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非必要</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，不可超過</a:t>
            </a:r>
            <a:r>
              <a:rPr lang="en-US" altLang="zh-TW" b="1" dirty="0">
                <a:latin typeface="微軟正黑體" panose="020B0604030504040204" pitchFamily="34" charset="-120"/>
                <a:ea typeface="微軟正黑體" panose="020B0604030504040204" pitchFamily="34" charset="-120"/>
              </a:rPr>
              <a:t>1/3</a:t>
            </a:r>
            <a:endParaRPr lang="zh-TW" altLang="en-US" b="1" dirty="0">
              <a:latin typeface="微軟正黑體" panose="020B0604030504040204" pitchFamily="34" charset="-120"/>
              <a:ea typeface="微軟正黑體" panose="020B0604030504040204" pitchFamily="34" charset="-120"/>
            </a:endParaRPr>
          </a:p>
        </p:txBody>
      </p:sp>
      <p:sp>
        <p:nvSpPr>
          <p:cNvPr id="46" name="圓角矩形 45"/>
          <p:cNvSpPr/>
          <p:nvPr/>
        </p:nvSpPr>
        <p:spPr>
          <a:xfrm>
            <a:off x="344786" y="2276872"/>
            <a:ext cx="1854230" cy="214178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圓角矩形 76"/>
          <p:cNvSpPr/>
          <p:nvPr/>
        </p:nvSpPr>
        <p:spPr>
          <a:xfrm>
            <a:off x="6926327" y="2338836"/>
            <a:ext cx="1837519" cy="203127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向右箭號 46"/>
          <p:cNvSpPr/>
          <p:nvPr/>
        </p:nvSpPr>
        <p:spPr>
          <a:xfrm>
            <a:off x="6231994" y="3028608"/>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向右箭號 78"/>
          <p:cNvSpPr/>
          <p:nvPr/>
        </p:nvSpPr>
        <p:spPr>
          <a:xfrm rot="10800000">
            <a:off x="2195737" y="2821803"/>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p:cNvSpPr/>
          <p:nvPr/>
        </p:nvSpPr>
        <p:spPr>
          <a:xfrm>
            <a:off x="2717176" y="2445967"/>
            <a:ext cx="1620957" cy="523220"/>
          </a:xfrm>
          <a:prstGeom prst="rect">
            <a:avLst/>
          </a:prstGeom>
        </p:spPr>
        <p:txBody>
          <a:bodyPr wrap="non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主要內涵</a:t>
            </a:r>
            <a:endParaRPr lang="zh-TW" altLang="en-US" sz="2800" dirty="0">
              <a:solidFill>
                <a:schemeClr val="bg1"/>
              </a:solidFill>
            </a:endParaRPr>
          </a:p>
        </p:txBody>
      </p:sp>
      <p:sp>
        <p:nvSpPr>
          <p:cNvPr id="81" name="矩形 80"/>
          <p:cNvSpPr/>
          <p:nvPr/>
        </p:nvSpPr>
        <p:spPr>
          <a:xfrm>
            <a:off x="5030802" y="2445967"/>
            <a:ext cx="1620957" cy="523220"/>
          </a:xfrm>
          <a:prstGeom prst="rect">
            <a:avLst/>
          </a:prstGeom>
        </p:spPr>
        <p:txBody>
          <a:bodyPr wrap="none">
            <a:spAutoFit/>
          </a:bodyPr>
          <a:lstStyle/>
          <a:p>
            <a:r>
              <a:rPr lang="zh-TW" altLang="en-US" sz="2800" b="1" dirty="0">
                <a:solidFill>
                  <a:schemeClr val="bg1"/>
                </a:solidFill>
                <a:latin typeface="微軟正黑體" panose="020B0604030504040204" pitchFamily="34" charset="-120"/>
                <a:ea typeface="微軟正黑體" panose="020B0604030504040204" pitchFamily="34" charset="-120"/>
              </a:rPr>
              <a:t>入學參考</a:t>
            </a:r>
            <a:endParaRPr lang="zh-TW" altLang="en-US" sz="2800" dirty="0">
              <a:solidFill>
                <a:schemeClr val="bg1"/>
              </a:solidFill>
            </a:endParaRPr>
          </a:p>
        </p:txBody>
      </p:sp>
      <p:sp>
        <p:nvSpPr>
          <p:cNvPr id="49" name="矩形 48"/>
          <p:cNvSpPr/>
          <p:nvPr/>
        </p:nvSpPr>
        <p:spPr>
          <a:xfrm>
            <a:off x="3361335" y="6133161"/>
            <a:ext cx="2738250" cy="584775"/>
          </a:xfrm>
          <a:prstGeom prst="rect">
            <a:avLst/>
          </a:prstGeom>
        </p:spPr>
        <p:txBody>
          <a:bodyPr wrap="none">
            <a:spAutoFit/>
          </a:bodyPr>
          <a:lstStyle/>
          <a:p>
            <a:r>
              <a:rPr lang="en-US" altLang="zh-TW" sz="3200" b="1" dirty="0">
                <a:latin typeface="Adobe 繁黑體 Std B" pitchFamily="34" charset="-120"/>
                <a:ea typeface="Adobe 繁黑體 Std B" pitchFamily="34" charset="-120"/>
              </a:rPr>
              <a:t> </a:t>
            </a:r>
            <a:r>
              <a:rPr lang="zh-TW" altLang="en-US" sz="3200" b="1" dirty="0">
                <a:latin typeface="Adobe 繁黑體 Std B" pitchFamily="34" charset="-120"/>
                <a:ea typeface="Adobe 繁黑體 Std B" pitchFamily="34" charset="-120"/>
                <a:cs typeface="BiauKai"/>
              </a:rPr>
              <a:t>國中教育會考</a:t>
            </a:r>
            <a:endParaRPr lang="zh-TW" altLang="en-US" sz="3200" dirty="0"/>
          </a:p>
        </p:txBody>
      </p:sp>
    </p:spTree>
    <p:extLst>
      <p:ext uri="{BB962C8B-B14F-4D97-AF65-F5344CB8AC3E}">
        <p14:creationId xmlns:p14="http://schemas.microsoft.com/office/powerpoint/2010/main" val="6565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p:cNvGraphicFramePr>
            <a:graphicFrameLocks noGrp="1"/>
          </p:cNvGraphicFramePr>
          <p:nvPr>
            <p:extLst>
              <p:ext uri="{D42A27DB-BD31-4B8C-83A1-F6EECF244321}">
                <p14:modId xmlns:p14="http://schemas.microsoft.com/office/powerpoint/2010/main" val="4276862387"/>
              </p:ext>
            </p:extLst>
          </p:nvPr>
        </p:nvGraphicFramePr>
        <p:xfrm>
          <a:off x="179519" y="1340768"/>
          <a:ext cx="8712961" cy="4851979"/>
        </p:xfrm>
        <a:graphic>
          <a:graphicData uri="http://schemas.openxmlformats.org/drawingml/2006/table">
            <a:tbl>
              <a:tblPr firstRow="1" firstCol="1" bandRow="1" bandCol="1">
                <a:tableStyleId>{5C22544A-7EE6-4342-B048-85BDC9FD1C3A}</a:tableStyleId>
              </a:tblPr>
              <a:tblGrid>
                <a:gridCol w="1044702">
                  <a:extLst>
                    <a:ext uri="{9D8B030D-6E8A-4147-A177-3AD203B41FA5}">
                      <a16:colId xmlns:a16="http://schemas.microsoft.com/office/drawing/2014/main" xmlns="" val="20000"/>
                    </a:ext>
                  </a:extLst>
                </a:gridCol>
                <a:gridCol w="1044702">
                  <a:extLst>
                    <a:ext uri="{9D8B030D-6E8A-4147-A177-3AD203B41FA5}">
                      <a16:colId xmlns:a16="http://schemas.microsoft.com/office/drawing/2014/main" xmlns="" val="3797405704"/>
                    </a:ext>
                  </a:extLst>
                </a:gridCol>
                <a:gridCol w="1665995">
                  <a:extLst>
                    <a:ext uri="{9D8B030D-6E8A-4147-A177-3AD203B41FA5}">
                      <a16:colId xmlns:a16="http://schemas.microsoft.com/office/drawing/2014/main" xmlns="" val="20002"/>
                    </a:ext>
                  </a:extLst>
                </a:gridCol>
                <a:gridCol w="2846076">
                  <a:extLst>
                    <a:ext uri="{9D8B030D-6E8A-4147-A177-3AD203B41FA5}">
                      <a16:colId xmlns:a16="http://schemas.microsoft.com/office/drawing/2014/main" xmlns="" val="20003"/>
                    </a:ext>
                  </a:extLst>
                </a:gridCol>
                <a:gridCol w="2111486">
                  <a:extLst>
                    <a:ext uri="{9D8B030D-6E8A-4147-A177-3AD203B41FA5}">
                      <a16:colId xmlns:a16="http://schemas.microsoft.com/office/drawing/2014/main" xmlns="" val="20004"/>
                    </a:ext>
                  </a:extLst>
                </a:gridCol>
              </a:tblGrid>
              <a:tr h="458413">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16" marR="54616" marT="29188" marB="29188"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16" marR="54616" marT="29188" marB="29188" anchor="ctr">
                    <a:solidFill>
                      <a:srgbClr val="7030A0"/>
                    </a:solidFill>
                  </a:tcPr>
                </a:tc>
                <a:extLst>
                  <a:ext uri="{0D108BD9-81ED-4DB2-BD59-A6C34878D82A}">
                    <a16:rowId xmlns:a16="http://schemas.microsoft.com/office/drawing/2014/main" xmlns="" val="10000"/>
                  </a:ext>
                </a:extLst>
              </a:tr>
              <a:tr h="608336">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extLst>
                  <a:ext uri="{0D108BD9-81ED-4DB2-BD59-A6C34878D82A}">
                    <a16:rowId xmlns:a16="http://schemas.microsoft.com/office/drawing/2014/main" xmlns="" val="10001"/>
                  </a:ext>
                </a:extLst>
              </a:tr>
              <a:tr h="456063">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xmlns="" val="1474624588"/>
                  </a:ext>
                </a:extLst>
              </a:tr>
              <a:tr h="456063">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xmlns="" val="2225571277"/>
                  </a:ext>
                </a:extLst>
              </a:tr>
              <a:tr h="1154185">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27</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33</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30</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xmlns="" val="10004"/>
                  </a:ext>
                </a:extLst>
              </a:tr>
              <a:tr h="666158">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xmlns="" val="10005"/>
                  </a:ext>
                </a:extLst>
              </a:tr>
              <a:tr h="562199">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16" marR="54616" marT="29188" marB="29188"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16" marR="54616" marT="29188" marB="29188" anchor="ct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50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60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xmlns="" val="762422471"/>
                  </a:ext>
                </a:extLst>
              </a:tr>
              <a:tr h="490562">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16" marR="54616" marT="29188" marB="29188" anchor="ctr"/>
                </a:tc>
                <a:extLst>
                  <a:ext uri="{0D108BD9-81ED-4DB2-BD59-A6C34878D82A}">
                    <a16:rowId xmlns:a16="http://schemas.microsoft.com/office/drawing/2014/main" xmlns="" val="10007"/>
                  </a:ext>
                </a:extLst>
              </a:tr>
            </a:tbl>
          </a:graphicData>
        </a:graphic>
      </p:graphicFrame>
      <p:grpSp>
        <p:nvGrpSpPr>
          <p:cNvPr id="28" name="群組 27"/>
          <p:cNvGrpSpPr/>
          <p:nvPr/>
        </p:nvGrpSpPr>
        <p:grpSpPr>
          <a:xfrm>
            <a:off x="2195736" y="44624"/>
            <a:ext cx="2664296" cy="360045"/>
            <a:chOff x="2123728" y="44624"/>
            <a:chExt cx="2664296" cy="360045"/>
          </a:xfrm>
        </p:grpSpPr>
        <p:grpSp>
          <p:nvGrpSpPr>
            <p:cNvPr id="29" name="群組 28"/>
            <p:cNvGrpSpPr/>
            <p:nvPr/>
          </p:nvGrpSpPr>
          <p:grpSpPr>
            <a:xfrm>
              <a:off x="2627784" y="44624"/>
              <a:ext cx="2160240" cy="360045"/>
              <a:chOff x="2339752" y="44624"/>
              <a:chExt cx="2160240" cy="360045"/>
            </a:xfrm>
          </p:grpSpPr>
          <p:grpSp>
            <p:nvGrpSpPr>
              <p:cNvPr id="31" name="群組 37"/>
              <p:cNvGrpSpPr/>
              <p:nvPr/>
            </p:nvGrpSpPr>
            <p:grpSpPr>
              <a:xfrm>
                <a:off x="2835903" y="44629"/>
                <a:ext cx="1664089" cy="360040"/>
                <a:chOff x="2835897" y="44624"/>
                <a:chExt cx="1664089" cy="360040"/>
              </a:xfrm>
            </p:grpSpPr>
            <p:sp>
              <p:nvSpPr>
                <p:cNvPr id="34" name="橢圓 3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3" name="橢圓 3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矩形 2"/>
          <p:cNvSpPr/>
          <p:nvPr/>
        </p:nvSpPr>
        <p:spPr>
          <a:xfrm>
            <a:off x="197768" y="6300028"/>
            <a:ext cx="8838728" cy="369332"/>
          </a:xfrm>
          <a:prstGeom prst="rect">
            <a:avLst/>
          </a:prstGeom>
        </p:spPr>
        <p:txBody>
          <a:bodyPr wrap="square">
            <a:spAutoFit/>
          </a:bodyPr>
          <a:lstStyle/>
          <a:p>
            <a:pPr algn="ctr"/>
            <a:r>
              <a:rPr lang="en-US" altLang="zh-TW" b="1" dirty="0">
                <a:solidFill>
                  <a:srgbClr val="C00000"/>
                </a:solidFill>
                <a:latin typeface="Adobe 黑体 Std R" panose="020B0400000000000000" pitchFamily="34" charset="-128"/>
                <a:ea typeface="Adobe 黑体 Std R" panose="020B0400000000000000" pitchFamily="34" charset="-128"/>
              </a:rPr>
              <a:t>109</a:t>
            </a:r>
            <a:r>
              <a:rPr lang="zh-TW" altLang="en-US" b="1" dirty="0">
                <a:solidFill>
                  <a:srgbClr val="C00000"/>
                </a:solidFill>
                <a:latin typeface="Adobe 黑体 Std R" panose="020B0400000000000000" pitchFamily="34" charset="-128"/>
                <a:ea typeface="Adobe 黑体 Std R" panose="020B0400000000000000" pitchFamily="34" charset="-128"/>
              </a:rPr>
              <a:t>年全國試務承辦學校：國立臺灣師範大學心理與教育測驗研究發展中心</a:t>
            </a:r>
            <a:endParaRPr lang="en-US" altLang="zh-TW" b="1" dirty="0">
              <a:solidFill>
                <a:srgbClr val="C00000"/>
              </a:solidFill>
              <a:latin typeface="Adobe 黑体 Std R" panose="020B0400000000000000" pitchFamily="34" charset="-128"/>
              <a:ea typeface="Adobe 黑体 Std R" panose="020B0400000000000000" pitchFamily="34" charset="-128"/>
            </a:endParaRPr>
          </a:p>
        </p:txBody>
      </p:sp>
    </p:spTree>
    <p:extLst>
      <p:ext uri="{BB962C8B-B14F-4D97-AF65-F5344CB8AC3E}">
        <p14:creationId xmlns:p14="http://schemas.microsoft.com/office/powerpoint/2010/main" val="355384740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212116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p:cNvGraphicFramePr/>
          <p:nvPr>
            <p:extLst>
              <p:ext uri="{D42A27DB-BD31-4B8C-83A1-F6EECF244321}">
                <p14:modId xmlns:p14="http://schemas.microsoft.com/office/powerpoint/2010/main" val="279027649"/>
              </p:ext>
            </p:extLst>
          </p:nvPr>
        </p:nvGraphicFramePr>
        <p:xfrm>
          <a:off x="179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p:cNvSpPr/>
          <p:nvPr/>
        </p:nvSpPr>
        <p:spPr>
          <a:xfrm>
            <a:off x="179512" y="5762945"/>
            <a:ext cx="3312368" cy="576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p:cNvSpPr/>
          <p:nvPr/>
        </p:nvSpPr>
        <p:spPr>
          <a:xfrm>
            <a:off x="3707910" y="5762945"/>
            <a:ext cx="5192861" cy="576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b="1" dirty="0">
                <a:solidFill>
                  <a:prstClr val="white"/>
                </a:solidFill>
                <a:latin typeface="Adobe 繁黑體 Std B" pitchFamily="34" charset="-120"/>
                <a:ea typeface="Adobe 繁黑體 Std B" pitchFamily="34" charset="-120"/>
              </a:rPr>
              <a:t>英語聽力：</a:t>
            </a:r>
            <a:r>
              <a:rPr lang="zh-TW" altLang="en-US" sz="2700" b="1" dirty="0">
                <a:latin typeface="Adobe 繁黑體 Std B" pitchFamily="34" charset="-120"/>
                <a:ea typeface="Adobe 繁黑體 Std B" pitchFamily="34" charset="-120"/>
              </a:rPr>
              <a:t>基礎</a:t>
            </a:r>
            <a:r>
              <a:rPr lang="en-US" altLang="zh-TW" sz="2700" b="1" dirty="0">
                <a:latin typeface="Adobe 繁黑體 Std B" pitchFamily="34" charset="-120"/>
                <a:ea typeface="Adobe 繁黑體 Std B" pitchFamily="34" charset="-120"/>
              </a:rPr>
              <a:t>(</a:t>
            </a:r>
            <a:r>
              <a:rPr lang="zh-TW" altLang="en-US" sz="2700" b="1" dirty="0">
                <a:latin typeface="Adobe 繁黑體 Std B" pitchFamily="34" charset="-120"/>
                <a:ea typeface="Adobe 繁黑體 Std B" pitchFamily="34" charset="-120"/>
              </a:rPr>
              <a:t>含以上</a:t>
            </a:r>
            <a:r>
              <a:rPr lang="en-US" altLang="zh-TW" sz="2700" b="1" dirty="0">
                <a:latin typeface="Adobe 繁黑體 Std B" pitchFamily="34" charset="-120"/>
                <a:ea typeface="Adobe 繁黑體 Std B" pitchFamily="34" charset="-120"/>
              </a:rPr>
              <a:t>)/</a:t>
            </a:r>
            <a:r>
              <a:rPr lang="zh-TW" altLang="en-US" sz="2700" b="1" dirty="0">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627784" y="44624"/>
              <a:ext cx="2160240" cy="360045"/>
              <a:chOff x="2339752" y="44624"/>
              <a:chExt cx="2160240" cy="360045"/>
            </a:xfrm>
          </p:grpSpPr>
          <p:grpSp>
            <p:nvGrpSpPr>
              <p:cNvPr id="32" name="群組 37"/>
              <p:cNvGrpSpPr/>
              <p:nvPr/>
            </p:nvGrpSpPr>
            <p:grpSpPr>
              <a:xfrm>
                <a:off x="2835903" y="44629"/>
                <a:ext cx="1664089" cy="360040"/>
                <a:chOff x="2835897" y="44624"/>
                <a:chExt cx="1664089" cy="360040"/>
              </a:xfrm>
            </p:grpSpPr>
            <p:sp>
              <p:nvSpPr>
                <p:cNvPr id="35" name="橢圓 3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0774041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23" name="內容版面配置區 2"/>
          <p:cNvSpPr>
            <a:spLocks noGrp="1"/>
          </p:cNvSpPr>
          <p:nvPr>
            <p:ph idx="4294967295"/>
          </p:nvPr>
        </p:nvSpPr>
        <p:spPr>
          <a:xfrm>
            <a:off x="6372200" y="2314241"/>
            <a:ext cx="9144000" cy="4525963"/>
          </a:xfrm>
        </p:spPr>
        <p:txBody>
          <a:bodyPr/>
          <a:lstStyle/>
          <a:p>
            <a:r>
              <a:rPr lang="zh-TW" altLang="en-US" sz="4000" b="1" dirty="0">
                <a:solidFill>
                  <a:srgbClr val="333399"/>
                </a:solidFill>
                <a:latin typeface="微軟正黑體" panose="020B0604030504040204" pitchFamily="34" charset="-120"/>
                <a:ea typeface="微軟正黑體" panose="020B0604030504040204" pitchFamily="34" charset="-120"/>
              </a:rPr>
              <a:t>。</a:t>
            </a:r>
            <a:endParaRPr lang="zh-TW" altLang="zh-CN" sz="4000" b="1" dirty="0">
              <a:solidFill>
                <a:srgbClr val="333399"/>
              </a:solidFill>
              <a:latin typeface="微軟正黑體" panose="020B0604030504040204" pitchFamily="34" charset="-120"/>
              <a:ea typeface="微軟正黑體" panose="020B0604030504040204" pitchFamily="34" charset="-120"/>
            </a:endParaRPr>
          </a:p>
          <a:p>
            <a:r>
              <a:rPr kumimoji="0" lang="zh-TW" altLang="en-US" sz="4000" b="1" dirty="0">
                <a:solidFill>
                  <a:srgbClr val="333399"/>
                </a:solidFill>
                <a:latin typeface="微軟正黑體" panose="020B0604030504040204" pitchFamily="34" charset="-120"/>
                <a:ea typeface="微軟正黑體" panose="020B0604030504040204" pitchFamily="34" charset="-120"/>
              </a:rPr>
              <a:t>。</a:t>
            </a:r>
            <a:endParaRPr kumimoji="0" lang="en-US" altLang="zh-TW" sz="4000" b="1" dirty="0">
              <a:solidFill>
                <a:srgbClr val="333399"/>
              </a:solidFill>
              <a:latin typeface="微軟正黑體" panose="020B0604030504040204" pitchFamily="34" charset="-120"/>
              <a:ea typeface="微軟正黑體" panose="020B0604030504040204" pitchFamily="34" charset="-120"/>
            </a:endParaRPr>
          </a:p>
          <a:p>
            <a:r>
              <a:rPr lang="zh-TW" altLang="en-US" sz="4000" b="1" dirty="0">
                <a:solidFill>
                  <a:srgbClr val="333399"/>
                </a:solidFill>
                <a:latin typeface="微軟正黑體" panose="020B0604030504040204" pitchFamily="34" charset="-120"/>
                <a:ea typeface="微軟正黑體" panose="020B0604030504040204" pitchFamily="34" charset="-120"/>
              </a:rPr>
              <a:t>。</a:t>
            </a:r>
            <a:endParaRPr lang="en-US" altLang="zh-TW" sz="4000" b="1" dirty="0">
              <a:solidFill>
                <a:srgbClr val="333399"/>
              </a:solidFill>
              <a:latin typeface="微軟正黑體" panose="020B0604030504040204" pitchFamily="34" charset="-120"/>
              <a:ea typeface="微軟正黑體" panose="020B0604030504040204" pitchFamily="34" charset="-120"/>
            </a:endParaRPr>
          </a:p>
          <a:p>
            <a:endParaRPr kumimoji="0" lang="en-US" altLang="zh-TW" sz="4000" b="1" dirty="0">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p:cNvGraphicFramePr/>
          <p:nvPr>
            <p:extLst>
              <p:ext uri="{D42A27DB-BD31-4B8C-83A1-F6EECF244321}">
                <p14:modId xmlns:p14="http://schemas.microsoft.com/office/powerpoint/2010/main" val="2028154129"/>
              </p:ext>
            </p:extLst>
          </p:nvPr>
        </p:nvGraphicFramePr>
        <p:xfrm>
          <a:off x="383458" y="1205317"/>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2" name="群組 31"/>
          <p:cNvGrpSpPr/>
          <p:nvPr/>
        </p:nvGrpSpPr>
        <p:grpSpPr>
          <a:xfrm>
            <a:off x="2195736" y="44624"/>
            <a:ext cx="2664296" cy="360045"/>
            <a:chOff x="2123728" y="44624"/>
            <a:chExt cx="2664296" cy="360045"/>
          </a:xfrm>
        </p:grpSpPr>
        <p:grpSp>
          <p:nvGrpSpPr>
            <p:cNvPr id="33" name="群組 32"/>
            <p:cNvGrpSpPr/>
            <p:nvPr/>
          </p:nvGrpSpPr>
          <p:grpSpPr>
            <a:xfrm>
              <a:off x="2627784" y="44624"/>
              <a:ext cx="2160240" cy="360045"/>
              <a:chOff x="2339752" y="44624"/>
              <a:chExt cx="2160240" cy="360045"/>
            </a:xfrm>
          </p:grpSpPr>
          <p:grpSp>
            <p:nvGrpSpPr>
              <p:cNvPr id="35" name="群組 37"/>
              <p:cNvGrpSpPr/>
              <p:nvPr/>
            </p:nvGrpSpPr>
            <p:grpSpPr>
              <a:xfrm>
                <a:off x="2835903" y="44629"/>
                <a:ext cx="1664089" cy="360040"/>
                <a:chOff x="2835897" y="44624"/>
                <a:chExt cx="1664089" cy="360040"/>
              </a:xfrm>
            </p:grpSpPr>
            <p:sp>
              <p:nvSpPr>
                <p:cNvPr id="46" name="橢圓 4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7" name="橢圓 3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5427401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53000"/>
            <a:lum/>
          </a:blip>
          <a:srcRect/>
          <a:stretch>
            <a:fillRect l="-43000" r="-43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0" y="2158678"/>
            <a:ext cx="1577975" cy="3100387"/>
          </a:xfrm>
        </p:spPr>
        <p:txBody>
          <a:bodyPr>
            <a:normAutofit/>
          </a:bodyPr>
          <a:lstStyle/>
          <a:p>
            <a:pPr marL="0" indent="0" algn="ctr">
              <a:lnSpc>
                <a:spcPct val="110000"/>
              </a:lnSpc>
              <a:spcBef>
                <a:spcPts val="600"/>
              </a:spcBef>
              <a:buFontTx/>
              <a:buNone/>
              <a:defRPr/>
            </a:pPr>
            <a:r>
              <a:rPr lang="zh-TW" altLang="en-US" sz="5500" b="1" dirty="0">
                <a:solidFill>
                  <a:schemeClr val="tx1">
                    <a:lumMod val="85000"/>
                    <a:lumOff val="15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大</a:t>
            </a:r>
            <a:endParaRPr lang="en-US" altLang="zh-TW" sz="5500" b="1" dirty="0">
              <a:solidFill>
                <a:schemeClr val="tx1">
                  <a:lumMod val="85000"/>
                  <a:lumOff val="15000"/>
                </a:schemeClr>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marL="0" indent="0" algn="ctr">
              <a:lnSpc>
                <a:spcPts val="5000"/>
              </a:lnSpc>
              <a:spcBef>
                <a:spcPts val="600"/>
              </a:spcBef>
              <a:buFontTx/>
              <a:buNone/>
              <a:defRPr/>
            </a:pPr>
            <a:endParaRPr lang="en-US" altLang="zh-TW" sz="5500" b="1" dirty="0">
              <a:solidFill>
                <a:schemeClr val="tx1">
                  <a:lumMod val="85000"/>
                  <a:lumOff val="15000"/>
                </a:schemeClr>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marL="0" indent="0" algn="ctr">
              <a:lnSpc>
                <a:spcPct val="110000"/>
              </a:lnSpc>
              <a:spcBef>
                <a:spcPts val="600"/>
              </a:spcBef>
              <a:buFontTx/>
              <a:buNone/>
              <a:defRPr/>
            </a:pPr>
            <a:r>
              <a:rPr lang="zh-TW" altLang="en-US" sz="5500" b="1" dirty="0">
                <a:solidFill>
                  <a:schemeClr val="tx1">
                    <a:lumMod val="85000"/>
                    <a:lumOff val="15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綱</a:t>
            </a:r>
          </a:p>
        </p:txBody>
      </p:sp>
      <p:sp>
        <p:nvSpPr>
          <p:cNvPr id="11" name="投影片編號版面配置區 1"/>
          <p:cNvSpPr>
            <a:spLocks noGrp="1"/>
          </p:cNvSpPr>
          <p:nvPr>
            <p:ph type="sldNum" sz="quarter" idx="4294967295"/>
          </p:nvPr>
        </p:nvSpPr>
        <p:spPr>
          <a:xfrm>
            <a:off x="6876256" y="6453336"/>
            <a:ext cx="2133600" cy="365125"/>
          </a:xfrm>
        </p:spPr>
        <p:txBody>
          <a:bodyPr/>
          <a:lstStyle/>
          <a:p>
            <a:pPr>
              <a:defRPr/>
            </a:pPr>
            <a:fld id="{03FD5384-ADE2-4419-8CED-3AA429929FD9}" type="slidenum">
              <a:rPr lang="zh-TW" altLang="en-US" smtClean="0">
                <a:solidFill>
                  <a:schemeClr val="tx1"/>
                </a:solidFill>
                <a:latin typeface="Times New Roman" panose="02020603050405020304" pitchFamily="18" charset="0"/>
                <a:cs typeface="Times New Roman" panose="02020603050405020304" pitchFamily="18" charset="0"/>
              </a:rPr>
              <a:pPr>
                <a:defRPr/>
              </a:pPr>
              <a:t>2</a:t>
            </a:fld>
            <a:endParaRPr lang="zh-TW" altLang="en-US" dirty="0">
              <a:solidFill>
                <a:schemeClr val="tx1"/>
              </a:solidFill>
              <a:latin typeface="Times New Roman" panose="02020603050405020304" pitchFamily="18" charset="0"/>
              <a:cs typeface="Times New Roman" panose="02020603050405020304" pitchFamily="18" charset="0"/>
            </a:endParaRPr>
          </a:p>
        </p:txBody>
      </p:sp>
      <p:grpSp>
        <p:nvGrpSpPr>
          <p:cNvPr id="2" name="群組 1"/>
          <p:cNvGrpSpPr/>
          <p:nvPr/>
        </p:nvGrpSpPr>
        <p:grpSpPr>
          <a:xfrm>
            <a:off x="-5523850" y="-99392"/>
            <a:ext cx="14344322" cy="7468497"/>
            <a:chOff x="-5870942" y="35553"/>
            <a:chExt cx="14344322" cy="7468497"/>
          </a:xfrm>
        </p:grpSpPr>
        <p:sp>
          <p:nvSpPr>
            <p:cNvPr id="4" name="拱形 3"/>
            <p:cNvSpPr/>
            <p:nvPr/>
          </p:nvSpPr>
          <p:spPr>
            <a:xfrm>
              <a:off x="-5870942" y="35553"/>
              <a:ext cx="7735658" cy="7468497"/>
            </a:xfrm>
            <a:prstGeom prst="blockArc">
              <a:avLst>
                <a:gd name="adj1" fmla="val 18900000"/>
                <a:gd name="adj2" fmla="val 2700000"/>
                <a:gd name="adj3" fmla="val 280"/>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5" name="手繪多邊形 4"/>
            <p:cNvSpPr/>
            <p:nvPr/>
          </p:nvSpPr>
          <p:spPr>
            <a:xfrm>
              <a:off x="1272938" y="1295388"/>
              <a:ext cx="7200442"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solidFill>
              <a:schemeClr val="accent1">
                <a:lumMod val="75000"/>
              </a:schemeClr>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lvl="0" algn="l" defTabSz="1244600">
                <a:lnSpc>
                  <a:spcPct val="90000"/>
                </a:lnSpc>
                <a:spcBef>
                  <a:spcPct val="0"/>
                </a:spcBef>
                <a:spcAft>
                  <a:spcPct val="35000"/>
                </a:spcAft>
                <a:tabLst>
                  <a:tab pos="895350" algn="l"/>
                </a:tabLst>
              </a:pPr>
              <a:r>
                <a:rPr lang="zh-TW" altLang="en-US" sz="2800" b="1" kern="1200" dirty="0">
                  <a:solidFill>
                    <a:schemeClr val="bg1"/>
                  </a:solidFill>
                  <a:latin typeface="Adobe 繁黑體 Std B" pitchFamily="34" charset="-120"/>
                  <a:ea typeface="Adobe 繁黑體 Std B" pitchFamily="34" charset="-120"/>
                </a:rPr>
                <a:t> 前言</a:t>
              </a:r>
              <a:endParaRPr lang="zh-TW" altLang="en-US"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6" name="橢圓 5"/>
            <p:cNvSpPr/>
            <p:nvPr/>
          </p:nvSpPr>
          <p:spPr>
            <a:xfrm>
              <a:off x="893243" y="123738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手繪多邊形 6"/>
            <p:cNvSpPr/>
            <p:nvPr/>
          </p:nvSpPr>
          <p:spPr>
            <a:xfrm>
              <a:off x="1483903" y="2159484"/>
              <a:ext cx="6989477"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solidFill>
              <a:schemeClr val="accent1">
                <a:lumMod val="75000"/>
              </a:schemeClr>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2800" b="1" dirty="0">
                  <a:solidFill>
                    <a:schemeClr val="bg1"/>
                  </a:solidFill>
                  <a:latin typeface="Adobe 繁黑體 Std B" pitchFamily="34" charset="-120"/>
                  <a:ea typeface="Adobe 繁黑體 Std B" pitchFamily="34" charset="-120"/>
                </a:rPr>
                <a:t>適性入學與相關資源</a:t>
              </a:r>
            </a:p>
          </p:txBody>
        </p:sp>
        <p:sp>
          <p:nvSpPr>
            <p:cNvPr id="8" name="橢圓 7"/>
            <p:cNvSpPr/>
            <p:nvPr/>
          </p:nvSpPr>
          <p:spPr>
            <a:xfrm>
              <a:off x="1158884" y="210148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手繪多邊形 8"/>
            <p:cNvSpPr/>
            <p:nvPr/>
          </p:nvSpPr>
          <p:spPr>
            <a:xfrm>
              <a:off x="1741974" y="3023580"/>
              <a:ext cx="6731406"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solidFill>
              <a:schemeClr val="accent1">
                <a:lumMod val="75000"/>
              </a:schemeClr>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lvl="0" defTabSz="1244600">
                <a:lnSpc>
                  <a:spcPct val="90000"/>
                </a:lnSpc>
                <a:spcAft>
                  <a:spcPct val="35000"/>
                </a:spcAft>
              </a:pPr>
              <a:r>
                <a:rPr lang="zh-TW" altLang="en-US" sz="2800" b="1" dirty="0">
                  <a:solidFill>
                    <a:schemeClr val="bg1"/>
                  </a:solidFill>
                  <a:latin typeface="Adobe 繁黑體 Std B" pitchFamily="34" charset="-120"/>
                  <a:ea typeface="Adobe 繁黑體 Std B" pitchFamily="34" charset="-120"/>
                </a:rPr>
                <a:t>學生志願選填試探作業定位與運作</a:t>
              </a:r>
              <a:endParaRPr lang="en-US" altLang="zh-TW" sz="2800" b="1" dirty="0">
                <a:solidFill>
                  <a:schemeClr val="bg1"/>
                </a:solidFill>
                <a:latin typeface="Adobe 繁黑體 Std B" pitchFamily="34" charset="-120"/>
                <a:ea typeface="Adobe 繁黑體 Std B" pitchFamily="34" charset="-120"/>
              </a:endParaRPr>
            </a:p>
          </p:txBody>
        </p:sp>
        <p:sp>
          <p:nvSpPr>
            <p:cNvPr id="10" name="橢圓 9"/>
            <p:cNvSpPr/>
            <p:nvPr/>
          </p:nvSpPr>
          <p:spPr>
            <a:xfrm>
              <a:off x="1416954" y="28935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手繪多邊形 19"/>
            <p:cNvSpPr/>
            <p:nvPr/>
          </p:nvSpPr>
          <p:spPr>
            <a:xfrm>
              <a:off x="1824373" y="3887676"/>
              <a:ext cx="6649007" cy="520030"/>
            </a:xfrm>
            <a:custGeom>
              <a:avLst/>
              <a:gdLst>
                <a:gd name="connsiteX0" fmla="*/ 0 w 6775692"/>
                <a:gd name="connsiteY0" fmla="*/ 0 h 520030"/>
                <a:gd name="connsiteX1" fmla="*/ 6775692 w 6775692"/>
                <a:gd name="connsiteY1" fmla="*/ 0 h 520030"/>
                <a:gd name="connsiteX2" fmla="*/ 6775692 w 6775692"/>
                <a:gd name="connsiteY2" fmla="*/ 520030 h 520030"/>
                <a:gd name="connsiteX3" fmla="*/ 0 w 6775692"/>
                <a:gd name="connsiteY3" fmla="*/ 520030 h 520030"/>
                <a:gd name="connsiteX4" fmla="*/ 0 w 6775692"/>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692" h="520030">
                  <a:moveTo>
                    <a:pt x="0" y="0"/>
                  </a:moveTo>
                  <a:lnTo>
                    <a:pt x="6775692" y="0"/>
                  </a:lnTo>
                  <a:lnTo>
                    <a:pt x="6775692" y="520030"/>
                  </a:lnTo>
                  <a:lnTo>
                    <a:pt x="0" y="520030"/>
                  </a:lnTo>
                  <a:lnTo>
                    <a:pt x="0" y="0"/>
                  </a:lnTo>
                  <a:close/>
                </a:path>
              </a:pathLst>
            </a:custGeom>
            <a:solidFill>
              <a:schemeClr val="accent1">
                <a:lumMod val="75000"/>
              </a:schemeClr>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lvl="0" algn="l" defTabSz="1244600">
                <a:lnSpc>
                  <a:spcPct val="90000"/>
                </a:lnSpc>
                <a:spcBef>
                  <a:spcPct val="0"/>
                </a:spcBef>
                <a:spcAft>
                  <a:spcPct val="35000"/>
                </a:spcAft>
              </a:pPr>
              <a:endParaRPr lang="zh-TW" altLang="en-US" sz="2800" b="0" kern="1200" dirty="0">
                <a:solidFill>
                  <a:srgbClr val="FFFF99"/>
                </a:solidFill>
                <a:latin typeface="華康儷粗圓" pitchFamily="49" charset="-120"/>
                <a:ea typeface="華康儷粗圓" pitchFamily="49" charset="-120"/>
              </a:endParaRPr>
            </a:p>
          </p:txBody>
        </p:sp>
        <p:sp>
          <p:nvSpPr>
            <p:cNvPr id="21" name="橢圓 20"/>
            <p:cNvSpPr/>
            <p:nvPr/>
          </p:nvSpPr>
          <p:spPr>
            <a:xfrm>
              <a:off x="1469307" y="3829677"/>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手繪多邊形 21"/>
            <p:cNvSpPr/>
            <p:nvPr/>
          </p:nvSpPr>
          <p:spPr>
            <a:xfrm>
              <a:off x="1615289" y="4751772"/>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solidFill>
              <a:schemeClr val="accent1">
                <a:lumMod val="75000"/>
              </a:schemeClr>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chemeClr val="bg1"/>
                  </a:solidFill>
                  <a:latin typeface="Adobe 繁黑體 Std B" pitchFamily="34" charset="-120"/>
                  <a:ea typeface="Adobe 繁黑體 Std B" pitchFamily="34" charset="-120"/>
                </a:rPr>
                <a:t>ＱＡ問答集</a:t>
              </a:r>
              <a:r>
                <a:rPr lang="zh-TW" altLang="en-US" sz="2800" b="1" dirty="0">
                  <a:solidFill>
                    <a:schemeClr val="bg1"/>
                  </a:solidFill>
                  <a:latin typeface="Adobe 繁黑體 Std B" pitchFamily="34" charset="-120"/>
                  <a:ea typeface="Adobe 繁黑體 Std B" pitchFamily="34" charset="-120"/>
                </a:rPr>
                <a:t>編修</a:t>
              </a:r>
              <a:r>
                <a:rPr lang="zh-TW" altLang="en-US" sz="2800" b="1" kern="1200" dirty="0">
                  <a:solidFill>
                    <a:schemeClr val="bg1"/>
                  </a:solidFill>
                  <a:latin typeface="Adobe 繁黑體 Std B" pitchFamily="34" charset="-120"/>
                  <a:ea typeface="Adobe 繁黑體 Std B" pitchFamily="34" charset="-120"/>
                </a:rPr>
                <a:t>說明</a:t>
              </a:r>
              <a:endParaRPr lang="en-US" altLang="zh-TW" sz="2800" b="1" kern="1200" dirty="0">
                <a:solidFill>
                  <a:schemeClr val="bg1"/>
                </a:solidFill>
                <a:latin typeface="Adobe 繁黑體 Std B" pitchFamily="34" charset="-120"/>
                <a:ea typeface="Adobe 繁黑體 Std B" pitchFamily="34" charset="-120"/>
              </a:endParaRPr>
            </a:p>
          </p:txBody>
        </p:sp>
        <p:sp>
          <p:nvSpPr>
            <p:cNvPr id="23" name="橢圓 22"/>
            <p:cNvSpPr/>
            <p:nvPr/>
          </p:nvSpPr>
          <p:spPr>
            <a:xfrm>
              <a:off x="1181275" y="46937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手繪多邊形 23"/>
            <p:cNvSpPr/>
            <p:nvPr/>
          </p:nvSpPr>
          <p:spPr>
            <a:xfrm>
              <a:off x="1357219" y="5615868"/>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solidFill>
              <a:schemeClr val="accent1">
                <a:lumMod val="75000"/>
              </a:schemeClr>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0" rIns="71120" bIns="71120" numCol="1" spcCol="1270" anchor="ctr" anchorCtr="0">
              <a:noAutofit/>
            </a:bodyPr>
            <a:lstStyle/>
            <a:p>
              <a:pPr lvl="0" algn="l" defTabSz="1244600">
                <a:lnSpc>
                  <a:spcPct val="90000"/>
                </a:lnSpc>
                <a:spcBef>
                  <a:spcPct val="0"/>
                </a:spcBef>
                <a:spcAft>
                  <a:spcPct val="35000"/>
                </a:spcAft>
              </a:pPr>
              <a:endParaRPr lang="en-US" altLang="zh-TW"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25" name="橢圓 24"/>
            <p:cNvSpPr/>
            <p:nvPr/>
          </p:nvSpPr>
          <p:spPr>
            <a:xfrm>
              <a:off x="823200" y="555786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3" name="文字方塊 12"/>
          <p:cNvSpPr txBox="1"/>
          <p:nvPr/>
        </p:nvSpPr>
        <p:spPr>
          <a:xfrm>
            <a:off x="1555822" y="1952302"/>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1</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1816399" y="2750487"/>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2</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1878013" y="3672432"/>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3</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565353" y="4520704"/>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4</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1225858" y="5422924"/>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5</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1288928" y="1077787"/>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0</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29" name="矩形 28"/>
          <p:cNvSpPr/>
          <p:nvPr/>
        </p:nvSpPr>
        <p:spPr>
          <a:xfrm>
            <a:off x="2690936" y="3841874"/>
            <a:ext cx="3707904" cy="480131"/>
          </a:xfrm>
          <a:prstGeom prst="rect">
            <a:avLst/>
          </a:prstGeom>
        </p:spPr>
        <p:txBody>
          <a:bodyPr wrap="square">
            <a:spAutoFit/>
          </a:bodyPr>
          <a:lstStyle/>
          <a:p>
            <a:pPr defTabSz="1244600">
              <a:lnSpc>
                <a:spcPct val="90000"/>
              </a:lnSpc>
              <a:spcAft>
                <a:spcPct val="35000"/>
              </a:spcAft>
              <a:tabLst>
                <a:tab pos="895350" algn="l"/>
              </a:tabLst>
            </a:pPr>
            <a:r>
              <a:rPr lang="zh-TW" altLang="en-US" sz="2800" b="1" dirty="0">
                <a:solidFill>
                  <a:schemeClr val="bg1"/>
                </a:solidFill>
                <a:latin typeface="Adobe 繁黑體 Std B" pitchFamily="34" charset="-120"/>
                <a:ea typeface="Adobe 繁黑體 Std B" pitchFamily="34" charset="-120"/>
              </a:rPr>
              <a:t>輔導策略及特色作法</a:t>
            </a:r>
            <a:endParaRPr lang="en-US" altLang="zh-TW" sz="2800" b="1" dirty="0">
              <a:solidFill>
                <a:schemeClr val="bg1"/>
              </a:solidFill>
              <a:latin typeface="Adobe 繁黑體 Std B" pitchFamily="34" charset="-120"/>
              <a:ea typeface="Adobe 繁黑體 Std B" pitchFamily="34" charset="-120"/>
            </a:endParaRPr>
          </a:p>
        </p:txBody>
      </p:sp>
      <p:sp>
        <p:nvSpPr>
          <p:cNvPr id="31" name="矩形 30"/>
          <p:cNvSpPr/>
          <p:nvPr/>
        </p:nvSpPr>
        <p:spPr>
          <a:xfrm>
            <a:off x="2115169" y="5568905"/>
            <a:ext cx="902811" cy="487313"/>
          </a:xfrm>
          <a:prstGeom prst="rect">
            <a:avLst/>
          </a:prstGeom>
        </p:spPr>
        <p:txBody>
          <a:bodyPr wrap="none">
            <a:spAutoFit/>
          </a:bodyPr>
          <a:lstStyle/>
          <a:p>
            <a:pPr defTabSz="1244600">
              <a:lnSpc>
                <a:spcPct val="90000"/>
              </a:lnSpc>
              <a:spcAft>
                <a:spcPct val="35000"/>
              </a:spcAft>
              <a:tabLst>
                <a:tab pos="895350" algn="l"/>
              </a:tabLst>
            </a:pPr>
            <a:r>
              <a:rPr lang="zh-TW" altLang="en-US" sz="2800" b="1" dirty="0">
                <a:solidFill>
                  <a:schemeClr val="bg1"/>
                </a:solidFill>
                <a:latin typeface="Adobe 繁黑體 Std B" pitchFamily="34" charset="-120"/>
                <a:ea typeface="Adobe 繁黑體 Std B" pitchFamily="34" charset="-120"/>
              </a:rPr>
              <a:t>結語</a:t>
            </a:r>
          </a:p>
        </p:txBody>
      </p:sp>
    </p:spTree>
    <p:extLst>
      <p:ext uri="{BB962C8B-B14F-4D97-AF65-F5344CB8AC3E}">
        <p14:creationId xmlns:p14="http://schemas.microsoft.com/office/powerpoint/2010/main" val="550630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2485"/>
            <a:ext cx="10332500" cy="689048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96552" y="-171400"/>
            <a:ext cx="10801200" cy="7344816"/>
          </a:xfrm>
          <a:prstGeom prst="rect">
            <a:avLst/>
          </a:prstGeom>
          <a:gradFill>
            <a:gsLst>
              <a:gs pos="2000">
                <a:schemeClr val="bg1"/>
              </a:gs>
              <a:gs pos="44000">
                <a:schemeClr val="bg1">
                  <a:alpha val="54000"/>
                </a:schemeClr>
              </a:gs>
              <a:gs pos="100000">
                <a:schemeClr val="tx1">
                  <a:lumMod val="50000"/>
                  <a:lumOff val="5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323528" y="404664"/>
            <a:ext cx="5905784" cy="1107996"/>
          </a:xfrm>
          <a:prstGeom prst="rect">
            <a:avLst/>
          </a:prstGeom>
        </p:spPr>
        <p:txBody>
          <a:bodyPr wrap="none">
            <a:spAutoFit/>
          </a:bodyPr>
          <a:lstStyle/>
          <a:p>
            <a:r>
              <a:rPr lang="en-US" altLang="zh-TW" sz="6600" b="1" dirty="0">
                <a:solidFill>
                  <a:prstClr val="white"/>
                </a:solidFill>
                <a:effectLst>
                  <a:outerShdw blurRad="114300" dist="50800" dir="2700000" algn="tl" rotWithShape="0">
                    <a:prstClr val="black">
                      <a:alpha val="58000"/>
                    </a:prstClr>
                  </a:outerShdw>
                </a:effectLst>
                <a:latin typeface="Adobe 繁黑體 Std B" pitchFamily="34" charset="-120"/>
                <a:ea typeface="Adobe 繁黑體 Std B" pitchFamily="34" charset="-120"/>
              </a:rPr>
              <a:t>Part1-</a:t>
            </a:r>
            <a:r>
              <a:rPr lang="zh-TW" altLang="en-US" sz="6600" b="1" dirty="0">
                <a:solidFill>
                  <a:prstClr val="white"/>
                </a:solidFill>
                <a:effectLst>
                  <a:outerShdw blurRad="114300" dist="50800" dir="2700000" algn="tl" rotWithShape="0">
                    <a:prstClr val="black">
                      <a:alpha val="58000"/>
                    </a:prstClr>
                  </a:outerShdw>
                </a:effectLst>
                <a:latin typeface="Adobe 繁黑體 Std B" pitchFamily="34" charset="-120"/>
                <a:ea typeface="Adobe 繁黑體 Std B" pitchFamily="34" charset="-120"/>
              </a:rPr>
              <a:t>免試入學</a:t>
            </a:r>
            <a:endParaRPr lang="zh-TW" altLang="en-US" sz="6600" dirty="0">
              <a:effectLst>
                <a:outerShdw blurRad="114300" dist="50800" dir="2700000" algn="tl" rotWithShape="0">
                  <a:prstClr val="black">
                    <a:alpha val="58000"/>
                  </a:prstClr>
                </a:outerShdw>
              </a:effectLst>
            </a:endParaRPr>
          </a:p>
        </p:txBody>
      </p:sp>
      <p:sp>
        <p:nvSpPr>
          <p:cNvPr id="6" name="矩形 5"/>
          <p:cNvSpPr/>
          <p:nvPr/>
        </p:nvSpPr>
        <p:spPr>
          <a:xfrm>
            <a:off x="7656244" y="6453336"/>
            <a:ext cx="1236236" cy="230832"/>
          </a:xfrm>
          <a:prstGeom prst="rect">
            <a:avLst/>
          </a:prstGeom>
        </p:spPr>
        <p:txBody>
          <a:bodyPr wrap="none">
            <a:spAutoFit/>
          </a:bodyPr>
          <a:lstStyle/>
          <a:p>
            <a:r>
              <a:rPr lang="en-US" altLang="zh-TW" sz="900" dirty="0">
                <a:solidFill>
                  <a:srgbClr val="444444"/>
                </a:solidFill>
                <a:latin typeface="Arial" panose="020B0604020202020204" pitchFamily="34" charset="0"/>
              </a:rPr>
              <a:t>Photo on </a:t>
            </a:r>
            <a:r>
              <a:rPr lang="en-US" altLang="zh-TW" sz="900" dirty="0" err="1">
                <a:solidFill>
                  <a:srgbClr val="111111"/>
                </a:solidFill>
                <a:latin typeface="Arial" panose="020B0604020202020204" pitchFamily="34" charset="0"/>
                <a:hlinkClick r:id="rId3"/>
              </a:rPr>
              <a:t>VisualHunt</a:t>
            </a:r>
            <a:endParaRPr lang="zh-TW" altLang="en-US" sz="900" dirty="0"/>
          </a:p>
        </p:txBody>
      </p:sp>
    </p:spTree>
    <p:extLst>
      <p:ext uri="{BB962C8B-B14F-4D97-AF65-F5344CB8AC3E}">
        <p14:creationId xmlns:p14="http://schemas.microsoft.com/office/powerpoint/2010/main" val="8075256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圓角矩形 32"/>
          <p:cNvSpPr/>
          <p:nvPr/>
        </p:nvSpPr>
        <p:spPr>
          <a:xfrm>
            <a:off x="4375809" y="2929314"/>
            <a:ext cx="1311807" cy="4576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4387927" y="2353250"/>
            <a:ext cx="1311807" cy="4576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21"/>
          <p:cNvSpPr/>
          <p:nvPr/>
        </p:nvSpPr>
        <p:spPr>
          <a:xfrm>
            <a:off x="5975648" y="2353250"/>
            <a:ext cx="1311807" cy="4576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20"/>
          <p:cNvSpPr/>
          <p:nvPr/>
        </p:nvSpPr>
        <p:spPr>
          <a:xfrm>
            <a:off x="2735288" y="2353250"/>
            <a:ext cx="1311807" cy="4576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圓角矩形 1"/>
          <p:cNvSpPr/>
          <p:nvPr/>
        </p:nvSpPr>
        <p:spPr>
          <a:xfrm>
            <a:off x="1151112" y="2353250"/>
            <a:ext cx="1311807" cy="4576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免試入學及相關事項</a:t>
            </a:r>
            <a:r>
              <a:rPr lang="en-US" altLang="zh-TW" sz="3200" b="1" dirty="0">
                <a:solidFill>
                  <a:prstClr val="white"/>
                </a:solidFill>
                <a:latin typeface="Adobe 繁黑體 Std B" pitchFamily="34" charset="-120"/>
                <a:ea typeface="Adobe 繁黑體 Std B" pitchFamily="34" charset="-120"/>
              </a:rPr>
              <a:t>(1)</a:t>
            </a:r>
            <a:endParaRPr lang="zh-TW" altLang="en-US" sz="3200" b="1" dirty="0">
              <a:solidFill>
                <a:prstClr val="white"/>
              </a:solidFill>
              <a:latin typeface="Adobe 繁黑體 Std B" pitchFamily="34" charset="-120"/>
              <a:ea typeface="Adobe 繁黑體 Std B" pitchFamily="34" charset="-120"/>
            </a:endParaRPr>
          </a:p>
        </p:txBody>
      </p:sp>
      <p:sp>
        <p:nvSpPr>
          <p:cNvPr id="4" name="圓角矩形 3"/>
          <p:cNvSpPr/>
          <p:nvPr/>
        </p:nvSpPr>
        <p:spPr>
          <a:xfrm>
            <a:off x="1157620" y="5013176"/>
            <a:ext cx="7158796" cy="90750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TW" altLang="en-US" sz="2400" b="1" dirty="0">
                <a:solidFill>
                  <a:schemeClr val="bg1"/>
                </a:solidFill>
                <a:latin typeface="Adobe 繁黑體 Std B" pitchFamily="34" charset="-120"/>
                <a:ea typeface="Adobe 繁黑體 Std B" pitchFamily="34" charset="-120"/>
              </a:rPr>
              <a:t>特殊原因可變更就學區</a:t>
            </a:r>
            <a:r>
              <a:rPr lang="en-US" altLang="zh-TW" sz="2400" dirty="0">
                <a:solidFill>
                  <a:schemeClr val="bg1"/>
                </a:solidFill>
                <a:latin typeface="Adobe 繁黑體 Std B" pitchFamily="34" charset="-120"/>
                <a:ea typeface="Adobe 繁黑體 Std B" pitchFamily="34" charset="-120"/>
              </a:rPr>
              <a:t/>
            </a:r>
            <a:br>
              <a:rPr lang="en-US" altLang="zh-TW" sz="2400" dirty="0">
                <a:solidFill>
                  <a:schemeClr val="bg1"/>
                </a:solidFill>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  </a:t>
            </a:r>
            <a:r>
              <a:rPr lang="zh-TW" altLang="en-US" sz="2400" b="1" dirty="0">
                <a:solidFill>
                  <a:schemeClr val="bg1"/>
                </a:solidFill>
                <a:latin typeface="Adobe 繁黑體 Std B" pitchFamily="34" charset="-120"/>
                <a:ea typeface="Adobe 繁黑體 Std B" pitchFamily="34" charset="-120"/>
              </a:rPr>
              <a:t>申請日程：</a:t>
            </a:r>
            <a:r>
              <a:rPr lang="en-US" altLang="zh-TW" sz="2400" b="1" dirty="0">
                <a:solidFill>
                  <a:schemeClr val="bg1"/>
                </a:solidFill>
                <a:latin typeface="Adobe 繁黑體 Std B" pitchFamily="34" charset="-120"/>
                <a:ea typeface="Adobe 繁黑體 Std B" pitchFamily="34" charset="-120"/>
              </a:rPr>
              <a:t>109</a:t>
            </a:r>
            <a:r>
              <a:rPr lang="zh-TW" altLang="en-US" sz="2400" b="1" dirty="0" smtClean="0">
                <a:solidFill>
                  <a:schemeClr val="bg1"/>
                </a:solidFill>
                <a:latin typeface="Adobe 繁黑體 Std B" pitchFamily="34" charset="-120"/>
                <a:ea typeface="Adobe 繁黑體 Std B" pitchFamily="34" charset="-120"/>
              </a:rPr>
              <a:t>年</a:t>
            </a:r>
            <a:r>
              <a:rPr lang="en-US" altLang="zh-TW" sz="2400" b="1" dirty="0">
                <a:solidFill>
                  <a:schemeClr val="bg1"/>
                </a:solidFill>
                <a:latin typeface="Adobe 繁黑體 Std B" pitchFamily="34" charset="-120"/>
                <a:ea typeface="Adobe 繁黑體 Std B" pitchFamily="34" charset="-120"/>
              </a:rPr>
              <a:t>5</a:t>
            </a:r>
            <a:r>
              <a:rPr lang="zh-TW" altLang="en-US" sz="2400" b="1" dirty="0" smtClean="0">
                <a:solidFill>
                  <a:schemeClr val="bg1"/>
                </a:solidFill>
                <a:latin typeface="Adobe 繁黑體 Std B" pitchFamily="34" charset="-120"/>
                <a:ea typeface="Adobe 繁黑體 Std B" pitchFamily="34" charset="-120"/>
              </a:rPr>
              <a:t>月</a:t>
            </a:r>
            <a:r>
              <a:rPr lang="en-US" altLang="zh-TW" sz="2400" b="1" dirty="0">
                <a:solidFill>
                  <a:schemeClr val="bg1"/>
                </a:solidFill>
                <a:latin typeface="Adobe 繁黑體 Std B" pitchFamily="34" charset="-120"/>
                <a:ea typeface="Adobe 繁黑體 Std B" pitchFamily="34" charset="-120"/>
              </a:rPr>
              <a:t>4</a:t>
            </a:r>
            <a:r>
              <a:rPr lang="zh-TW" altLang="en-US" sz="2400" b="1" dirty="0" smtClean="0">
                <a:solidFill>
                  <a:schemeClr val="bg1"/>
                </a:solidFill>
                <a:latin typeface="Adobe 繁黑體 Std B" pitchFamily="34" charset="-120"/>
                <a:ea typeface="Adobe 繁黑體 Std B" pitchFamily="34" charset="-120"/>
              </a:rPr>
              <a:t>日</a:t>
            </a:r>
            <a:r>
              <a:rPr lang="zh-TW" altLang="en-US" sz="2400" b="1" dirty="0">
                <a:solidFill>
                  <a:schemeClr val="bg1"/>
                </a:solidFill>
                <a:latin typeface="Adobe 繁黑體 Std B" pitchFamily="34" charset="-120"/>
                <a:ea typeface="Adobe 繁黑體 Std B" pitchFamily="34" charset="-120"/>
              </a:rPr>
              <a:t>～</a:t>
            </a:r>
            <a:r>
              <a:rPr lang="en-US" altLang="zh-TW" sz="2400" b="1" dirty="0">
                <a:solidFill>
                  <a:schemeClr val="bg1"/>
                </a:solidFill>
                <a:latin typeface="Adobe 繁黑體 Std B" pitchFamily="34" charset="-120"/>
                <a:ea typeface="Adobe 繁黑體 Std B" pitchFamily="34" charset="-120"/>
              </a:rPr>
              <a:t>5</a:t>
            </a:r>
            <a:r>
              <a:rPr lang="zh-TW" altLang="en-US" sz="2400" b="1" dirty="0" smtClean="0">
                <a:solidFill>
                  <a:schemeClr val="bg1"/>
                </a:solidFill>
                <a:latin typeface="Adobe 繁黑體 Std B" pitchFamily="34" charset="-120"/>
                <a:ea typeface="Adobe 繁黑體 Std B" pitchFamily="34" charset="-120"/>
              </a:rPr>
              <a:t>月</a:t>
            </a:r>
            <a:r>
              <a:rPr lang="en-US" altLang="zh-TW" sz="2400" b="1" dirty="0">
                <a:solidFill>
                  <a:schemeClr val="bg1"/>
                </a:solidFill>
                <a:latin typeface="Adobe 繁黑體 Std B" pitchFamily="34" charset="-120"/>
                <a:ea typeface="Adobe 繁黑體 Std B" pitchFamily="34" charset="-120"/>
              </a:rPr>
              <a:t>8</a:t>
            </a:r>
            <a:r>
              <a:rPr lang="zh-TW" altLang="en-US" sz="2400" b="1" smtClean="0">
                <a:solidFill>
                  <a:schemeClr val="bg1"/>
                </a:solidFill>
                <a:latin typeface="Adobe 繁黑體 Std B" pitchFamily="34" charset="-120"/>
                <a:ea typeface="Adobe 繁黑體 Std B" pitchFamily="34" charset="-120"/>
              </a:rPr>
              <a:t>日</a:t>
            </a:r>
            <a:endParaRPr lang="zh-TW" altLang="en-US" sz="2400" b="1" dirty="0">
              <a:solidFill>
                <a:schemeClr val="bg1"/>
              </a:solidFill>
              <a:latin typeface="Adobe 繁黑體 Std B" pitchFamily="34" charset="-120"/>
              <a:ea typeface="Adobe 繁黑體 Std B" pitchFamily="34" charset="-120"/>
            </a:endParaRPr>
          </a:p>
        </p:txBody>
      </p:sp>
      <p:sp>
        <p:nvSpPr>
          <p:cNvPr id="28" name="內容版面配置區 2"/>
          <p:cNvSpPr>
            <a:spLocks noGrp="1"/>
          </p:cNvSpPr>
          <p:nvPr>
            <p:ph idx="4294967295"/>
          </p:nvPr>
        </p:nvSpPr>
        <p:spPr>
          <a:xfrm>
            <a:off x="827584" y="1628800"/>
            <a:ext cx="7129612" cy="3384550"/>
          </a:xfrm>
        </p:spPr>
        <p:txBody>
          <a:bodyPr>
            <a:noAutofit/>
          </a:bodyPr>
          <a:lstStyle/>
          <a:p>
            <a:pPr marL="0" indent="0">
              <a:lnSpc>
                <a:spcPct val="120000"/>
              </a:lnSpc>
              <a:buNone/>
            </a:pPr>
            <a:r>
              <a:rPr lang="zh-TW" altLang="en-US" sz="2800" dirty="0">
                <a:solidFill>
                  <a:srgbClr val="FF0000"/>
                </a:solidFill>
                <a:latin typeface="Adobe 繁黑體 Std B" pitchFamily="34" charset="-120"/>
                <a:ea typeface="Adobe 繁黑體 Std B" pitchFamily="34" charset="-120"/>
              </a:rPr>
              <a:t>依學生學籍所在全國共有</a:t>
            </a:r>
            <a:r>
              <a:rPr lang="en-US" altLang="zh-TW" sz="2800" dirty="0">
                <a:solidFill>
                  <a:srgbClr val="FF0000"/>
                </a:solidFill>
                <a:latin typeface="Adobe 繁黑體 Std B" pitchFamily="34" charset="-120"/>
                <a:ea typeface="Adobe 繁黑體 Std B" pitchFamily="34" charset="-120"/>
              </a:rPr>
              <a:t>15</a:t>
            </a:r>
            <a:r>
              <a:rPr lang="zh-TW" altLang="en-US" sz="2800" dirty="0">
                <a:solidFill>
                  <a:srgbClr val="FF0000"/>
                </a:solidFill>
                <a:latin typeface="Adobe 繁黑體 Std B" pitchFamily="34" charset="-120"/>
                <a:ea typeface="Adobe 繁黑體 Std B" pitchFamily="34" charset="-120"/>
              </a:rPr>
              <a:t>個就學區：</a:t>
            </a:r>
            <a:endParaRPr lang="en-US" altLang="zh-TW" sz="2800" dirty="0">
              <a:solidFill>
                <a:srgbClr val="FF0000"/>
              </a:solidFill>
              <a:latin typeface="Adobe 繁黑體 Std B" pitchFamily="34" charset="-120"/>
              <a:ea typeface="Adobe 繁黑體 Std B" pitchFamily="34" charset="-120"/>
            </a:endParaRPr>
          </a:p>
          <a:p>
            <a:pPr marL="0" indent="0">
              <a:lnSpc>
                <a:spcPct val="120000"/>
              </a:lnSpc>
              <a:buNone/>
            </a:pPr>
            <a:r>
              <a:rPr lang="zh-TW" altLang="en-US" sz="2800" dirty="0">
                <a:solidFill>
                  <a:srgbClr val="FF0000"/>
                </a:solidFill>
                <a:latin typeface="Adobe 繁黑體 Std B" pitchFamily="34" charset="-120"/>
                <a:ea typeface="Adobe 繁黑體 Std B" pitchFamily="34" charset="-120"/>
              </a:rPr>
              <a:t>   </a:t>
            </a:r>
            <a:r>
              <a:rPr lang="zh-TW" altLang="en-US" b="1" dirty="0">
                <a:solidFill>
                  <a:schemeClr val="accent2">
                    <a:lumMod val="75000"/>
                  </a:schemeClr>
                </a:solidFill>
                <a:latin typeface="Adobe 繁黑體 Std B" pitchFamily="34" charset="-120"/>
                <a:ea typeface="Adobe 繁黑體 Std B" pitchFamily="34" charset="-120"/>
              </a:rPr>
              <a:t>基北區、桃連區、竹苗區、中投區、</a:t>
            </a:r>
            <a:r>
              <a:rPr lang="en-US" altLang="zh-TW" b="1" dirty="0">
                <a:solidFill>
                  <a:schemeClr val="accent2">
                    <a:lumMod val="75000"/>
                  </a:schemeClr>
                </a:solidFill>
                <a:latin typeface="Adobe 繁黑體 Std B" pitchFamily="34" charset="-120"/>
                <a:ea typeface="Adobe 繁黑體 Std B" pitchFamily="34" charset="-120"/>
              </a:rPr>
              <a:t/>
            </a:r>
            <a:br>
              <a:rPr lang="en-US" altLang="zh-TW" b="1" dirty="0">
                <a:solidFill>
                  <a:schemeClr val="accent2">
                    <a:lumMod val="75000"/>
                  </a:schemeClr>
                </a:solidFill>
                <a:latin typeface="Adobe 繁黑體 Std B" pitchFamily="34" charset="-120"/>
                <a:ea typeface="Adobe 繁黑體 Std B" pitchFamily="34" charset="-120"/>
              </a:rPr>
            </a:br>
            <a:r>
              <a:rPr lang="en-US" altLang="zh-TW" b="1" dirty="0">
                <a:solidFill>
                  <a:schemeClr val="accent2">
                    <a:lumMod val="75000"/>
                  </a:schemeClr>
                </a:solidFill>
                <a:latin typeface="Adobe 繁黑體 Std B" pitchFamily="34" charset="-120"/>
                <a:ea typeface="Adobe 繁黑體 Std B" pitchFamily="34" charset="-120"/>
              </a:rPr>
              <a:t>   </a:t>
            </a:r>
            <a:r>
              <a:rPr lang="zh-TW" altLang="en-US" b="1" dirty="0">
                <a:solidFill>
                  <a:schemeClr val="accent2">
                    <a:lumMod val="75000"/>
                  </a:schemeClr>
                </a:solidFill>
                <a:latin typeface="Adobe 繁黑體 Std B" pitchFamily="34" charset="-120"/>
                <a:ea typeface="Adobe 繁黑體 Std B" pitchFamily="34" charset="-120"/>
              </a:rPr>
              <a:t>彰化區、雲林區、嘉義區、臺南區、</a:t>
            </a:r>
            <a:r>
              <a:rPr lang="en-US" altLang="zh-TW" b="1" dirty="0">
                <a:solidFill>
                  <a:schemeClr val="accent2">
                    <a:lumMod val="75000"/>
                  </a:schemeClr>
                </a:solidFill>
                <a:latin typeface="Adobe 繁黑體 Std B" pitchFamily="34" charset="-120"/>
                <a:ea typeface="Adobe 繁黑體 Std B" pitchFamily="34" charset="-120"/>
              </a:rPr>
              <a:t/>
            </a:r>
            <a:br>
              <a:rPr lang="en-US" altLang="zh-TW" b="1" dirty="0">
                <a:solidFill>
                  <a:schemeClr val="accent2">
                    <a:lumMod val="75000"/>
                  </a:schemeClr>
                </a:solidFill>
                <a:latin typeface="Adobe 繁黑體 Std B" pitchFamily="34" charset="-120"/>
                <a:ea typeface="Adobe 繁黑體 Std B" pitchFamily="34" charset="-120"/>
              </a:rPr>
            </a:br>
            <a:r>
              <a:rPr lang="zh-TW" altLang="en-US" b="1" dirty="0">
                <a:solidFill>
                  <a:schemeClr val="accent2">
                    <a:lumMod val="75000"/>
                  </a:schemeClr>
                </a:solidFill>
                <a:latin typeface="Adobe 繁黑體 Std B" pitchFamily="34" charset="-120"/>
                <a:ea typeface="Adobe 繁黑體 Std B" pitchFamily="34" charset="-120"/>
              </a:rPr>
              <a:t>   高雄區、屏東區、宜蘭區、花蓮區、</a:t>
            </a:r>
            <a:r>
              <a:rPr lang="en-US" altLang="zh-TW" b="1" dirty="0">
                <a:solidFill>
                  <a:schemeClr val="accent2">
                    <a:lumMod val="75000"/>
                  </a:schemeClr>
                </a:solidFill>
                <a:latin typeface="Adobe 繁黑體 Std B" pitchFamily="34" charset="-120"/>
                <a:ea typeface="Adobe 繁黑體 Std B" pitchFamily="34" charset="-120"/>
              </a:rPr>
              <a:t/>
            </a:r>
            <a:br>
              <a:rPr lang="en-US" altLang="zh-TW" b="1" dirty="0">
                <a:solidFill>
                  <a:schemeClr val="accent2">
                    <a:lumMod val="75000"/>
                  </a:schemeClr>
                </a:solidFill>
                <a:latin typeface="Adobe 繁黑體 Std B" pitchFamily="34" charset="-120"/>
                <a:ea typeface="Adobe 繁黑體 Std B" pitchFamily="34" charset="-120"/>
              </a:rPr>
            </a:br>
            <a:r>
              <a:rPr lang="en-US" altLang="zh-TW" b="1" dirty="0">
                <a:solidFill>
                  <a:schemeClr val="accent2">
                    <a:lumMod val="75000"/>
                  </a:schemeClr>
                </a:solidFill>
                <a:latin typeface="Adobe 繁黑體 Std B" pitchFamily="34" charset="-120"/>
                <a:ea typeface="Adobe 繁黑體 Std B" pitchFamily="34" charset="-120"/>
              </a:rPr>
              <a:t>   </a:t>
            </a:r>
            <a:r>
              <a:rPr lang="zh-TW" altLang="en-US" b="1" dirty="0">
                <a:solidFill>
                  <a:schemeClr val="accent2">
                    <a:lumMod val="75000"/>
                  </a:schemeClr>
                </a:solidFill>
                <a:latin typeface="Adobe 繁黑體 Std B" pitchFamily="34" charset="-120"/>
                <a:ea typeface="Adobe 繁黑體 Std B" pitchFamily="34" charset="-120"/>
              </a:rPr>
              <a:t>臺東區、澎湖區、金門區</a:t>
            </a:r>
            <a:endParaRPr lang="en-US" altLang="zh-TW" b="1" dirty="0">
              <a:solidFill>
                <a:schemeClr val="accent2">
                  <a:lumMod val="75000"/>
                </a:schemeClr>
              </a:solidFill>
              <a:latin typeface="Adobe 繁黑體 Std B" pitchFamily="34" charset="-120"/>
              <a:ea typeface="Adobe 繁黑體 Std B" pitchFamily="34" charset="-120"/>
            </a:endParaRPr>
          </a:p>
        </p:txBody>
      </p:sp>
      <p:grpSp>
        <p:nvGrpSpPr>
          <p:cNvPr id="48" name="群組 47"/>
          <p:cNvGrpSpPr/>
          <p:nvPr/>
        </p:nvGrpSpPr>
        <p:grpSpPr>
          <a:xfrm>
            <a:off x="2195736" y="44624"/>
            <a:ext cx="2664296" cy="360045"/>
            <a:chOff x="2123728" y="44624"/>
            <a:chExt cx="2664296" cy="360045"/>
          </a:xfrm>
        </p:grpSpPr>
        <p:grpSp>
          <p:nvGrpSpPr>
            <p:cNvPr id="49" name="群組 48"/>
            <p:cNvGrpSpPr/>
            <p:nvPr/>
          </p:nvGrpSpPr>
          <p:grpSpPr>
            <a:xfrm>
              <a:off x="2627784" y="44624"/>
              <a:ext cx="2160240" cy="360045"/>
              <a:chOff x="2339752" y="44624"/>
              <a:chExt cx="2160240" cy="360045"/>
            </a:xfrm>
          </p:grpSpPr>
          <p:grpSp>
            <p:nvGrpSpPr>
              <p:cNvPr id="52" name="群組 37"/>
              <p:cNvGrpSpPr/>
              <p:nvPr/>
            </p:nvGrpSpPr>
            <p:grpSpPr>
              <a:xfrm>
                <a:off x="2835903" y="44629"/>
                <a:ext cx="1664089" cy="360040"/>
                <a:chOff x="2835897" y="44624"/>
                <a:chExt cx="1664089" cy="360040"/>
              </a:xfrm>
            </p:grpSpPr>
            <p:sp>
              <p:nvSpPr>
                <p:cNvPr id="55" name="橢圓 5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641619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20" name="群組 19"/>
          <p:cNvGrpSpPr/>
          <p:nvPr/>
        </p:nvGrpSpPr>
        <p:grpSpPr>
          <a:xfrm>
            <a:off x="572361" y="3384460"/>
            <a:ext cx="8136904" cy="3024336"/>
            <a:chOff x="1696226" y="6093296"/>
            <a:chExt cx="8136904" cy="3024336"/>
          </a:xfrm>
        </p:grpSpPr>
        <p:grpSp>
          <p:nvGrpSpPr>
            <p:cNvPr id="51" name="群組 50"/>
            <p:cNvGrpSpPr/>
            <p:nvPr/>
          </p:nvGrpSpPr>
          <p:grpSpPr>
            <a:xfrm>
              <a:off x="1696226" y="6093296"/>
              <a:ext cx="8136904" cy="3024336"/>
              <a:chOff x="395536" y="1340768"/>
              <a:chExt cx="8136904" cy="3024336"/>
            </a:xfrm>
          </p:grpSpPr>
          <p:grpSp>
            <p:nvGrpSpPr>
              <p:cNvPr id="52" name="群組 51"/>
              <p:cNvGrpSpPr/>
              <p:nvPr/>
            </p:nvGrpSpPr>
            <p:grpSpPr>
              <a:xfrm>
                <a:off x="395536" y="1340768"/>
                <a:ext cx="8136904" cy="3024336"/>
                <a:chOff x="395536" y="1340768"/>
                <a:chExt cx="8136904" cy="3024336"/>
              </a:xfrm>
            </p:grpSpPr>
            <p:sp>
              <p:nvSpPr>
                <p:cNvPr id="56" name="矩形 55"/>
                <p:cNvSpPr/>
                <p:nvPr/>
              </p:nvSpPr>
              <p:spPr>
                <a:xfrm>
                  <a:off x="4499992" y="1340768"/>
                  <a:ext cx="4032448" cy="3024336"/>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高中高職</a:t>
                  </a:r>
                </a:p>
              </p:txBody>
            </p:sp>
            <p:sp>
              <p:nvSpPr>
                <p:cNvPr id="57" name="矩形 56"/>
                <p:cNvSpPr/>
                <p:nvPr/>
              </p:nvSpPr>
              <p:spPr>
                <a:xfrm>
                  <a:off x="395536" y="1340768"/>
                  <a:ext cx="4032448" cy="3024336"/>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國中</a:t>
                  </a:r>
                </a:p>
              </p:txBody>
            </p:sp>
          </p:grpSp>
          <p:sp>
            <p:nvSpPr>
              <p:cNvPr id="53" name="五邊形 52"/>
              <p:cNvSpPr/>
              <p:nvPr/>
            </p:nvSpPr>
            <p:spPr>
              <a:xfrm>
                <a:off x="755576" y="2492896"/>
                <a:ext cx="3528392" cy="1159418"/>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lnSpc>
                    <a:spcPct val="150000"/>
                  </a:lnSpc>
                  <a:spcAft>
                    <a:spcPts val="0"/>
                  </a:spcAft>
                </a:pPr>
                <a:r>
                  <a:rPr lang="zh-TW" altLang="zh-TW" sz="2000" kern="100" dirty="0">
                    <a:latin typeface="Times New Roman"/>
                    <a:ea typeface="標楷體"/>
                    <a:cs typeface="Times New Roman"/>
                  </a:rPr>
                  <a:t>桃</a:t>
                </a:r>
                <a:r>
                  <a:rPr lang="zh-TW" altLang="en-US" sz="2000" kern="100" dirty="0">
                    <a:latin typeface="Times New Roman"/>
                    <a:ea typeface="標楷體"/>
                    <a:cs typeface="Times New Roman"/>
                  </a:rPr>
                  <a:t>連區桃園市</a:t>
                </a:r>
                <a:endParaRPr lang="en-US" altLang="zh-TW" sz="2000" kern="100" dirty="0">
                  <a:latin typeface="Times New Roman"/>
                  <a:ea typeface="標楷體"/>
                  <a:cs typeface="Times New Roman"/>
                </a:endParaRPr>
              </a:p>
              <a:p>
                <a:pPr algn="just">
                  <a:lnSpc>
                    <a:spcPct val="150000"/>
                  </a:lnSpc>
                  <a:spcAft>
                    <a:spcPts val="0"/>
                  </a:spcAft>
                </a:pPr>
                <a:r>
                  <a:rPr lang="zh-TW" altLang="zh-TW" sz="2000" kern="100" dirty="0">
                    <a:latin typeface="Times New Roman"/>
                    <a:ea typeface="標楷體"/>
                    <a:cs typeface="Times New Roman"/>
                  </a:rPr>
                  <a:t>蘆竹</a:t>
                </a:r>
                <a:r>
                  <a:rPr lang="zh-TW" altLang="en-US" sz="2000" kern="100" dirty="0">
                    <a:latin typeface="Times New Roman"/>
                    <a:ea typeface="標楷體"/>
                    <a:cs typeface="Times New Roman"/>
                  </a:rPr>
                  <a:t>區</a:t>
                </a:r>
                <a:r>
                  <a:rPr lang="zh-TW" altLang="zh-TW" sz="2000" kern="100" dirty="0">
                    <a:latin typeface="Times New Roman"/>
                    <a:ea typeface="標楷體"/>
                    <a:cs typeface="Times New Roman"/>
                  </a:rPr>
                  <a:t>、龜山</a:t>
                </a:r>
                <a:r>
                  <a:rPr lang="zh-TW" altLang="en-US" sz="2000" kern="100" dirty="0">
                    <a:latin typeface="Times New Roman"/>
                    <a:ea typeface="標楷體"/>
                    <a:cs typeface="Times New Roman"/>
                  </a:rPr>
                  <a:t>區</a:t>
                </a:r>
                <a:r>
                  <a:rPr lang="zh-TW" altLang="zh-TW" sz="2000" kern="100" dirty="0">
                    <a:latin typeface="Times New Roman"/>
                    <a:ea typeface="標楷體"/>
                    <a:cs typeface="Times New Roman"/>
                  </a:rPr>
                  <a:t>、八德</a:t>
                </a:r>
                <a:r>
                  <a:rPr lang="zh-TW" altLang="en-US" sz="2000" kern="100" dirty="0">
                    <a:latin typeface="Times New Roman"/>
                    <a:ea typeface="標楷體"/>
                    <a:cs typeface="Times New Roman"/>
                  </a:rPr>
                  <a:t>區</a:t>
                </a:r>
                <a:endParaRPr lang="zh-TW" altLang="zh-TW" sz="2000" kern="100" dirty="0">
                  <a:cs typeface="Times New Roman"/>
                </a:endParaRPr>
              </a:p>
            </p:txBody>
          </p:sp>
          <p:sp>
            <p:nvSpPr>
              <p:cNvPr id="54" name="矩形 53"/>
              <p:cNvSpPr/>
              <p:nvPr/>
            </p:nvSpPr>
            <p:spPr>
              <a:xfrm>
                <a:off x="5292080" y="2060848"/>
                <a:ext cx="2592288" cy="8640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b="1" dirty="0">
                    <a:latin typeface="標楷體" panose="03000509000000000000" pitchFamily="65" charset="-120"/>
                    <a:ea typeface="標楷體" panose="03000509000000000000" pitchFamily="65" charset="-120"/>
                  </a:rPr>
                  <a:t>桃連區</a:t>
                </a:r>
                <a:endParaRPr lang="en-US" altLang="zh-TW" b="1" dirty="0">
                  <a:latin typeface="標楷體" panose="03000509000000000000" pitchFamily="65" charset="-120"/>
                  <a:ea typeface="標楷體" panose="03000509000000000000" pitchFamily="65" charset="-120"/>
                </a:endParaRPr>
              </a:p>
              <a:p>
                <a:pPr algn="ctr"/>
                <a:r>
                  <a:rPr lang="zh-TW" altLang="en-US" dirty="0">
                    <a:latin typeface="標楷體" panose="03000509000000000000" pitchFamily="65" charset="-120"/>
                    <a:ea typeface="標楷體" panose="03000509000000000000" pitchFamily="65" charset="-120"/>
                  </a:rPr>
                  <a:t>所有高中高職</a:t>
                </a:r>
              </a:p>
            </p:txBody>
          </p:sp>
          <p:sp>
            <p:nvSpPr>
              <p:cNvPr id="55" name="矩形 54"/>
              <p:cNvSpPr/>
              <p:nvPr/>
            </p:nvSpPr>
            <p:spPr>
              <a:xfrm>
                <a:off x="5292080" y="2996952"/>
                <a:ext cx="2592288" cy="108012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標楷體" panose="03000509000000000000" pitchFamily="65" charset="-120"/>
                    <a:ea typeface="標楷體" panose="03000509000000000000" pitchFamily="65" charset="-120"/>
                  </a:rPr>
                  <a:t>基北區</a:t>
                </a:r>
                <a:endParaRPr lang="en-US" altLang="zh-TW" b="1" dirty="0">
                  <a:latin typeface="標楷體" panose="03000509000000000000" pitchFamily="65" charset="-120"/>
                  <a:ea typeface="標楷體" panose="03000509000000000000" pitchFamily="65" charset="-120"/>
                </a:endParaRPr>
              </a:p>
              <a:p>
                <a:pPr algn="ctr"/>
                <a:r>
                  <a:rPr lang="zh-TW" altLang="en-US" sz="1600" kern="100" dirty="0">
                    <a:latin typeface="Times New Roman"/>
                    <a:ea typeface="標楷體"/>
                    <a:cs typeface="Times New Roman"/>
                  </a:rPr>
                  <a:t>新北市之</a:t>
                </a:r>
                <a:r>
                  <a:rPr lang="zh-TW" altLang="zh-TW" sz="1600" kern="100" dirty="0">
                    <a:latin typeface="Times New Roman"/>
                    <a:ea typeface="標楷體"/>
                    <a:cs typeface="Times New Roman"/>
                  </a:rPr>
                  <a:t>林口區、樹林區</a:t>
                </a:r>
                <a:endParaRPr lang="en-US" altLang="zh-TW" sz="1600" kern="100" dirty="0">
                  <a:latin typeface="Times New Roman"/>
                  <a:ea typeface="標楷體"/>
                  <a:cs typeface="Times New Roman"/>
                </a:endParaRPr>
              </a:p>
              <a:p>
                <a:pPr algn="ctr"/>
                <a:r>
                  <a:rPr lang="zh-TW" altLang="zh-TW" sz="1600" kern="100" dirty="0">
                    <a:latin typeface="Times New Roman"/>
                    <a:ea typeface="標楷體"/>
                    <a:cs typeface="Times New Roman"/>
                  </a:rPr>
                  <a:t>鶯歌區、新莊區</a:t>
                </a:r>
                <a:r>
                  <a:rPr lang="zh-TW" altLang="en-US" sz="1600" kern="100" dirty="0">
                    <a:latin typeface="Times New Roman"/>
                    <a:ea typeface="標楷體"/>
                    <a:cs typeface="Times New Roman"/>
                  </a:rPr>
                  <a:t>、</a:t>
                </a:r>
                <a:r>
                  <a:rPr lang="zh-TW" altLang="zh-TW" sz="1600" kern="100" dirty="0">
                    <a:latin typeface="Times New Roman"/>
                    <a:ea typeface="標楷體"/>
                    <a:cs typeface="Times New Roman"/>
                  </a:rPr>
                  <a:t>泰山區</a:t>
                </a:r>
                <a:endParaRPr lang="zh-TW" altLang="en-US" b="1" dirty="0">
                  <a:latin typeface="標楷體" panose="03000509000000000000" pitchFamily="65" charset="-120"/>
                  <a:ea typeface="標楷體" panose="03000509000000000000" pitchFamily="65" charset="-120"/>
                </a:endParaRPr>
              </a:p>
            </p:txBody>
          </p:sp>
        </p:grpSp>
        <p:sp>
          <p:nvSpPr>
            <p:cNvPr id="58" name="矩形 57"/>
            <p:cNvSpPr/>
            <p:nvPr/>
          </p:nvSpPr>
          <p:spPr>
            <a:xfrm>
              <a:off x="2745859" y="8441107"/>
              <a:ext cx="1826141" cy="584776"/>
            </a:xfrm>
            <a:prstGeom prst="rect">
              <a:avLst/>
            </a:prstGeom>
          </p:spPr>
          <p:txBody>
            <a:bodyPr wrap="none">
              <a:spAutoFit/>
            </a:bodyPr>
            <a:lstStyle/>
            <a:p>
              <a:r>
                <a:rPr lang="zh-TW" altLang="en-US" sz="3200" dirty="0">
                  <a:latin typeface="標楷體" panose="03000509000000000000" pitchFamily="65" charset="-120"/>
                  <a:ea typeface="標楷體" panose="03000509000000000000" pitchFamily="65" charset="-120"/>
                </a:rPr>
                <a:t>部分對應</a:t>
              </a:r>
            </a:p>
          </p:txBody>
        </p:sp>
      </p:gr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就學區及相關事項</a:t>
            </a:r>
            <a:r>
              <a:rPr lang="en-US" altLang="zh-TW" sz="3200" b="1" dirty="0">
                <a:solidFill>
                  <a:prstClr val="white"/>
                </a:solidFill>
                <a:latin typeface="Adobe 繁黑體 Std B" pitchFamily="34" charset="-120"/>
                <a:ea typeface="Adobe 繁黑體 Std B" pitchFamily="34" charset="-120"/>
              </a:rPr>
              <a:t>(2)</a:t>
            </a:r>
            <a:endParaRPr lang="zh-TW" altLang="en-US" sz="3200" b="1" dirty="0">
              <a:solidFill>
                <a:srgbClr val="FFFFFF"/>
              </a:solidFill>
              <a:latin typeface="Adobe 繁黑體 Std B" pitchFamily="34" charset="-120"/>
              <a:ea typeface="Adobe 繁黑體 Std B" pitchFamily="34" charset="-120"/>
              <a:cs typeface="BiauKai"/>
            </a:endParaRPr>
          </a:p>
        </p:txBody>
      </p:sp>
      <p:grpSp>
        <p:nvGrpSpPr>
          <p:cNvPr id="13" name="群組 12"/>
          <p:cNvGrpSpPr/>
          <p:nvPr/>
        </p:nvGrpSpPr>
        <p:grpSpPr>
          <a:xfrm>
            <a:off x="179512" y="1535086"/>
            <a:ext cx="8784976" cy="1580533"/>
            <a:chOff x="323528" y="1535996"/>
            <a:chExt cx="8640960" cy="1462824"/>
          </a:xfrm>
        </p:grpSpPr>
        <p:sp>
          <p:nvSpPr>
            <p:cNvPr id="8" name="矩形 7"/>
            <p:cNvSpPr/>
            <p:nvPr/>
          </p:nvSpPr>
          <p:spPr>
            <a:xfrm>
              <a:off x="323528" y="1547354"/>
              <a:ext cx="4453034" cy="1449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9" name="矩形 8"/>
            <p:cNvSpPr/>
            <p:nvPr/>
          </p:nvSpPr>
          <p:spPr>
            <a:xfrm>
              <a:off x="1807132" y="1641921"/>
              <a:ext cx="2199846" cy="541225"/>
            </a:xfrm>
            <a:prstGeom prst="rect">
              <a:avLst/>
            </a:prstGeom>
          </p:spPr>
          <p:txBody>
            <a:bodyPr wrap="none">
              <a:spAutoFit/>
            </a:bodyPr>
            <a:lstStyle/>
            <a:p>
              <a:pPr lvl="0"/>
              <a:r>
                <a:rPr lang="zh-TW" altLang="en-US" sz="3200" b="1" dirty="0">
                  <a:latin typeface="微軟正黑體" panose="020B0604030504040204" pitchFamily="34" charset="-120"/>
                  <a:ea typeface="微軟正黑體" panose="020B0604030504040204" pitchFamily="34" charset="-120"/>
                </a:rPr>
                <a:t>共同就學區</a:t>
              </a:r>
            </a:p>
          </p:txBody>
        </p:sp>
        <p:sp>
          <p:nvSpPr>
            <p:cNvPr id="10" name="矩形 9"/>
            <p:cNvSpPr/>
            <p:nvPr/>
          </p:nvSpPr>
          <p:spPr>
            <a:xfrm>
              <a:off x="1182767" y="2152261"/>
              <a:ext cx="3233163" cy="769109"/>
            </a:xfrm>
            <a:prstGeom prst="rect">
              <a:avLst/>
            </a:prstGeom>
          </p:spPr>
          <p:txBody>
            <a:bodyPr wrap="square">
              <a:spAutoFit/>
            </a:bodyPr>
            <a:lstStyle/>
            <a:p>
              <a:pPr lvl="0"/>
              <a:r>
                <a:rPr lang="zh-TW" altLang="en-US" sz="2400" b="1" dirty="0">
                  <a:latin typeface="微軟正黑體" panose="020B0604030504040204" pitchFamily="34" charset="-120"/>
                  <a:ea typeface="微軟正黑體" panose="020B0604030504040204" pitchFamily="34" charset="-120"/>
                </a:rPr>
                <a:t>各主管機關共同協商跨區域之共同就學區範圍</a:t>
              </a:r>
            </a:p>
          </p:txBody>
        </p:sp>
        <p:sp>
          <p:nvSpPr>
            <p:cNvPr id="24" name="矩形 23"/>
            <p:cNvSpPr/>
            <p:nvPr/>
          </p:nvSpPr>
          <p:spPr>
            <a:xfrm>
              <a:off x="4806577" y="1549222"/>
              <a:ext cx="4157911" cy="1449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25" name="矩形 24"/>
            <p:cNvSpPr/>
            <p:nvPr/>
          </p:nvSpPr>
          <p:spPr>
            <a:xfrm>
              <a:off x="5779583" y="1535996"/>
              <a:ext cx="1796204" cy="541225"/>
            </a:xfrm>
            <a:prstGeom prst="rect">
              <a:avLst/>
            </a:prstGeom>
          </p:spPr>
          <p:txBody>
            <a:bodyPr wrap="none">
              <a:spAutoFit/>
            </a:bodyPr>
            <a:lstStyle/>
            <a:p>
              <a:pPr lvl="0"/>
              <a:r>
                <a:rPr lang="zh-TW" altLang="en-US" sz="3200" b="1" dirty="0">
                  <a:latin typeface="微軟正黑體" panose="020B0604030504040204" pitchFamily="34" charset="-120"/>
                  <a:ea typeface="微軟正黑體" panose="020B0604030504040204" pitchFamily="34" charset="-120"/>
                </a:rPr>
                <a:t>對應型式</a:t>
              </a:r>
            </a:p>
          </p:txBody>
        </p:sp>
        <p:sp>
          <p:nvSpPr>
            <p:cNvPr id="26" name="矩形 25"/>
            <p:cNvSpPr/>
            <p:nvPr/>
          </p:nvSpPr>
          <p:spPr>
            <a:xfrm>
              <a:off x="5915138" y="2067102"/>
              <a:ext cx="2068151" cy="883050"/>
            </a:xfrm>
            <a:prstGeom prst="rect">
              <a:avLst/>
            </a:prstGeom>
          </p:spPr>
          <p:txBody>
            <a:bodyPr wrap="square">
              <a:spAutoFit/>
            </a:bodyPr>
            <a:lstStyle/>
            <a:p>
              <a:pPr lvl="0"/>
              <a:r>
                <a:rPr lang="en-US" altLang="zh-TW" sz="2800" b="1" dirty="0">
                  <a:latin typeface="微軟正黑體" panose="020B0604030504040204" pitchFamily="34" charset="-120"/>
                  <a:ea typeface="微軟正黑體" panose="020B0604030504040204" pitchFamily="34" charset="-120"/>
                </a:rPr>
                <a:t>1.</a:t>
              </a:r>
              <a:r>
                <a:rPr lang="zh-TW" altLang="en-US" sz="2800" b="1" dirty="0">
                  <a:latin typeface="微軟正黑體" panose="020B0604030504040204" pitchFamily="34" charset="-120"/>
                  <a:ea typeface="微軟正黑體" panose="020B0604030504040204" pitchFamily="34" charset="-120"/>
                </a:rPr>
                <a:t>部分對應</a:t>
              </a:r>
              <a:endParaRPr lang="en-US" altLang="zh-TW" sz="2800" b="1" dirty="0">
                <a:latin typeface="微軟正黑體" panose="020B0604030504040204" pitchFamily="34" charset="-120"/>
                <a:ea typeface="微軟正黑體" panose="020B0604030504040204" pitchFamily="34" charset="-120"/>
              </a:endParaRPr>
            </a:p>
            <a:p>
              <a:pPr lvl="0"/>
              <a:r>
                <a:rPr lang="en-US" altLang="zh-TW" sz="2800" b="1" dirty="0">
                  <a:latin typeface="微軟正黑體" panose="020B0604030504040204" pitchFamily="34" charset="-120"/>
                  <a:ea typeface="微軟正黑體" panose="020B0604030504040204" pitchFamily="34" charset="-120"/>
                </a:rPr>
                <a:t>2.</a:t>
              </a:r>
              <a:r>
                <a:rPr lang="zh-TW" altLang="en-US" sz="2800" b="1" dirty="0">
                  <a:latin typeface="微軟正黑體" panose="020B0604030504040204" pitchFamily="34" charset="-120"/>
                  <a:ea typeface="微軟正黑體" panose="020B0604030504040204" pitchFamily="34" charset="-120"/>
                </a:rPr>
                <a:t>全區對應</a:t>
              </a:r>
            </a:p>
          </p:txBody>
        </p:sp>
      </p:grpSp>
      <p:sp>
        <p:nvSpPr>
          <p:cNvPr id="11" name="加號 10"/>
          <p:cNvSpPr/>
          <p:nvPr/>
        </p:nvSpPr>
        <p:spPr>
          <a:xfrm>
            <a:off x="168204" y="1267007"/>
            <a:ext cx="1260127" cy="1224136"/>
          </a:xfrm>
          <a:prstGeom prst="mathPlu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減號 11"/>
          <p:cNvSpPr/>
          <p:nvPr/>
        </p:nvSpPr>
        <p:spPr>
          <a:xfrm>
            <a:off x="7541335" y="1287281"/>
            <a:ext cx="1434461" cy="1080120"/>
          </a:xfrm>
          <a:prstGeom prst="mathMinu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p:cNvGrpSpPr/>
          <p:nvPr/>
        </p:nvGrpSpPr>
        <p:grpSpPr>
          <a:xfrm>
            <a:off x="611178" y="3292711"/>
            <a:ext cx="8160444" cy="3024336"/>
            <a:chOff x="492862" y="3198597"/>
            <a:chExt cx="8005005" cy="3024336"/>
          </a:xfrm>
        </p:grpSpPr>
        <p:sp>
          <p:nvSpPr>
            <p:cNvPr id="21" name="矩形 20"/>
            <p:cNvSpPr/>
            <p:nvPr/>
          </p:nvSpPr>
          <p:spPr>
            <a:xfrm>
              <a:off x="493448" y="3198597"/>
              <a:ext cx="8004419" cy="3024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9" name="群組 58"/>
            <p:cNvGrpSpPr/>
            <p:nvPr/>
          </p:nvGrpSpPr>
          <p:grpSpPr>
            <a:xfrm>
              <a:off x="492862" y="3508046"/>
              <a:ext cx="7969001" cy="2393826"/>
              <a:chOff x="395536" y="1540652"/>
              <a:chExt cx="8064896" cy="2393826"/>
            </a:xfrm>
          </p:grpSpPr>
          <p:sp>
            <p:nvSpPr>
              <p:cNvPr id="60" name="矩形 59"/>
              <p:cNvSpPr/>
              <p:nvPr/>
            </p:nvSpPr>
            <p:spPr>
              <a:xfrm>
                <a:off x="4427984" y="1540652"/>
                <a:ext cx="4032448" cy="2248388"/>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高中高職</a:t>
                </a:r>
              </a:p>
            </p:txBody>
          </p:sp>
          <p:sp>
            <p:nvSpPr>
              <p:cNvPr id="61" name="矩形 60"/>
              <p:cNvSpPr/>
              <p:nvPr/>
            </p:nvSpPr>
            <p:spPr>
              <a:xfrm>
                <a:off x="395536" y="1540652"/>
                <a:ext cx="4032448" cy="2248388"/>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國中</a:t>
                </a:r>
              </a:p>
            </p:txBody>
          </p:sp>
          <p:sp>
            <p:nvSpPr>
              <p:cNvPr id="62" name="五邊形 61"/>
              <p:cNvSpPr/>
              <p:nvPr/>
            </p:nvSpPr>
            <p:spPr>
              <a:xfrm>
                <a:off x="975716" y="2269582"/>
                <a:ext cx="3456384" cy="1080120"/>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zh-TW" sz="2800" dirty="0">
                    <a:latin typeface="標楷體" panose="03000509000000000000" pitchFamily="65" charset="-120"/>
                    <a:ea typeface="標楷體" panose="03000509000000000000" pitchFamily="65" charset="-120"/>
                  </a:rPr>
                  <a:t>中投區</a:t>
                </a:r>
                <a:endParaRPr lang="en-US" altLang="zh-TW" sz="2800" dirty="0">
                  <a:latin typeface="標楷體" panose="03000509000000000000" pitchFamily="65" charset="-120"/>
                  <a:ea typeface="標楷體" panose="03000509000000000000" pitchFamily="65" charset="-120"/>
                </a:endParaRPr>
              </a:p>
              <a:p>
                <a:pPr algn="ctr"/>
                <a:r>
                  <a:rPr lang="zh-TW" altLang="zh-TW" sz="2800" dirty="0">
                    <a:latin typeface="標楷體" panose="03000509000000000000" pitchFamily="65" charset="-120"/>
                    <a:ea typeface="標楷體" panose="03000509000000000000" pitchFamily="65" charset="-120"/>
                  </a:rPr>
                  <a:t>臺中市和平區</a:t>
                </a:r>
                <a:endParaRPr lang="zh-TW" altLang="en-US" sz="2800" dirty="0">
                  <a:latin typeface="標楷體" panose="03000509000000000000" pitchFamily="65" charset="-120"/>
                  <a:ea typeface="標楷體" panose="03000509000000000000" pitchFamily="65" charset="-120"/>
                </a:endParaRPr>
              </a:p>
            </p:txBody>
          </p:sp>
          <p:sp>
            <p:nvSpPr>
              <p:cNvPr id="63" name="矩形 62"/>
              <p:cNvSpPr/>
              <p:nvPr/>
            </p:nvSpPr>
            <p:spPr>
              <a:xfrm>
                <a:off x="5292080" y="2269582"/>
                <a:ext cx="2592288" cy="108012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宜蘭區</a:t>
                </a:r>
              </a:p>
            </p:txBody>
          </p:sp>
          <p:sp>
            <p:nvSpPr>
              <p:cNvPr id="64" name="矩形 63"/>
              <p:cNvSpPr/>
              <p:nvPr/>
            </p:nvSpPr>
            <p:spPr>
              <a:xfrm>
                <a:off x="3724046" y="3349702"/>
                <a:ext cx="1848116" cy="584776"/>
              </a:xfrm>
              <a:prstGeom prst="rect">
                <a:avLst/>
              </a:prstGeom>
            </p:spPr>
            <p:txBody>
              <a:bodyPr wrap="none">
                <a:spAutoFit/>
              </a:bodyPr>
              <a:lstStyle/>
              <a:p>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全區對應</a:t>
                </a:r>
                <a:endParaRPr lang="zh-TW" altLang="en-US" sz="3200" dirty="0">
                  <a:solidFill>
                    <a:schemeClr val="accent2">
                      <a:lumMod val="75000"/>
                    </a:schemeClr>
                  </a:solidFill>
                  <a:latin typeface="微軟正黑體" panose="020B0604030504040204" pitchFamily="34" charset="-120"/>
                  <a:ea typeface="微軟正黑體" panose="020B0604030504040204" pitchFamily="34" charset="-120"/>
                </a:endParaRPr>
              </a:p>
            </p:txBody>
          </p:sp>
        </p:grpSp>
      </p:grpSp>
      <p:grpSp>
        <p:nvGrpSpPr>
          <p:cNvPr id="70" name="群組 69"/>
          <p:cNvGrpSpPr/>
          <p:nvPr/>
        </p:nvGrpSpPr>
        <p:grpSpPr>
          <a:xfrm>
            <a:off x="2195736" y="44624"/>
            <a:ext cx="2664296" cy="360045"/>
            <a:chOff x="2123728" y="44624"/>
            <a:chExt cx="2664296" cy="360045"/>
          </a:xfrm>
        </p:grpSpPr>
        <p:grpSp>
          <p:nvGrpSpPr>
            <p:cNvPr id="71" name="群組 70"/>
            <p:cNvGrpSpPr/>
            <p:nvPr/>
          </p:nvGrpSpPr>
          <p:grpSpPr>
            <a:xfrm>
              <a:off x="2627784" y="44624"/>
              <a:ext cx="2160240" cy="360045"/>
              <a:chOff x="2339752" y="44624"/>
              <a:chExt cx="2160240" cy="360045"/>
            </a:xfrm>
          </p:grpSpPr>
          <p:grpSp>
            <p:nvGrpSpPr>
              <p:cNvPr id="73" name="群組 37"/>
              <p:cNvGrpSpPr/>
              <p:nvPr/>
            </p:nvGrpSpPr>
            <p:grpSpPr>
              <a:xfrm>
                <a:off x="2835903" y="44629"/>
                <a:ext cx="1664089" cy="360040"/>
                <a:chOff x="2835897" y="44624"/>
                <a:chExt cx="1664089" cy="360040"/>
              </a:xfrm>
            </p:grpSpPr>
            <p:sp>
              <p:nvSpPr>
                <p:cNvPr id="76" name="橢圓 7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7" name="橢圓 7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8" name="橢圓 7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4" name="橢圓 7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75" name="橢圓 7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2" name="橢圓 7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48760186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54714"/>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204996"/>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0" y="548680"/>
            <a:ext cx="9143999" cy="551809"/>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各免試入學區辦理學校</a:t>
            </a:r>
            <a:endParaRPr lang="zh-TW" altLang="en-US" sz="1400" b="1" dirty="0">
              <a:solidFill>
                <a:srgbClr val="FFFFFF"/>
              </a:solidFill>
              <a:latin typeface="Adobe 繁黑體 Std B" pitchFamily="34" charset="-120"/>
              <a:ea typeface="Adobe 繁黑體 Std B" pitchFamily="34" charset="-120"/>
              <a:cs typeface="BiauKai"/>
            </a:endParaRPr>
          </a:p>
        </p:txBody>
      </p:sp>
      <p:sp>
        <p:nvSpPr>
          <p:cNvPr id="2" name="矩形 1"/>
          <p:cNvSpPr/>
          <p:nvPr/>
        </p:nvSpPr>
        <p:spPr>
          <a:xfrm>
            <a:off x="577738" y="1268760"/>
            <a:ext cx="7988522" cy="504056"/>
          </a:xfrm>
          <a:prstGeom prst="rect">
            <a:avLst/>
          </a:prstGeom>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800" dirty="0">
                <a:solidFill>
                  <a:schemeClr val="bg1"/>
                </a:solidFill>
                <a:latin typeface="Adobe 黑体 Std R" panose="020B0400000000000000" pitchFamily="34" charset="-128"/>
                <a:ea typeface="Adobe 黑体 Std R" panose="020B0400000000000000" pitchFamily="34" charset="-128"/>
              </a:rPr>
              <a:t>主辦學校：臺中市立臺中工業高級中等學校</a:t>
            </a:r>
          </a:p>
        </p:txBody>
      </p:sp>
      <p:grpSp>
        <p:nvGrpSpPr>
          <p:cNvPr id="52" name="群組 51"/>
          <p:cNvGrpSpPr/>
          <p:nvPr/>
        </p:nvGrpSpPr>
        <p:grpSpPr>
          <a:xfrm>
            <a:off x="2195736" y="44624"/>
            <a:ext cx="2664296" cy="360045"/>
            <a:chOff x="2123728" y="44624"/>
            <a:chExt cx="2664296" cy="360045"/>
          </a:xfrm>
        </p:grpSpPr>
        <p:grpSp>
          <p:nvGrpSpPr>
            <p:cNvPr id="53" name="群組 52"/>
            <p:cNvGrpSpPr/>
            <p:nvPr/>
          </p:nvGrpSpPr>
          <p:grpSpPr>
            <a:xfrm>
              <a:off x="2627784" y="44624"/>
              <a:ext cx="2160240" cy="360045"/>
              <a:chOff x="2339752" y="44624"/>
              <a:chExt cx="2160240" cy="360045"/>
            </a:xfrm>
          </p:grpSpPr>
          <p:grpSp>
            <p:nvGrpSpPr>
              <p:cNvPr id="55" name="群組 37"/>
              <p:cNvGrpSpPr/>
              <p:nvPr/>
            </p:nvGrpSpPr>
            <p:grpSpPr>
              <a:xfrm>
                <a:off x="2835903" y="44629"/>
                <a:ext cx="1664089" cy="360040"/>
                <a:chOff x="2835897" y="44624"/>
                <a:chExt cx="1664089" cy="360040"/>
              </a:xfrm>
            </p:grpSpPr>
            <p:sp>
              <p:nvSpPr>
                <p:cNvPr id="58" name="橢圓 5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9" name="橢圓 5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0" name="橢圓 5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6" name="橢圓 5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7" name="橢圓 5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4" name="橢圓 5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4" name="內容版面配置區 3">
            <a:hlinkClick r:id="rId3"/>
          </p:cNvPr>
          <p:cNvPicPr>
            <a:picLocks noGrp="1" noChangeAspect="1"/>
          </p:cNvPicPr>
          <p:nvPr>
            <p:ph idx="4294967295"/>
          </p:nvPr>
        </p:nvPicPr>
        <p:blipFill>
          <a:blip r:embed="rId4"/>
          <a:stretch>
            <a:fillRect/>
          </a:stretch>
        </p:blipFill>
        <p:spPr>
          <a:xfrm>
            <a:off x="1702885" y="1916832"/>
            <a:ext cx="5594214" cy="4474254"/>
          </a:xfrm>
          <a:prstGeom prst="rect">
            <a:avLst/>
          </a:prstGeom>
        </p:spPr>
      </p:pic>
      <p:sp>
        <p:nvSpPr>
          <p:cNvPr id="3" name="矩形 2"/>
          <p:cNvSpPr/>
          <p:nvPr/>
        </p:nvSpPr>
        <p:spPr>
          <a:xfrm>
            <a:off x="737834" y="6381328"/>
            <a:ext cx="7578582" cy="286232"/>
          </a:xfrm>
          <a:prstGeom prst="rect">
            <a:avLst/>
          </a:prstGeom>
        </p:spPr>
        <p:txBody>
          <a:bodyPr wrap="square">
            <a:spAutoFit/>
          </a:bodyPr>
          <a:lstStyle/>
          <a:p>
            <a:pPr algn="ctr" defTabSz="1244600">
              <a:lnSpc>
                <a:spcPct val="90000"/>
              </a:lnSpc>
              <a:defRPr/>
            </a:pPr>
            <a:r>
              <a:rPr lang="en-US" altLang="zh-TW" sz="1400" b="1" dirty="0">
                <a:solidFill>
                  <a:schemeClr val="tx1">
                    <a:lumMod val="50000"/>
                    <a:lumOff val="50000"/>
                  </a:schemeClr>
                </a:solidFill>
                <a:latin typeface="Adobe 繁黑體 Std B" pitchFamily="34" charset="-120"/>
                <a:ea typeface="Adobe 繁黑體 Std B" pitchFamily="34" charset="-120"/>
              </a:rPr>
              <a:t>http://www.tcivs.tc.edu.tw/ischool/publish_page/271/?cid=7907</a:t>
            </a:r>
            <a:endParaRPr lang="zh-TW" altLang="en-US" sz="1400" b="1" dirty="0">
              <a:solidFill>
                <a:schemeClr val="tx1">
                  <a:lumMod val="50000"/>
                  <a:lumOff val="50000"/>
                </a:schemeClr>
              </a:solidFill>
              <a:latin typeface="Adobe 繁黑體 Std B" pitchFamily="34" charset="-120"/>
              <a:ea typeface="Adobe 繁黑體 Std B" pitchFamily="34" charset="-120"/>
              <a:cs typeface="BiauKai"/>
            </a:endParaRPr>
          </a:p>
        </p:txBody>
      </p:sp>
    </p:spTree>
    <p:extLst>
      <p:ext uri="{BB962C8B-B14F-4D97-AF65-F5344CB8AC3E}">
        <p14:creationId xmlns:p14="http://schemas.microsoft.com/office/powerpoint/2010/main" val="40105257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各就學區免試招生作業流程</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22" name="矩形 21"/>
          <p:cNvSpPr/>
          <p:nvPr/>
        </p:nvSpPr>
        <p:spPr>
          <a:xfrm>
            <a:off x="275470" y="1281389"/>
            <a:ext cx="2444598" cy="12192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參加國中</a:t>
            </a:r>
            <a:endParaRPr lang="en-US" altLang="zh-TW" sz="2800" dirty="0">
              <a:latin typeface="微軟正黑體" panose="020B0604030504040204" pitchFamily="34" charset="-120"/>
              <a:ea typeface="微軟正黑體" panose="020B0604030504040204" pitchFamily="34" charset="-120"/>
            </a:endParaRPr>
          </a:p>
          <a:p>
            <a:pPr algn="ctr"/>
            <a:r>
              <a:rPr lang="zh-TW" altLang="en-US" sz="2800" dirty="0">
                <a:latin typeface="微軟正黑體" panose="020B0604030504040204" pitchFamily="34" charset="-120"/>
                <a:ea typeface="微軟正黑體" panose="020B0604030504040204" pitchFamily="34" charset="-120"/>
              </a:rPr>
              <a:t>教育會考</a:t>
            </a:r>
            <a:endParaRPr lang="en-US" altLang="zh-TW" sz="2800" dirty="0">
              <a:latin typeface="微軟正黑體" panose="020B0604030504040204" pitchFamily="34" charset="-120"/>
              <a:ea typeface="微軟正黑體" panose="020B0604030504040204" pitchFamily="34" charset="-120"/>
            </a:endParaRPr>
          </a:p>
        </p:txBody>
      </p:sp>
      <p:sp>
        <p:nvSpPr>
          <p:cNvPr id="23" name="矩形 22"/>
          <p:cNvSpPr/>
          <p:nvPr/>
        </p:nvSpPr>
        <p:spPr>
          <a:xfrm>
            <a:off x="275470" y="3148736"/>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申請變更就學區</a:t>
            </a:r>
            <a:endParaRPr lang="en-US" altLang="zh-TW" sz="2400" dirty="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有需要者申請</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4" name="矩形 23"/>
          <p:cNvSpPr/>
          <p:nvPr/>
        </p:nvSpPr>
        <p:spPr>
          <a:xfrm>
            <a:off x="275470" y="5073811"/>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多元學習表現</a:t>
            </a:r>
            <a:endParaRPr lang="en-US" altLang="zh-TW" sz="2800" dirty="0">
              <a:latin typeface="微軟正黑體" panose="020B0604030504040204" pitchFamily="34" charset="-120"/>
              <a:ea typeface="微軟正黑體" panose="020B0604030504040204" pitchFamily="34" charset="-120"/>
            </a:endParaRPr>
          </a:p>
          <a:p>
            <a:pPr algn="ctr"/>
            <a:r>
              <a:rPr lang="zh-TW" altLang="en-US" sz="2800" dirty="0">
                <a:latin typeface="微軟正黑體" panose="020B0604030504040204" pitchFamily="34" charset="-120"/>
                <a:ea typeface="微軟正黑體" panose="020B0604030504040204" pitchFamily="34" charset="-120"/>
              </a:rPr>
              <a:t>積分審查</a:t>
            </a:r>
          </a:p>
        </p:txBody>
      </p:sp>
      <p:cxnSp>
        <p:nvCxnSpPr>
          <p:cNvPr id="31" name="直線單箭頭接點 30"/>
          <p:cNvCxnSpPr>
            <a:stCxn id="22" idx="2"/>
            <a:endCxn id="23" idx="0"/>
          </p:cNvCxnSpPr>
          <p:nvPr/>
        </p:nvCxnSpPr>
        <p:spPr>
          <a:xfrm>
            <a:off x="1497769" y="2500664"/>
            <a:ext cx="0" cy="6480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23" idx="2"/>
          </p:cNvCxnSpPr>
          <p:nvPr/>
        </p:nvCxnSpPr>
        <p:spPr>
          <a:xfrm>
            <a:off x="1497769" y="4372873"/>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3354562" y="1281391"/>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個別序位查詢</a:t>
            </a:r>
            <a:endParaRPr lang="zh-TW" altLang="en-US" sz="2400" dirty="0">
              <a:latin typeface="微軟正黑體" panose="020B0604030504040204" pitchFamily="34" charset="-120"/>
              <a:ea typeface="微軟正黑體" panose="020B0604030504040204" pitchFamily="34" charset="-120"/>
            </a:endParaRPr>
          </a:p>
        </p:txBody>
      </p:sp>
      <p:sp>
        <p:nvSpPr>
          <p:cNvPr id="34" name="矩形 33"/>
          <p:cNvSpPr/>
          <p:nvPr/>
        </p:nvSpPr>
        <p:spPr>
          <a:xfrm>
            <a:off x="3354562" y="3174519"/>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選填志願</a:t>
            </a:r>
            <a:endParaRPr lang="zh-TW" altLang="en-US" sz="2400" dirty="0">
              <a:latin typeface="微軟正黑體" panose="020B0604030504040204" pitchFamily="34" charset="-120"/>
              <a:ea typeface="微軟正黑體" panose="020B0604030504040204" pitchFamily="34" charset="-120"/>
            </a:endParaRPr>
          </a:p>
        </p:txBody>
      </p:sp>
      <p:sp>
        <p:nvSpPr>
          <p:cNvPr id="35" name="矩形 34"/>
          <p:cNvSpPr/>
          <p:nvPr/>
        </p:nvSpPr>
        <p:spPr>
          <a:xfrm>
            <a:off x="3358236" y="509414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報名</a:t>
            </a:r>
            <a:endParaRPr lang="en-US" altLang="zh-TW" sz="2800" dirty="0">
              <a:latin typeface="微軟正黑體" panose="020B0604030504040204" pitchFamily="34" charset="-120"/>
              <a:ea typeface="微軟正黑體" panose="020B0604030504040204" pitchFamily="34" charset="-120"/>
            </a:endParaRPr>
          </a:p>
          <a:p>
            <a:pPr algn="ctr"/>
            <a:r>
              <a:rPr lang="zh-TW" altLang="en-US" sz="2800" dirty="0">
                <a:latin typeface="微軟正黑體" panose="020B0604030504040204" pitchFamily="34" charset="-120"/>
                <a:ea typeface="微軟正黑體" panose="020B0604030504040204" pitchFamily="34" charset="-120"/>
              </a:rPr>
              <a:t>集體報名</a:t>
            </a:r>
            <a:endParaRPr lang="en-US" altLang="zh-TW" sz="2800" dirty="0">
              <a:latin typeface="微軟正黑體" panose="020B0604030504040204" pitchFamily="34" charset="-120"/>
              <a:ea typeface="微軟正黑體" panose="020B0604030504040204" pitchFamily="34" charset="-120"/>
            </a:endParaRPr>
          </a:p>
          <a:p>
            <a:pPr algn="ctr"/>
            <a:r>
              <a:rPr lang="zh-TW" altLang="en-US" sz="2800" dirty="0">
                <a:latin typeface="微軟正黑體" panose="020B0604030504040204" pitchFamily="34" charset="-120"/>
                <a:ea typeface="微軟正黑體" panose="020B0604030504040204" pitchFamily="34" charset="-120"/>
              </a:rPr>
              <a:t>個別報名</a:t>
            </a:r>
            <a:endParaRPr lang="zh-TW" altLang="en-US" sz="2000" dirty="0">
              <a:latin typeface="微軟正黑體" panose="020B0604030504040204" pitchFamily="34" charset="-120"/>
              <a:ea typeface="微軟正黑體" panose="020B0604030504040204" pitchFamily="34" charset="-120"/>
            </a:endParaRPr>
          </a:p>
        </p:txBody>
      </p:sp>
      <p:cxnSp>
        <p:nvCxnSpPr>
          <p:cNvPr id="36" name="肘形接點 18"/>
          <p:cNvCxnSpPr>
            <a:stCxn id="24" idx="3"/>
            <a:endCxn id="33" idx="1"/>
          </p:cNvCxnSpPr>
          <p:nvPr/>
        </p:nvCxnSpPr>
        <p:spPr>
          <a:xfrm flipV="1">
            <a:off x="2720068" y="1893460"/>
            <a:ext cx="634494" cy="379242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3" idx="2"/>
            <a:endCxn id="34" idx="0"/>
          </p:cNvCxnSpPr>
          <p:nvPr/>
        </p:nvCxnSpPr>
        <p:spPr>
          <a:xfrm>
            <a:off x="4553157" y="2505527"/>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34" idx="2"/>
            <a:endCxn id="35" idx="0"/>
          </p:cNvCxnSpPr>
          <p:nvPr/>
        </p:nvCxnSpPr>
        <p:spPr>
          <a:xfrm>
            <a:off x="4553157" y="4398657"/>
            <a:ext cx="3674" cy="6954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6543840" y="1247327"/>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放榜</a:t>
            </a:r>
          </a:p>
        </p:txBody>
      </p:sp>
      <p:sp>
        <p:nvSpPr>
          <p:cNvPr id="48" name="矩形 47"/>
          <p:cNvSpPr/>
          <p:nvPr/>
        </p:nvSpPr>
        <p:spPr>
          <a:xfrm>
            <a:off x="6543840" y="3174519"/>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報到</a:t>
            </a:r>
          </a:p>
        </p:txBody>
      </p:sp>
      <p:sp>
        <p:nvSpPr>
          <p:cNvPr id="49" name="矩形 48"/>
          <p:cNvSpPr/>
          <p:nvPr/>
        </p:nvSpPr>
        <p:spPr>
          <a:xfrm>
            <a:off x="6525369" y="5097893"/>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放棄錄取資格</a:t>
            </a:r>
          </a:p>
        </p:txBody>
      </p:sp>
      <p:cxnSp>
        <p:nvCxnSpPr>
          <p:cNvPr id="51" name="直線單箭頭接點 50"/>
          <p:cNvCxnSpPr>
            <a:stCxn id="47" idx="2"/>
            <a:endCxn id="48" idx="0"/>
          </p:cNvCxnSpPr>
          <p:nvPr/>
        </p:nvCxnSpPr>
        <p:spPr>
          <a:xfrm>
            <a:off x="7742435" y="2471467"/>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a:off x="7723964" y="4394873"/>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3" name="肘形接點 41"/>
          <p:cNvCxnSpPr>
            <a:stCxn id="35" idx="3"/>
            <a:endCxn id="47" idx="1"/>
          </p:cNvCxnSpPr>
          <p:nvPr/>
        </p:nvCxnSpPr>
        <p:spPr>
          <a:xfrm flipV="1">
            <a:off x="5755426" y="1859396"/>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63" name="群組 62"/>
          <p:cNvGrpSpPr/>
          <p:nvPr/>
        </p:nvGrpSpPr>
        <p:grpSpPr>
          <a:xfrm>
            <a:off x="2195736" y="44624"/>
            <a:ext cx="2664296" cy="360045"/>
            <a:chOff x="2123728" y="44624"/>
            <a:chExt cx="2664296" cy="360045"/>
          </a:xfrm>
        </p:grpSpPr>
        <p:grpSp>
          <p:nvGrpSpPr>
            <p:cNvPr id="64" name="群組 63"/>
            <p:cNvGrpSpPr/>
            <p:nvPr/>
          </p:nvGrpSpPr>
          <p:grpSpPr>
            <a:xfrm>
              <a:off x="2627784" y="44624"/>
              <a:ext cx="2160240" cy="360045"/>
              <a:chOff x="2339752" y="44624"/>
              <a:chExt cx="2160240" cy="360045"/>
            </a:xfrm>
          </p:grpSpPr>
          <p:grpSp>
            <p:nvGrpSpPr>
              <p:cNvPr id="66" name="群組 37"/>
              <p:cNvGrpSpPr/>
              <p:nvPr/>
            </p:nvGrpSpPr>
            <p:grpSpPr>
              <a:xfrm>
                <a:off x="2835903" y="44629"/>
                <a:ext cx="1664089" cy="360040"/>
                <a:chOff x="2835897" y="44624"/>
                <a:chExt cx="1664089" cy="360040"/>
              </a:xfrm>
            </p:grpSpPr>
            <p:sp>
              <p:nvSpPr>
                <p:cNvPr id="69" name="橢圓 6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0" name="橢圓 6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1" name="橢圓 7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7" name="橢圓 6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5" name="橢圓 6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5422537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各就學區免試入學錄取方式</a:t>
            </a:r>
            <a:endParaRPr lang="zh-TW" altLang="en-US" sz="3200" b="1" dirty="0">
              <a:solidFill>
                <a:srgbClr val="FFFFFF"/>
              </a:solidFill>
              <a:latin typeface="Adobe 繁黑體 Std B" pitchFamily="34" charset="-120"/>
              <a:ea typeface="Adobe 繁黑體 Std B" pitchFamily="34" charset="-120"/>
              <a:cs typeface="BiauKai"/>
            </a:endParaRPr>
          </a:p>
        </p:txBody>
      </p:sp>
      <p:cxnSp>
        <p:nvCxnSpPr>
          <p:cNvPr id="25" name="直線接點 24"/>
          <p:cNvCxnSpPr/>
          <p:nvPr/>
        </p:nvCxnSpPr>
        <p:spPr>
          <a:xfrm>
            <a:off x="-36512" y="1689121"/>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6" name="資料庫圖表 25"/>
          <p:cNvGraphicFramePr/>
          <p:nvPr>
            <p:extLst>
              <p:ext uri="{D42A27DB-BD31-4B8C-83A1-F6EECF244321}">
                <p14:modId xmlns:p14="http://schemas.microsoft.com/office/powerpoint/2010/main" val="1833175933"/>
              </p:ext>
            </p:extLst>
          </p:nvPr>
        </p:nvGraphicFramePr>
        <p:xfrm>
          <a:off x="251520" y="1102515"/>
          <a:ext cx="8568952" cy="51125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向下箭號 26"/>
          <p:cNvSpPr/>
          <p:nvPr/>
        </p:nvSpPr>
        <p:spPr>
          <a:xfrm>
            <a:off x="1331640" y="2006919"/>
            <a:ext cx="560941" cy="7207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nvGrpSpPr>
          <p:cNvPr id="21" name="群組 20"/>
          <p:cNvGrpSpPr/>
          <p:nvPr/>
        </p:nvGrpSpPr>
        <p:grpSpPr>
          <a:xfrm>
            <a:off x="4157078" y="3864556"/>
            <a:ext cx="3526057" cy="460927"/>
            <a:chOff x="4468348" y="3780192"/>
            <a:chExt cx="3526057" cy="460927"/>
          </a:xfrm>
        </p:grpSpPr>
        <p:sp>
          <p:nvSpPr>
            <p:cNvPr id="28" name="向下箭號 27"/>
            <p:cNvSpPr/>
            <p:nvPr/>
          </p:nvSpPr>
          <p:spPr>
            <a:xfrm>
              <a:off x="7435230" y="3780192"/>
              <a:ext cx="559175" cy="4609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sp>
          <p:nvSpPr>
            <p:cNvPr id="29" name="向下箭號 28"/>
            <p:cNvSpPr/>
            <p:nvPr/>
          </p:nvSpPr>
          <p:spPr>
            <a:xfrm>
              <a:off x="4468348" y="3780192"/>
              <a:ext cx="560941" cy="45741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sp>
        <p:nvSpPr>
          <p:cNvPr id="30" name="向下箭號 29"/>
          <p:cNvSpPr/>
          <p:nvPr/>
        </p:nvSpPr>
        <p:spPr>
          <a:xfrm>
            <a:off x="7073530" y="1986991"/>
            <a:ext cx="559175" cy="7207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nvGrpSpPr>
          <p:cNvPr id="37" name="群組 36"/>
          <p:cNvGrpSpPr/>
          <p:nvPr/>
        </p:nvGrpSpPr>
        <p:grpSpPr>
          <a:xfrm>
            <a:off x="2195736" y="44624"/>
            <a:ext cx="2664296" cy="360045"/>
            <a:chOff x="2123728" y="44624"/>
            <a:chExt cx="2664296" cy="360045"/>
          </a:xfrm>
        </p:grpSpPr>
        <p:grpSp>
          <p:nvGrpSpPr>
            <p:cNvPr id="46" name="群組 45"/>
            <p:cNvGrpSpPr/>
            <p:nvPr/>
          </p:nvGrpSpPr>
          <p:grpSpPr>
            <a:xfrm>
              <a:off x="2627784" y="44624"/>
              <a:ext cx="2160240" cy="360045"/>
              <a:chOff x="2339752" y="44624"/>
              <a:chExt cx="2160240" cy="360045"/>
            </a:xfrm>
          </p:grpSpPr>
          <p:grpSp>
            <p:nvGrpSpPr>
              <p:cNvPr id="48" name="群組 37"/>
              <p:cNvGrpSpPr/>
              <p:nvPr/>
            </p:nvGrpSpPr>
            <p:grpSpPr>
              <a:xfrm>
                <a:off x="2835903" y="44629"/>
                <a:ext cx="1664089" cy="360040"/>
                <a:chOff x="2835897" y="44624"/>
                <a:chExt cx="1664089" cy="360040"/>
              </a:xfrm>
            </p:grpSpPr>
            <p:sp>
              <p:nvSpPr>
                <p:cNvPr id="52" name="橢圓 5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1" name="橢圓 5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483693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0"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免試入學超額比序採計項目</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25" name="投影片編號版面配置區 3"/>
          <p:cNvSpPr txBox="1">
            <a:spLocks/>
          </p:cNvSpPr>
          <p:nvPr/>
        </p:nvSpPr>
        <p:spPr bwMode="auto">
          <a:xfrm>
            <a:off x="6830888" y="64482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lgn="r">
                <a:spcBef>
                  <a:spcPct val="0"/>
                </a:spcBef>
                <a:buFontTx/>
                <a:buNone/>
              </a:pPr>
              <a:t>26</a:t>
            </a:fld>
            <a:endParaRPr lang="en-US" altLang="zh-TW" sz="1200" dirty="0">
              <a:solidFill>
                <a:srgbClr val="898989"/>
              </a:solidFill>
              <a:latin typeface="Adobe 繁黑體 Std B" pitchFamily="34" charset="-120"/>
              <a:ea typeface="Adobe 繁黑體 Std B" pitchFamily="34" charset="-120"/>
            </a:endParaRPr>
          </a:p>
        </p:txBody>
      </p:sp>
      <p:graphicFrame>
        <p:nvGraphicFramePr>
          <p:cNvPr id="27" name="內容版面配置區 6"/>
          <p:cNvGraphicFramePr>
            <a:graphicFrameLocks/>
          </p:cNvGraphicFramePr>
          <p:nvPr>
            <p:extLst>
              <p:ext uri="{D42A27DB-BD31-4B8C-83A1-F6EECF244321}">
                <p14:modId xmlns:p14="http://schemas.microsoft.com/office/powerpoint/2010/main" val="1424873260"/>
              </p:ext>
            </p:extLst>
          </p:nvPr>
        </p:nvGraphicFramePr>
        <p:xfrm>
          <a:off x="3303949" y="1052736"/>
          <a:ext cx="5948571"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矩形 1"/>
          <p:cNvSpPr/>
          <p:nvPr/>
        </p:nvSpPr>
        <p:spPr>
          <a:xfrm>
            <a:off x="485139" y="3591014"/>
            <a:ext cx="2718709" cy="2862322"/>
          </a:xfrm>
          <a:prstGeom prst="rect">
            <a:avLst/>
          </a:prstGeom>
        </p:spPr>
        <p:txBody>
          <a:bodyPr wrap="square">
            <a:spAutoFit/>
          </a:bodyPr>
          <a:lstStyle/>
          <a:p>
            <a:pPr>
              <a:lnSpc>
                <a:spcPct val="150000"/>
              </a:lnSpc>
            </a:pPr>
            <a:r>
              <a:rPr lang="zh-TW" altLang="en-US" sz="2400" b="1" dirty="0">
                <a:solidFill>
                  <a:schemeClr val="tx1">
                    <a:lumMod val="85000"/>
                    <a:lumOff val="15000"/>
                  </a:schemeClr>
                </a:solidFill>
                <a:latin typeface="Adobe 繁黑體 Std B" pitchFamily="34" charset="-120"/>
                <a:ea typeface="Adobe 繁黑體 Std B" pitchFamily="34" charset="-120"/>
              </a:rPr>
              <a:t>各就學區超額比序採計項目及配分各有不同，請詳見各就學區免試入學招生簡章</a:t>
            </a:r>
          </a:p>
        </p:txBody>
      </p:sp>
      <p:grpSp>
        <p:nvGrpSpPr>
          <p:cNvPr id="34" name="群組 33"/>
          <p:cNvGrpSpPr/>
          <p:nvPr/>
        </p:nvGrpSpPr>
        <p:grpSpPr>
          <a:xfrm>
            <a:off x="2195736" y="44624"/>
            <a:ext cx="2664296" cy="360045"/>
            <a:chOff x="2123728" y="44624"/>
            <a:chExt cx="2664296" cy="360045"/>
          </a:xfrm>
        </p:grpSpPr>
        <p:grpSp>
          <p:nvGrpSpPr>
            <p:cNvPr id="35" name="群組 34"/>
            <p:cNvGrpSpPr/>
            <p:nvPr/>
          </p:nvGrpSpPr>
          <p:grpSpPr>
            <a:xfrm>
              <a:off x="2627784" y="44624"/>
              <a:ext cx="2160240" cy="360045"/>
              <a:chOff x="2339752" y="44624"/>
              <a:chExt cx="2160240" cy="360045"/>
            </a:xfrm>
          </p:grpSpPr>
          <p:grpSp>
            <p:nvGrpSpPr>
              <p:cNvPr id="37" name="群組 37"/>
              <p:cNvGrpSpPr/>
              <p:nvPr/>
            </p:nvGrpSpPr>
            <p:grpSpPr>
              <a:xfrm>
                <a:off x="2835903" y="44629"/>
                <a:ext cx="1664089" cy="360040"/>
                <a:chOff x="2835897" y="44624"/>
                <a:chExt cx="1664089" cy="360040"/>
              </a:xfrm>
            </p:grpSpPr>
            <p:sp>
              <p:nvSpPr>
                <p:cNvPr id="48" name="橢圓 4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7" name="橢圓 4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圓角矩形圖說文字 25"/>
          <p:cNvSpPr/>
          <p:nvPr/>
        </p:nvSpPr>
        <p:spPr>
          <a:xfrm>
            <a:off x="412932" y="1437795"/>
            <a:ext cx="2790916" cy="1944688"/>
          </a:xfrm>
          <a:prstGeom prst="wedgeRoundRectCallout">
            <a:avLst>
              <a:gd name="adj1" fmla="val 93514"/>
              <a:gd name="adj2" fmla="val 16986"/>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dirty="0">
                <a:solidFill>
                  <a:prstClr val="white"/>
                </a:solidFill>
                <a:latin typeface="Adobe 繁黑體 Std B" pitchFamily="34" charset="-120"/>
                <a:ea typeface="Adobe 繁黑體 Std B" pitchFamily="34" charset="-120"/>
              </a:rPr>
              <a:t>會考</a:t>
            </a:r>
            <a:r>
              <a:rPr lang="zh-TW" altLang="zh-TW" sz="2800" dirty="0">
                <a:solidFill>
                  <a:prstClr val="white"/>
                </a:solidFill>
                <a:latin typeface="Adobe 繁黑體 Std B" pitchFamily="34" charset="-120"/>
                <a:ea typeface="Adobe 繁黑體 Std B" pitchFamily="34" charset="-120"/>
              </a:rPr>
              <a:t>採計分數</a:t>
            </a:r>
            <a:r>
              <a:rPr lang="en-US" altLang="zh-TW" sz="2800" dirty="0">
                <a:solidFill>
                  <a:prstClr val="white"/>
                </a:solidFill>
                <a:latin typeface="Adobe 繁黑體 Std B" pitchFamily="34" charset="-120"/>
                <a:ea typeface="Adobe 繁黑體 Std B" pitchFamily="34" charset="-120"/>
              </a:rPr>
              <a:t/>
            </a:r>
            <a:br>
              <a:rPr lang="en-US" altLang="zh-TW" sz="2800" dirty="0">
                <a:solidFill>
                  <a:prstClr val="white"/>
                </a:solidFill>
                <a:latin typeface="Adobe 繁黑體 Std B" pitchFamily="34" charset="-120"/>
                <a:ea typeface="Adobe 繁黑體 Std B" pitchFamily="34" charset="-120"/>
              </a:rPr>
            </a:br>
            <a:r>
              <a:rPr lang="zh-TW" altLang="en-US" sz="2800" dirty="0">
                <a:solidFill>
                  <a:prstClr val="white"/>
                </a:solidFill>
                <a:latin typeface="Adobe 繁黑體 Std B" pitchFamily="34" charset="-120"/>
                <a:ea typeface="Adobe 繁黑體 Std B" pitchFamily="34" charset="-120"/>
              </a:rPr>
              <a:t>最高</a:t>
            </a:r>
            <a:r>
              <a:rPr lang="en-US" altLang="zh-TW" sz="2800" dirty="0">
                <a:solidFill>
                  <a:prstClr val="white"/>
                </a:solidFill>
                <a:latin typeface="Adobe 繁黑體 Std B" pitchFamily="34" charset="-120"/>
                <a:ea typeface="Adobe 繁黑體 Std B" pitchFamily="34" charset="-120"/>
              </a:rPr>
              <a:t>3</a:t>
            </a:r>
            <a:r>
              <a:rPr lang="zh-TW" altLang="zh-TW" sz="2800" dirty="0">
                <a:solidFill>
                  <a:prstClr val="white"/>
                </a:solidFill>
                <a:latin typeface="Adobe 繁黑體 Std B" pitchFamily="34" charset="-120"/>
                <a:ea typeface="Adobe 繁黑體 Std B" pitchFamily="34" charset="-120"/>
              </a:rPr>
              <a:t>分之</a:t>
            </a:r>
            <a:r>
              <a:rPr lang="en-US" altLang="zh-TW" sz="2800" dirty="0">
                <a:solidFill>
                  <a:prstClr val="white"/>
                </a:solidFill>
                <a:latin typeface="Adobe 繁黑體 Std B" pitchFamily="34" charset="-120"/>
                <a:ea typeface="Adobe 繁黑體 Std B" pitchFamily="34" charset="-120"/>
              </a:rPr>
              <a:t>1</a:t>
            </a:r>
            <a:endParaRPr lang="zh-TW" altLang="en-US" dirty="0">
              <a:solidFill>
                <a:prstClr val="white"/>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19852998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 y="548680"/>
            <a:ext cx="9144001" cy="72008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a:solidFill>
                  <a:prstClr val="white"/>
                </a:solidFill>
                <a:latin typeface="Adobe 繁黑體 Std B" pitchFamily="34" charset="-120"/>
                <a:ea typeface="Adobe 繁黑體 Std B" pitchFamily="34" charset="-120"/>
              </a:rPr>
              <a:t>  </a:t>
            </a:r>
            <a:r>
              <a:rPr lang="en-US" altLang="zh-TW" sz="3200" b="1" dirty="0">
                <a:solidFill>
                  <a:prstClr val="white"/>
                </a:solidFill>
                <a:latin typeface="Adobe 繁黑體 Std B" pitchFamily="34" charset="-120"/>
                <a:ea typeface="Adobe 繁黑體 Std B" pitchFamily="34" charset="-120"/>
              </a:rPr>
              <a:t>109</a:t>
            </a:r>
            <a:r>
              <a:rPr lang="zh-TW" altLang="en-US" sz="3200" b="1" dirty="0">
                <a:solidFill>
                  <a:prstClr val="white"/>
                </a:solidFill>
                <a:latin typeface="Adobe 繁黑體 Std B" pitchFamily="34" charset="-120"/>
                <a:ea typeface="Adobe 繁黑體 Std B" pitchFamily="34" charset="-120"/>
              </a:rPr>
              <a:t>學年度</a:t>
            </a:r>
            <a:r>
              <a:rPr lang="zh-TW" altLang="zh-TW" sz="3200" b="1" dirty="0">
                <a:solidFill>
                  <a:prstClr val="white"/>
                </a:solidFill>
                <a:ea typeface="Adobe 繁黑體 Std B" pitchFamily="34" charset="-120"/>
              </a:rPr>
              <a:t>學習區完全免試入學</a:t>
            </a:r>
            <a:r>
              <a:rPr lang="zh-TW" altLang="en-US" sz="3200" b="1" dirty="0">
                <a:solidFill>
                  <a:prstClr val="white"/>
                </a:solidFill>
                <a:ea typeface="Adobe 繁黑體 Std B" pitchFamily="34" charset="-120"/>
              </a:rPr>
              <a:t>─基本作法</a:t>
            </a: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Adobe 繁黑體 Std B" pitchFamily="34" charset="-120"/>
                <a:ea typeface="Adobe 繁黑體 Std B" pitchFamily="34" charset="-120"/>
                <a:cs typeface="Times New Roman" pitchFamily="18" charset="0"/>
              </a:rPr>
              <a:pPr>
                <a:spcBef>
                  <a:spcPct val="0"/>
                </a:spcBef>
                <a:buFontTx/>
                <a:buNone/>
              </a:pPr>
              <a:t>27</a:t>
            </a:fld>
            <a:endParaRPr lang="en-US" altLang="zh-TW" sz="1200">
              <a:solidFill>
                <a:srgbClr val="9A5315"/>
              </a:solidFill>
              <a:latin typeface="Adobe 繁黑體 Std B" pitchFamily="34" charset="-120"/>
              <a:ea typeface="Adobe 繁黑體 Std B" pitchFamily="34" charset="-120"/>
              <a:cs typeface="Times New Roman" pitchFamily="18" charset="0"/>
            </a:endParaRPr>
          </a:p>
        </p:txBody>
      </p:sp>
      <p:sp>
        <p:nvSpPr>
          <p:cNvPr id="25" name="投影片編號版面配置區 3"/>
          <p:cNvSpPr txBox="1">
            <a:spLocks/>
          </p:cNvSpPr>
          <p:nvPr/>
        </p:nvSpPr>
        <p:spPr bwMode="auto">
          <a:xfrm>
            <a:off x="6516688" y="638175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spcBef>
                  <a:spcPct val="0"/>
                </a:spcBef>
                <a:buFontTx/>
                <a:buNone/>
              </a:pPr>
              <a:t>27</a:t>
            </a:fld>
            <a:endParaRPr lang="en-US" altLang="zh-TW" sz="1200">
              <a:solidFill>
                <a:srgbClr val="898989"/>
              </a:solidFill>
              <a:latin typeface="Adobe 繁黑體 Std B" pitchFamily="34" charset="-120"/>
              <a:ea typeface="Adobe 繁黑體 Std B" pitchFamily="34" charset="-120"/>
            </a:endParaRPr>
          </a:p>
        </p:txBody>
      </p:sp>
      <p:graphicFrame>
        <p:nvGraphicFramePr>
          <p:cNvPr id="3" name="資料庫圖表 2"/>
          <p:cNvGraphicFramePr/>
          <p:nvPr>
            <p:extLst>
              <p:ext uri="{D42A27DB-BD31-4B8C-83A1-F6EECF244321}">
                <p14:modId xmlns:p14="http://schemas.microsoft.com/office/powerpoint/2010/main" val="2282286718"/>
              </p:ext>
            </p:extLst>
          </p:nvPr>
        </p:nvGraphicFramePr>
        <p:xfrm>
          <a:off x="-252536" y="1372702"/>
          <a:ext cx="9383917" cy="4936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977974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AutoShape 2" descr="109完免單點辦理學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r="3412"/>
          <a:stretch/>
        </p:blipFill>
        <p:spPr>
          <a:xfrm>
            <a:off x="179517" y="996063"/>
            <a:ext cx="8784971" cy="5472608"/>
          </a:xfrm>
          <a:prstGeom prst="rect">
            <a:avLst/>
          </a:prstGeom>
        </p:spPr>
      </p:pic>
      <p:sp>
        <p:nvSpPr>
          <p:cNvPr id="25" name="投影片編號版面配置區 3"/>
          <p:cNvSpPr txBox="1">
            <a:spLocks/>
          </p:cNvSpPr>
          <p:nvPr/>
        </p:nvSpPr>
        <p:spPr bwMode="auto">
          <a:xfrm>
            <a:off x="6830888" y="64482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lgn="r">
                <a:spcBef>
                  <a:spcPct val="0"/>
                </a:spcBef>
                <a:buFontTx/>
                <a:buNone/>
              </a:pPr>
              <a:t>28</a:t>
            </a:fld>
            <a:endParaRPr lang="en-US" altLang="zh-TW" sz="1200" dirty="0">
              <a:solidFill>
                <a:srgbClr val="898989"/>
              </a:solidFill>
              <a:latin typeface="Adobe 繁黑體 Std B" pitchFamily="34" charset="-120"/>
              <a:ea typeface="Adobe 繁黑體 Std B" pitchFamily="34" charset="-120"/>
            </a:endParaRPr>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2" y="548680"/>
            <a:ext cx="9166851" cy="59631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a:solidFill>
                  <a:prstClr val="white"/>
                </a:solidFill>
                <a:latin typeface="Adobe 繁黑體 Std B" pitchFamily="34" charset="-120"/>
                <a:ea typeface="Adobe 繁黑體 Std B" pitchFamily="34" charset="-120"/>
              </a:rPr>
              <a:t>  </a:t>
            </a:r>
            <a:r>
              <a:rPr lang="en-US" altLang="zh-TW" sz="3200" b="1" dirty="0">
                <a:solidFill>
                  <a:prstClr val="white"/>
                </a:solidFill>
                <a:latin typeface="Adobe 繁黑體 Std B" pitchFamily="34" charset="-120"/>
                <a:ea typeface="Adobe 繁黑體 Std B" pitchFamily="34" charset="-120"/>
              </a:rPr>
              <a:t>109</a:t>
            </a:r>
            <a:r>
              <a:rPr lang="zh-TW" altLang="en-US" sz="3200" b="1" dirty="0">
                <a:solidFill>
                  <a:prstClr val="white"/>
                </a:solidFill>
                <a:latin typeface="Adobe 繁黑體 Std B" pitchFamily="34" charset="-120"/>
                <a:ea typeface="Adobe 繁黑體 Std B" pitchFamily="34" charset="-120"/>
              </a:rPr>
              <a:t>學年度</a:t>
            </a:r>
            <a:r>
              <a:rPr lang="zh-TW" altLang="zh-TW" sz="3200" b="1" dirty="0">
                <a:solidFill>
                  <a:prstClr val="white"/>
                </a:solidFill>
                <a:ea typeface="Adobe 繁黑體 Std B" pitchFamily="34" charset="-120"/>
              </a:rPr>
              <a:t>學習區完全免試入學</a:t>
            </a:r>
            <a:r>
              <a:rPr lang="zh-TW" altLang="en-US" sz="3200" b="1" dirty="0">
                <a:solidFill>
                  <a:prstClr val="white"/>
                </a:solidFill>
                <a:ea typeface="Adobe 繁黑體 Std B" pitchFamily="34" charset="-120"/>
              </a:rPr>
              <a:t>─區域辦理學校</a:t>
            </a:r>
          </a:p>
        </p:txBody>
      </p:sp>
    </p:spTree>
    <p:extLst>
      <p:ext uri="{BB962C8B-B14F-4D97-AF65-F5344CB8AC3E}">
        <p14:creationId xmlns:p14="http://schemas.microsoft.com/office/powerpoint/2010/main" val="349965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48682"/>
            <a:ext cx="9144000" cy="64807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200" b="1" dirty="0">
                <a:solidFill>
                  <a:prstClr val="white"/>
                </a:solidFill>
                <a:latin typeface="Adobe 繁黑體 Std B" pitchFamily="34" charset="-120"/>
                <a:ea typeface="Adobe 繁黑體 Std B" pitchFamily="34" charset="-120"/>
              </a:rPr>
              <a:t>  </a:t>
            </a:r>
            <a:r>
              <a:rPr lang="en-US" altLang="zh-TW" sz="3200" b="1" dirty="0">
                <a:solidFill>
                  <a:prstClr val="white"/>
                </a:solidFill>
                <a:latin typeface="Adobe 繁黑體 Std B" pitchFamily="34" charset="-120"/>
                <a:ea typeface="Adobe 繁黑體 Std B" pitchFamily="34" charset="-120"/>
              </a:rPr>
              <a:t>109</a:t>
            </a:r>
            <a:r>
              <a:rPr lang="zh-TW" altLang="en-US" sz="3200" b="1" dirty="0">
                <a:solidFill>
                  <a:prstClr val="white"/>
                </a:solidFill>
                <a:latin typeface="Adobe 繁黑體 Std B" pitchFamily="34" charset="-120"/>
                <a:ea typeface="Adobe 繁黑體 Std B" pitchFamily="34" charset="-120"/>
              </a:rPr>
              <a:t>學年度</a:t>
            </a:r>
            <a:r>
              <a:rPr lang="zh-TW" altLang="zh-TW" sz="3200" b="1" dirty="0">
                <a:solidFill>
                  <a:prstClr val="white"/>
                </a:solidFill>
                <a:ea typeface="Adobe 繁黑體 Std B" pitchFamily="34" charset="-120"/>
              </a:rPr>
              <a:t>學習區完全免試入學</a:t>
            </a:r>
            <a:r>
              <a:rPr lang="zh-TW" altLang="en-US" sz="3200" b="1" dirty="0">
                <a:solidFill>
                  <a:prstClr val="white"/>
                </a:solidFill>
                <a:ea typeface="Adobe 繁黑體 Std B" pitchFamily="34" charset="-120"/>
              </a:rPr>
              <a:t>─單點辦理學校</a:t>
            </a:r>
          </a:p>
        </p:txBody>
      </p:sp>
      <p:sp>
        <p:nvSpPr>
          <p:cNvPr id="25" name="投影片編號版面配置區 3"/>
          <p:cNvSpPr txBox="1">
            <a:spLocks/>
          </p:cNvSpPr>
          <p:nvPr/>
        </p:nvSpPr>
        <p:spPr bwMode="auto">
          <a:xfrm>
            <a:off x="6516688" y="638175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spcBef>
                  <a:spcPct val="0"/>
                </a:spcBef>
                <a:buFontTx/>
                <a:buNone/>
              </a:pPr>
              <a:t>29</a:t>
            </a:fld>
            <a:endParaRPr lang="en-US" altLang="zh-TW" sz="1200">
              <a:solidFill>
                <a:srgbClr val="898989"/>
              </a:solidFill>
              <a:latin typeface="Adobe 繁黑體 Std B" pitchFamily="34" charset="-120"/>
              <a:ea typeface="Adobe 繁黑體 Std B" pitchFamily="34" charset="-120"/>
            </a:endParaRP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AutoShape 2" descr="109完免單點辦理學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r="2750" b="5916"/>
          <a:stretch/>
        </p:blipFill>
        <p:spPr>
          <a:xfrm>
            <a:off x="144016" y="1268760"/>
            <a:ext cx="8892480" cy="5378788"/>
          </a:xfrm>
          <a:prstGeom prst="rect">
            <a:avLst/>
          </a:prstGeom>
        </p:spPr>
      </p:pic>
      <p:sp>
        <p:nvSpPr>
          <p:cNvPr id="24" name="投影片編號版面配置區 3"/>
          <p:cNvSpPr>
            <a:spLocks noGrp="1"/>
          </p:cNvSpPr>
          <p:nvPr>
            <p:ph type="sldNum" sz="quarter" idx="4294967295"/>
          </p:nvPr>
        </p:nvSpPr>
        <p:spPr bwMode="auto">
          <a:xfrm>
            <a:off x="8460432" y="6584776"/>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Adobe 繁黑體 Std B" pitchFamily="34" charset="-120"/>
                <a:ea typeface="Adobe 繁黑體 Std B" pitchFamily="34" charset="-120"/>
                <a:cs typeface="Times New Roman" pitchFamily="18" charset="0"/>
              </a:rPr>
              <a:pPr>
                <a:spcBef>
                  <a:spcPct val="0"/>
                </a:spcBef>
                <a:buFontTx/>
                <a:buNone/>
              </a:pPr>
              <a:t>29</a:t>
            </a:fld>
            <a:endParaRPr lang="en-US" altLang="zh-TW" sz="1200">
              <a:solidFill>
                <a:srgbClr val="9A5315"/>
              </a:solidFill>
              <a:latin typeface="Adobe 繁黑體 Std B" pitchFamily="34" charset="-120"/>
              <a:ea typeface="Adobe 繁黑體 Std B" pitchFamily="34" charset="-120"/>
              <a:cs typeface="Times New Roman" pitchFamily="18" charset="0"/>
            </a:endParaRPr>
          </a:p>
        </p:txBody>
      </p:sp>
    </p:spTree>
    <p:extLst>
      <p:ext uri="{BB962C8B-B14F-4D97-AF65-F5344CB8AC3E}">
        <p14:creationId xmlns:p14="http://schemas.microsoft.com/office/powerpoint/2010/main" val="18270477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descr="螢幕快照 2016-10-11 上午8.49.37.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89654" y="1700808"/>
            <a:ext cx="3831361" cy="45145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文字方塊 3"/>
          <p:cNvSpPr txBox="1"/>
          <p:nvPr/>
        </p:nvSpPr>
        <p:spPr>
          <a:xfrm>
            <a:off x="0" y="620688"/>
            <a:ext cx="9144000" cy="584775"/>
          </a:xfrm>
          <a:prstGeom prst="rect">
            <a:avLst/>
          </a:prstGeom>
          <a:noFill/>
          <a:ln>
            <a:noFill/>
          </a:ln>
        </p:spPr>
        <p:txBody>
          <a:bodyPr wrap="square" rtlCol="0">
            <a:spAutoFit/>
          </a:bodyPr>
          <a:lstStyle/>
          <a:p>
            <a:pPr defTabSz="1219170" eaLnBrk="1" fontAlgn="auto" latinLnBrk="1" hangingPunct="1">
              <a:spcBef>
                <a:spcPts val="0"/>
              </a:spcBef>
              <a:spcAft>
                <a:spcPts val="0"/>
              </a:spcAft>
            </a:pPr>
            <a:r>
              <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200" b="1" dirty="0">
                <a:solidFill>
                  <a:srgbClr val="C00000"/>
                </a:solidFill>
                <a:latin typeface="微軟正黑體" panose="020B0604030504040204" pitchFamily="34" charset="-120"/>
                <a:ea typeface="微軟正黑體" panose="020B0604030504040204" pitchFamily="34" charset="-120"/>
              </a:rPr>
              <a:t>時代不一樣了，我們的引導思維有跟著改變嗎？</a:t>
            </a:r>
          </a:p>
        </p:txBody>
      </p:sp>
      <p:sp>
        <p:nvSpPr>
          <p:cNvPr id="7" name="文字方塊 6"/>
          <p:cNvSpPr txBox="1"/>
          <p:nvPr/>
        </p:nvSpPr>
        <p:spPr>
          <a:xfrm>
            <a:off x="4595972" y="6381328"/>
            <a:ext cx="4752528" cy="369332"/>
          </a:xfrm>
          <a:prstGeom prst="rect">
            <a:avLst/>
          </a:prstGeom>
          <a:noFill/>
        </p:spPr>
        <p:txBody>
          <a:bodyPr wrap="square" rtlCol="0">
            <a:spAutoFit/>
          </a:bodyPr>
          <a:lstStyle/>
          <a:p>
            <a:r>
              <a:rPr lang="zh-TW" altLang="en-US" i="1" dirty="0">
                <a:solidFill>
                  <a:srgbClr val="008000"/>
                </a:solidFill>
                <a:hlinkClick r:id="rId4"/>
              </a:rPr>
              <a:t>引用自</a:t>
            </a:r>
            <a:r>
              <a:rPr lang="en-US" altLang="zh-TW" i="1" dirty="0">
                <a:solidFill>
                  <a:srgbClr val="008000"/>
                </a:solidFill>
                <a:hlinkClick r:id="rId4"/>
              </a:rPr>
              <a:t>2016</a:t>
            </a:r>
            <a:r>
              <a:rPr lang="zh-TW" altLang="en-US" i="1" dirty="0">
                <a:solidFill>
                  <a:srgbClr val="008000"/>
                </a:solidFill>
                <a:hlinkClick r:id="rId4"/>
              </a:rPr>
              <a:t>天下教育特刊、</a:t>
            </a:r>
            <a:r>
              <a:rPr lang="zh-TW" altLang="zh-TW" i="1" dirty="0">
                <a:solidFill>
                  <a:srgbClr val="008000"/>
                </a:solidFill>
                <a:hlinkClick r:id="rId4"/>
              </a:rPr>
              <a:t>天下雜誌</a:t>
            </a:r>
            <a:r>
              <a:rPr lang="en-US" altLang="zh-TW" i="1" dirty="0">
                <a:solidFill>
                  <a:srgbClr val="008000"/>
                </a:solidFill>
                <a:hlinkClick r:id="rId4"/>
              </a:rPr>
              <a:t>660</a:t>
            </a:r>
            <a:r>
              <a:rPr lang="zh-TW" altLang="zh-TW" i="1" dirty="0">
                <a:solidFill>
                  <a:srgbClr val="008000"/>
                </a:solidFill>
                <a:hlinkClick r:id="rId4"/>
              </a:rPr>
              <a:t>期</a:t>
            </a:r>
            <a:r>
              <a:rPr lang="en-US" altLang="zh-TW" i="1" dirty="0">
                <a:solidFill>
                  <a:srgbClr val="008000"/>
                </a:solidFill>
              </a:rPr>
              <a:t> </a:t>
            </a:r>
          </a:p>
        </p:txBody>
      </p:sp>
      <p:sp>
        <p:nvSpPr>
          <p:cNvPr id="20" name="矩形 1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1" name="群組 20"/>
          <p:cNvGrpSpPr/>
          <p:nvPr/>
        </p:nvGrpSpPr>
        <p:grpSpPr>
          <a:xfrm>
            <a:off x="2371396" y="98852"/>
            <a:ext cx="2560644" cy="360040"/>
            <a:chOff x="2299388" y="98852"/>
            <a:chExt cx="2560644" cy="360040"/>
          </a:xfrm>
        </p:grpSpPr>
        <p:grpSp>
          <p:nvGrpSpPr>
            <p:cNvPr id="22" name="群組 4"/>
            <p:cNvGrpSpPr/>
            <p:nvPr/>
          </p:nvGrpSpPr>
          <p:grpSpPr>
            <a:xfrm>
              <a:off x="3227581" y="98852"/>
              <a:ext cx="1632451" cy="360040"/>
              <a:chOff x="2835897" y="44624"/>
              <a:chExt cx="1632451" cy="360040"/>
            </a:xfrm>
          </p:grpSpPr>
          <p:sp>
            <p:nvSpPr>
              <p:cNvPr id="25" name="橢圓 2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29"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2" name="矩形 1"/>
          <p:cNvSpPr/>
          <p:nvPr/>
        </p:nvSpPr>
        <p:spPr>
          <a:xfrm>
            <a:off x="4427984" y="2490571"/>
            <a:ext cx="4572000" cy="2677656"/>
          </a:xfrm>
          <a:prstGeom prst="rect">
            <a:avLst/>
          </a:prstGeom>
        </p:spPr>
        <p:txBody>
          <a:bodyPr>
            <a:spAutoFit/>
          </a:bodyPr>
          <a:lstStyle/>
          <a:p>
            <a:pPr marL="457200" indent="-457200" algn="just" defTabSz="1219170" fontAlgn="auto" latinLnBrk="1">
              <a:spcBef>
                <a:spcPts val="0"/>
              </a:spcBef>
              <a:spcAft>
                <a:spcPts val="0"/>
              </a:spcAft>
              <a:buFont typeface="Wingdings" panose="05000000000000000000" pitchFamily="2" charset="2"/>
              <a:buChar char="n"/>
            </a:pPr>
            <a:r>
              <a:rPr lang="en-US" altLang="zh-TW" sz="2800" b="1" dirty="0">
                <a:latin typeface="Adobe 黑体 Std R" panose="020B0400000000000000" pitchFamily="34" charset="-128"/>
                <a:ea typeface="Adobe 黑体 Std R" panose="020B0400000000000000" pitchFamily="34" charset="-128"/>
              </a:rPr>
              <a:t>10</a:t>
            </a:r>
            <a:r>
              <a:rPr lang="zh-TW" altLang="zh-TW" sz="2800" b="1" dirty="0">
                <a:latin typeface="Adobe 黑体 Std R" panose="020B0400000000000000" pitchFamily="34" charset="-128"/>
                <a:ea typeface="Adobe 黑体 Std R" panose="020B0400000000000000" pitchFamily="34" charset="-128"/>
              </a:rPr>
              <a:t>年後的工作有八成還沒被發明出來，我們該怎麼</a:t>
            </a:r>
            <a:r>
              <a:rPr lang="zh-TW" altLang="en-US" sz="2800" b="1" dirty="0">
                <a:latin typeface="Adobe 黑体 Std R" panose="020B0400000000000000" pitchFamily="34" charset="-128"/>
                <a:ea typeface="Adobe 黑体 Std R" panose="020B0400000000000000" pitchFamily="34" charset="-128"/>
              </a:rPr>
              <a:t>教</a:t>
            </a:r>
            <a:r>
              <a:rPr lang="en-US" altLang="zh-TW" sz="2800" b="1" dirty="0">
                <a:latin typeface="Adobe 黑体 Std R" panose="020B0400000000000000" pitchFamily="34" charset="-128"/>
                <a:ea typeface="Adobe 黑体 Std R" panose="020B0400000000000000" pitchFamily="34" charset="-128"/>
              </a:rPr>
              <a:t>/</a:t>
            </a:r>
            <a:r>
              <a:rPr lang="zh-TW" altLang="zh-TW" sz="2800" b="1" dirty="0">
                <a:latin typeface="Adobe 黑体 Std R" panose="020B0400000000000000" pitchFamily="34" charset="-128"/>
                <a:ea typeface="Adobe 黑体 Std R" panose="020B0400000000000000" pitchFamily="34" charset="-128"/>
              </a:rPr>
              <a:t>學？</a:t>
            </a:r>
          </a:p>
          <a:p>
            <a:pPr marL="457200" indent="-457200" algn="just">
              <a:buFont typeface="Wingdings" panose="05000000000000000000" pitchFamily="2" charset="2"/>
              <a:buChar char="n"/>
            </a:pPr>
            <a:endParaRPr lang="zh-TW" altLang="zh-TW" sz="2800" dirty="0">
              <a:latin typeface="Adobe 黑体 Std R" panose="020B0400000000000000" pitchFamily="34" charset="-128"/>
              <a:ea typeface="Adobe 黑体 Std R" panose="020B0400000000000000" pitchFamily="34" charset="-128"/>
            </a:endParaRPr>
          </a:p>
          <a:p>
            <a:pPr marL="457200" indent="-457200" algn="just" defTabSz="1219170" eaLnBrk="1" fontAlgn="auto" latinLnBrk="1" hangingPunct="1">
              <a:spcBef>
                <a:spcPts val="0"/>
              </a:spcBef>
              <a:spcAft>
                <a:spcPts val="0"/>
              </a:spcAft>
              <a:buFont typeface="Wingdings" panose="05000000000000000000" pitchFamily="2" charset="2"/>
              <a:buChar char="n"/>
            </a:pPr>
            <a:r>
              <a:rPr lang="en-US" altLang="zh-TW" sz="2800" b="1" dirty="0">
                <a:latin typeface="Adobe 黑体 Std R" panose="020B0400000000000000" pitchFamily="34" charset="-128"/>
                <a:ea typeface="Adobe 黑体 Std R" panose="020B0400000000000000" pitchFamily="34" charset="-128"/>
              </a:rPr>
              <a:t>5</a:t>
            </a:r>
            <a:r>
              <a:rPr lang="zh-TW" altLang="zh-TW" sz="2800" b="1" dirty="0">
                <a:latin typeface="Adobe 黑体 Std R" panose="020B0400000000000000" pitchFamily="34" charset="-128"/>
                <a:ea typeface="Adobe 黑体 Std R" panose="020B0400000000000000" pitchFamily="34" charset="-128"/>
              </a:rPr>
              <a:t>年後孩子能運用科技、為自己而學嗎？</a:t>
            </a:r>
            <a:endParaRPr lang="zh-TW" altLang="zh-TW" sz="2800" dirty="0">
              <a:latin typeface="Adobe 黑体 Std R" panose="020B0400000000000000" pitchFamily="34" charset="-128"/>
              <a:ea typeface="Adobe 黑体 Std R" panose="020B0400000000000000" pitchFamily="34" charset="-128"/>
            </a:endParaRPr>
          </a:p>
        </p:txBody>
      </p:sp>
    </p:spTree>
    <p:extLst>
      <p:ext uri="{BB962C8B-B14F-4D97-AF65-F5344CB8AC3E}">
        <p14:creationId xmlns:p14="http://schemas.microsoft.com/office/powerpoint/2010/main" val="1047878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22852" y="590999"/>
            <a:ext cx="927537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a:solidFill>
                  <a:prstClr val="white"/>
                </a:solidFill>
                <a:latin typeface="Adobe 繁黑體 Std B" pitchFamily="34" charset="-120"/>
                <a:ea typeface="Adobe 繁黑體 Std B" pitchFamily="34" charset="-120"/>
              </a:rPr>
              <a:t>   五專升學管道</a:t>
            </a:r>
            <a:endParaRPr lang="zh-TW" altLang="en-US" sz="3200" b="1" dirty="0">
              <a:solidFill>
                <a:srgbClr val="FFFFFF"/>
              </a:solidFill>
              <a:latin typeface="Adobe 繁黑體 Std B" pitchFamily="34" charset="-120"/>
              <a:ea typeface="Adobe 繁黑體 Std B" pitchFamily="34" charset="-120"/>
              <a:cs typeface="BiauKai"/>
            </a:endParaRPr>
          </a:p>
        </p:txBody>
      </p:sp>
      <p:grpSp>
        <p:nvGrpSpPr>
          <p:cNvPr id="18" name="群組 17"/>
          <p:cNvGrpSpPr/>
          <p:nvPr/>
        </p:nvGrpSpPr>
        <p:grpSpPr>
          <a:xfrm>
            <a:off x="6276" y="1052736"/>
            <a:ext cx="9167926" cy="5553646"/>
            <a:chOff x="-36512" y="1228241"/>
            <a:chExt cx="9167926" cy="5553646"/>
          </a:xfrm>
        </p:grpSpPr>
        <p:cxnSp>
          <p:nvCxnSpPr>
            <p:cNvPr id="22" name="直線接點 21"/>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手繪多邊形 4"/>
            <p:cNvSpPr/>
            <p:nvPr/>
          </p:nvSpPr>
          <p:spPr>
            <a:xfrm rot="2535847">
              <a:off x="1816575" y="5068537"/>
              <a:ext cx="833480" cy="51152"/>
            </a:xfrm>
            <a:custGeom>
              <a:avLst/>
              <a:gdLst/>
              <a:ahLst/>
              <a:cxnLst/>
              <a:rect l="0" t="0" r="0" b="0"/>
              <a:pathLst>
                <a:path>
                  <a:moveTo>
                    <a:pt x="0" y="25576"/>
                  </a:moveTo>
                  <a:lnTo>
                    <a:pt x="833480"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6" name="手繪多邊形 5"/>
            <p:cNvSpPr/>
            <p:nvPr/>
          </p:nvSpPr>
          <p:spPr>
            <a:xfrm>
              <a:off x="1924906" y="3908422"/>
              <a:ext cx="941033" cy="51152"/>
            </a:xfrm>
            <a:custGeom>
              <a:avLst/>
              <a:gdLst/>
              <a:ahLst/>
              <a:cxnLst/>
              <a:rect l="0" t="0" r="0" b="0"/>
              <a:pathLst>
                <a:path>
                  <a:moveTo>
                    <a:pt x="0" y="25576"/>
                  </a:moveTo>
                  <a:lnTo>
                    <a:pt x="941033"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8" name="手繪多邊形 7"/>
            <p:cNvSpPr/>
            <p:nvPr/>
          </p:nvSpPr>
          <p:spPr>
            <a:xfrm rot="19064153">
              <a:off x="1816575" y="2748308"/>
              <a:ext cx="833480" cy="51152"/>
            </a:xfrm>
            <a:custGeom>
              <a:avLst/>
              <a:gdLst/>
              <a:ahLst/>
              <a:cxnLst/>
              <a:rect l="0" t="0" r="0" b="0"/>
              <a:pathLst>
                <a:path>
                  <a:moveTo>
                    <a:pt x="0" y="25576"/>
                  </a:moveTo>
                  <a:lnTo>
                    <a:pt x="833480"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手繪多邊形 9"/>
            <p:cNvSpPr/>
            <p:nvPr/>
          </p:nvSpPr>
          <p:spPr>
            <a:xfrm>
              <a:off x="2195736" y="1228241"/>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spcFirstLastPara="0" vert="horz" wrap="square" lIns="180000" tIns="180000" rIns="180000" bIns="0" numCol="1" spcCol="1270" anchor="ctr" anchorCtr="0">
              <a:noAutofit/>
            </a:bodyPr>
            <a:lstStyle/>
            <a:p>
              <a:pPr lvl="0" algn="ctr" defTabSz="711200">
                <a:lnSpc>
                  <a:spcPct val="90000"/>
                </a:lnSpc>
                <a:spcBef>
                  <a:spcPct val="0"/>
                </a:spcBef>
                <a:spcAft>
                  <a:spcPct val="35000"/>
                </a:spcAft>
              </a:pPr>
              <a:r>
                <a:rPr lang="zh-TW" altLang="en-US" sz="2200" b="1" kern="1200" dirty="0">
                  <a:solidFill>
                    <a:schemeClr val="tx1"/>
                  </a:solidFill>
                  <a:latin typeface="Adobe 繁黑體 Std B" pitchFamily="34" charset="-120"/>
                  <a:ea typeface="Adobe 繁黑體 Std B" pitchFamily="34" charset="-120"/>
                </a:rPr>
                <a:t>五專優先免試入學</a:t>
              </a:r>
              <a:endParaRPr lang="zh-TW" altLang="en-US" sz="2200" b="1" kern="1200" dirty="0">
                <a:latin typeface="Adobe 繁黑體 Std B" pitchFamily="34" charset="-120"/>
                <a:ea typeface="Adobe 繁黑體 Std B" pitchFamily="34" charset="-120"/>
              </a:endParaRPr>
            </a:p>
          </p:txBody>
        </p:sp>
        <p:sp>
          <p:nvSpPr>
            <p:cNvPr id="11" name="手繪多邊形 10"/>
            <p:cNvSpPr/>
            <p:nvPr/>
          </p:nvSpPr>
          <p:spPr>
            <a:xfrm>
              <a:off x="3923928" y="1376446"/>
              <a:ext cx="4629102" cy="1548498"/>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zh-TW" altLang="en-US" kern="1200" dirty="0">
                  <a:solidFill>
                    <a:schemeClr val="tx1"/>
                  </a:solidFill>
                  <a:latin typeface="Adobe 繁黑體 Std B" pitchFamily="34" charset="-120"/>
                  <a:ea typeface="Adobe 繁黑體 Std B" pitchFamily="34" charset="-120"/>
                </a:rPr>
                <a:t>全國一區採電腦選填志願分發</a:t>
              </a:r>
            </a:p>
            <a:p>
              <a:pPr marL="114300" lvl="1" indent="-114300" algn="l" defTabSz="533400">
                <a:lnSpc>
                  <a:spcPct val="90000"/>
                </a:lnSpc>
                <a:spcBef>
                  <a:spcPct val="0"/>
                </a:spcBef>
                <a:spcAft>
                  <a:spcPct val="15000"/>
                </a:spcAft>
                <a:buChar char="••"/>
              </a:pPr>
              <a:r>
                <a:rPr lang="zh-TW" altLang="en-US" kern="1200" dirty="0">
                  <a:solidFill>
                    <a:schemeClr val="tx1"/>
                  </a:solidFill>
                  <a:effectLst/>
                  <a:latin typeface="Adobe 繁黑體 Std B" pitchFamily="34" charset="-120"/>
                  <a:ea typeface="Adobe 繁黑體 Std B" pitchFamily="34" charset="-120"/>
                </a:rPr>
                <a:t>承辦單位：技專校院招生委員會聯合會</a:t>
              </a:r>
              <a:endParaRPr lang="zh-TW" altLang="en-US" kern="1200" dirty="0">
                <a:solidFill>
                  <a:schemeClr val="tx1"/>
                </a:solidFill>
                <a:latin typeface="Adobe 繁黑體 Std B" pitchFamily="34" charset="-120"/>
                <a:ea typeface="Adobe 繁黑體 Std B" pitchFamily="34" charset="-120"/>
              </a:endParaRPr>
            </a:p>
          </p:txBody>
        </p:sp>
        <p:sp>
          <p:nvSpPr>
            <p:cNvPr id="12" name="手繪多邊形 11"/>
            <p:cNvSpPr/>
            <p:nvPr/>
          </p:nvSpPr>
          <p:spPr>
            <a:xfrm>
              <a:off x="2721214" y="3068960"/>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spcFirstLastPara="0" vert="horz" wrap="square" lIns="108000" tIns="144000" rIns="108000" bIns="0" numCol="1" spcCol="1270" anchor="ctr" anchorCtr="0">
              <a:noAutofit/>
            </a:bodyPr>
            <a:lstStyle/>
            <a:p>
              <a:pPr lvl="0" algn="ctr" defTabSz="711200">
                <a:lnSpc>
                  <a:spcPct val="90000"/>
                </a:lnSpc>
                <a:spcAft>
                  <a:spcPct val="35000"/>
                </a:spcAft>
              </a:pPr>
              <a:r>
                <a:rPr lang="zh-TW" altLang="en-US" sz="2200" dirty="0">
                  <a:solidFill>
                    <a:schemeClr val="tx1"/>
                  </a:solidFill>
                  <a:latin typeface="Adobe 繁黑體 Std B" pitchFamily="34" charset="-120"/>
                  <a:ea typeface="Adobe 繁黑體 Std B" pitchFamily="34" charset="-120"/>
                </a:rPr>
                <a:t>北、中、南區</a:t>
              </a:r>
              <a:r>
                <a:rPr lang="zh-TW" altLang="en-US" sz="2200" kern="1200" dirty="0">
                  <a:solidFill>
                    <a:schemeClr val="tx1"/>
                  </a:solidFill>
                  <a:latin typeface="Adobe 繁黑體 Std B" pitchFamily="34" charset="-120"/>
                  <a:ea typeface="Adobe 繁黑體 Std B" pitchFamily="34" charset="-120"/>
                </a:rPr>
                <a:t>五專聯合免試入學</a:t>
              </a:r>
              <a:endParaRPr lang="zh-TW" altLang="en-US" sz="2200" kern="1200" dirty="0">
                <a:latin typeface="Adobe 繁黑體 Std B" pitchFamily="34" charset="-120"/>
                <a:ea typeface="Adobe 繁黑體 Std B" pitchFamily="34" charset="-120"/>
              </a:endParaRPr>
            </a:p>
          </p:txBody>
        </p:sp>
        <p:sp>
          <p:nvSpPr>
            <p:cNvPr id="13" name="手繪多邊形 12"/>
            <p:cNvSpPr/>
            <p:nvPr/>
          </p:nvSpPr>
          <p:spPr>
            <a:xfrm>
              <a:off x="4449407" y="3159749"/>
              <a:ext cx="4629102" cy="1548498"/>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33400" rtl="0">
                <a:lnSpc>
                  <a:spcPct val="90000"/>
                </a:lnSpc>
                <a:spcBef>
                  <a:spcPct val="0"/>
                </a:spcBef>
                <a:spcAft>
                  <a:spcPct val="15000"/>
                </a:spcAft>
                <a:buChar char="••"/>
              </a:pPr>
              <a:r>
                <a:rPr lang="zh-TW" altLang="en-US" kern="1200" dirty="0">
                  <a:solidFill>
                    <a:schemeClr val="tx1"/>
                  </a:solidFill>
                  <a:latin typeface="Adobe 繁黑體 Std B" pitchFamily="34" charset="-120"/>
                  <a:ea typeface="Adobe 繁黑體 Std B" pitchFamily="34" charset="-120"/>
                </a:rPr>
                <a:t>北區</a:t>
              </a:r>
              <a:r>
                <a:rPr lang="zh-TW" altLang="en-US" kern="1200" dirty="0">
                  <a:solidFill>
                    <a:schemeClr val="tx1"/>
                  </a:solidFill>
                  <a:effectLst/>
                  <a:latin typeface="Adobe 繁黑體 Std B" pitchFamily="34" charset="-120"/>
                  <a:ea typeface="Adobe 繁黑體 Std B" pitchFamily="34" charset="-120"/>
                </a:rPr>
                <a:t>承辦單位</a:t>
              </a:r>
              <a:r>
                <a:rPr lang="zh-TW" altLang="en-US" kern="1200" dirty="0">
                  <a:solidFill>
                    <a:schemeClr val="tx1"/>
                  </a:solidFill>
                  <a:latin typeface="Adobe 繁黑體 Std B" pitchFamily="34" charset="-120"/>
                  <a:ea typeface="Adobe 繁黑體 Std B" pitchFamily="34" charset="-120"/>
                </a:rPr>
                <a:t>：</a:t>
              </a:r>
              <a:r>
                <a:rPr lang="zh-TW" altLang="en-US" kern="1200" dirty="0">
                  <a:solidFill>
                    <a:schemeClr val="tx1"/>
                  </a:solidFill>
                  <a:effectLst/>
                  <a:latin typeface="Adobe 繁黑體 Std B" pitchFamily="34" charset="-120"/>
                  <a:ea typeface="Adobe 繁黑體 Std B" pitchFamily="34" charset="-120"/>
                </a:rPr>
                <a:t>技專校院招生委員會聯合會</a:t>
              </a:r>
              <a:endParaRPr lang="zh-TW" altLang="en-US" kern="1200" dirty="0">
                <a:solidFill>
                  <a:schemeClr val="tx1"/>
                </a:solidFill>
                <a:latin typeface="Adobe 繁黑體 Std B" pitchFamily="34" charset="-120"/>
                <a:ea typeface="Adobe 繁黑體 Std B" pitchFamily="34" charset="-120"/>
              </a:endParaRPr>
            </a:p>
            <a:p>
              <a:pPr marL="114300" lvl="1" indent="-114300" algn="l" defTabSz="533400">
                <a:lnSpc>
                  <a:spcPct val="90000"/>
                </a:lnSpc>
                <a:spcBef>
                  <a:spcPct val="0"/>
                </a:spcBef>
                <a:spcAft>
                  <a:spcPct val="15000"/>
                </a:spcAft>
                <a:buChar char="••"/>
              </a:pPr>
              <a:r>
                <a:rPr lang="zh-TW" altLang="en-US" kern="1200" dirty="0">
                  <a:solidFill>
                    <a:schemeClr val="tx1"/>
                  </a:solidFill>
                  <a:latin typeface="Adobe 繁黑體 Std B" pitchFamily="34" charset="-120"/>
                  <a:ea typeface="Adobe 繁黑體 Std B" pitchFamily="34" charset="-120"/>
                </a:rPr>
                <a:t>中區</a:t>
              </a:r>
              <a:r>
                <a:rPr lang="zh-TW" altLang="en-US" kern="1200" dirty="0">
                  <a:solidFill>
                    <a:schemeClr val="tx1"/>
                  </a:solidFill>
                  <a:effectLst/>
                  <a:latin typeface="Adobe 繁黑體 Std B" pitchFamily="34" charset="-120"/>
                  <a:ea typeface="Adobe 繁黑體 Std B" pitchFamily="34" charset="-120"/>
                </a:rPr>
                <a:t>承辦單位</a:t>
              </a:r>
              <a:r>
                <a:rPr lang="zh-TW" altLang="en-US" kern="1200" dirty="0">
                  <a:solidFill>
                    <a:schemeClr val="tx1"/>
                  </a:solidFill>
                  <a:latin typeface="Adobe 繁黑體 Std B" pitchFamily="34" charset="-120"/>
                  <a:ea typeface="Adobe 繁黑體 Std B" pitchFamily="34" charset="-120"/>
                </a:rPr>
                <a:t>：</a:t>
              </a:r>
              <a:r>
                <a:rPr lang="zh-TW" altLang="en-US" kern="1200" dirty="0">
                  <a:solidFill>
                    <a:schemeClr val="tx1"/>
                  </a:solidFill>
                  <a:effectLst/>
                  <a:latin typeface="Adobe 繁黑體 Std B" pitchFamily="34" charset="-120"/>
                  <a:ea typeface="Adobe 繁黑體 Std B" pitchFamily="34" charset="-120"/>
                </a:rPr>
                <a:t>仁德醫護管理專科學校</a:t>
              </a:r>
              <a:endParaRPr lang="zh-TW" altLang="en-US" kern="1200" dirty="0">
                <a:solidFill>
                  <a:schemeClr val="tx1"/>
                </a:solidFill>
                <a:latin typeface="Adobe 繁黑體 Std B" pitchFamily="34" charset="-120"/>
                <a:ea typeface="Adobe 繁黑體 Std B" pitchFamily="34" charset="-120"/>
              </a:endParaRPr>
            </a:p>
            <a:p>
              <a:pPr marL="114300" lvl="1" indent="-114300" algn="l" defTabSz="533400">
                <a:lnSpc>
                  <a:spcPct val="90000"/>
                </a:lnSpc>
                <a:spcBef>
                  <a:spcPct val="0"/>
                </a:spcBef>
                <a:spcAft>
                  <a:spcPct val="15000"/>
                </a:spcAft>
                <a:buChar char="••"/>
              </a:pPr>
              <a:r>
                <a:rPr lang="zh-TW" altLang="en-US" kern="1200" dirty="0">
                  <a:solidFill>
                    <a:schemeClr val="tx1"/>
                  </a:solidFill>
                  <a:latin typeface="Adobe 繁黑體 Std B" pitchFamily="34" charset="-120"/>
                  <a:ea typeface="Adobe 繁黑體 Std B" pitchFamily="34" charset="-120"/>
                </a:rPr>
                <a:t>南區</a:t>
              </a:r>
              <a:r>
                <a:rPr lang="zh-TW" altLang="en-US" kern="1200" dirty="0">
                  <a:solidFill>
                    <a:schemeClr val="tx1"/>
                  </a:solidFill>
                  <a:effectLst/>
                  <a:latin typeface="Adobe 繁黑體 Std B" pitchFamily="34" charset="-120"/>
                  <a:ea typeface="Adobe 繁黑體 Std B" pitchFamily="34" charset="-120"/>
                </a:rPr>
                <a:t>承辦單位</a:t>
              </a:r>
              <a:r>
                <a:rPr lang="zh-TW" altLang="en-US" kern="1200" dirty="0">
                  <a:solidFill>
                    <a:schemeClr val="tx1"/>
                  </a:solidFill>
                  <a:latin typeface="Adobe 繁黑體 Std B" pitchFamily="34" charset="-120"/>
                  <a:ea typeface="Adobe 繁黑體 Std B" pitchFamily="34" charset="-120"/>
                </a:rPr>
                <a:t>：</a:t>
              </a:r>
              <a:r>
                <a:rPr lang="zh-TW" altLang="en-US" kern="1200" dirty="0">
                  <a:solidFill>
                    <a:schemeClr val="tx1"/>
                  </a:solidFill>
                  <a:effectLst/>
                  <a:latin typeface="Adobe 繁黑體 Std B" pitchFamily="34" charset="-120"/>
                  <a:ea typeface="Adobe 繁黑體 Std B" pitchFamily="34" charset="-120"/>
                </a:rPr>
                <a:t>國立高雄餐旅大學</a:t>
              </a:r>
              <a:endParaRPr lang="zh-TW" altLang="en-US" kern="1200" dirty="0">
                <a:solidFill>
                  <a:schemeClr val="tx1"/>
                </a:solidFill>
                <a:latin typeface="Adobe 繁黑體 Std B" pitchFamily="34" charset="-120"/>
                <a:ea typeface="Adobe 繁黑體 Std B" pitchFamily="34" charset="-120"/>
              </a:endParaRPr>
            </a:p>
          </p:txBody>
        </p:sp>
        <p:sp>
          <p:nvSpPr>
            <p:cNvPr id="14" name="手繪多邊形 13"/>
            <p:cNvSpPr/>
            <p:nvPr/>
          </p:nvSpPr>
          <p:spPr>
            <a:xfrm>
              <a:off x="2195736" y="5013176"/>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44000" tIns="144000" rIns="144000" bIns="0" numCol="1" spcCol="1270" anchor="ctr" anchorCtr="0">
              <a:noAutofit/>
            </a:bodyPr>
            <a:lstStyle/>
            <a:p>
              <a:pPr lvl="0" algn="ctr" defTabSz="711200">
                <a:lnSpc>
                  <a:spcPct val="90000"/>
                </a:lnSpc>
                <a:spcBef>
                  <a:spcPct val="0"/>
                </a:spcBef>
                <a:spcAft>
                  <a:spcPct val="35000"/>
                </a:spcAft>
              </a:pPr>
              <a:r>
                <a:rPr lang="zh-TW" altLang="en-US" sz="2200" kern="1200" dirty="0">
                  <a:solidFill>
                    <a:schemeClr val="tx1"/>
                  </a:solidFill>
                  <a:latin typeface="Adobe 繁黑體 Std B" pitchFamily="34" charset="-120"/>
                  <a:ea typeface="Adobe 繁黑體 Std B" pitchFamily="34" charset="-120"/>
                </a:rPr>
                <a:t>七年一貫制特色招生甄選入學</a:t>
              </a:r>
              <a:endParaRPr lang="zh-TW" altLang="en-US" sz="2200" kern="1200" dirty="0">
                <a:latin typeface="Adobe 繁黑體 Std B" pitchFamily="34" charset="-120"/>
                <a:ea typeface="Adobe 繁黑體 Std B" pitchFamily="34" charset="-120"/>
              </a:endParaRPr>
            </a:p>
          </p:txBody>
        </p:sp>
        <p:sp>
          <p:nvSpPr>
            <p:cNvPr id="15" name="手繪多邊形 14"/>
            <p:cNvSpPr/>
            <p:nvPr/>
          </p:nvSpPr>
          <p:spPr>
            <a:xfrm>
              <a:off x="3923927" y="5120862"/>
              <a:ext cx="5184577" cy="1548498"/>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zh-TW" altLang="en-US" i="0" kern="1200" dirty="0">
                  <a:solidFill>
                    <a:schemeClr val="tx1"/>
                  </a:solidFill>
                  <a:latin typeface="Adobe 繁黑體 Std B" pitchFamily="34" charset="-120"/>
                  <a:ea typeface="Adobe 繁黑體 Std B" pitchFamily="34" charset="-120"/>
                </a:rPr>
                <a:t>特殊的藝術類科教育學制</a:t>
              </a:r>
              <a:endParaRPr lang="zh-TW" altLang="en-US" kern="1200" dirty="0">
                <a:solidFill>
                  <a:schemeClr val="tx1"/>
                </a:solidFill>
                <a:latin typeface="Adobe 繁黑體 Std B" pitchFamily="34" charset="-120"/>
                <a:ea typeface="Adobe 繁黑體 Std B" pitchFamily="34" charset="-120"/>
              </a:endParaRPr>
            </a:p>
            <a:p>
              <a:pPr marL="114300" lvl="1" indent="-114300" algn="l" defTabSz="533400">
                <a:lnSpc>
                  <a:spcPct val="90000"/>
                </a:lnSpc>
                <a:spcBef>
                  <a:spcPct val="0"/>
                </a:spcBef>
                <a:spcAft>
                  <a:spcPct val="15000"/>
                </a:spcAft>
                <a:buChar char="••"/>
              </a:pPr>
              <a:r>
                <a:rPr lang="zh-TW" altLang="en-US" i="0" kern="1200" dirty="0">
                  <a:solidFill>
                    <a:schemeClr val="tx1"/>
                  </a:solidFill>
                  <a:latin typeface="Adobe 繁黑體 Std B" pitchFamily="34" charset="-120"/>
                  <a:ea typeface="Adobe 繁黑體 Std B" pitchFamily="34" charset="-120"/>
                </a:rPr>
                <a:t>招生學校：臺南應用科技大學、東方設計大學</a:t>
              </a:r>
              <a:endParaRPr lang="zh-TW" altLang="en-US" kern="1200" dirty="0">
                <a:solidFill>
                  <a:schemeClr val="tx1"/>
                </a:solidFill>
                <a:latin typeface="Adobe 繁黑體 Std B" pitchFamily="34" charset="-120"/>
                <a:ea typeface="Adobe 繁黑體 Std B" pitchFamily="34" charset="-120"/>
              </a:endParaRPr>
            </a:p>
          </p:txBody>
        </p:sp>
        <p:sp>
          <p:nvSpPr>
            <p:cNvPr id="16" name="橢圓 15"/>
            <p:cNvSpPr/>
            <p:nvPr/>
          </p:nvSpPr>
          <p:spPr>
            <a:xfrm>
              <a:off x="35496" y="2739232"/>
              <a:ext cx="2333304" cy="23459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zh-TW" altLang="en-US" sz="3200" dirty="0">
                  <a:latin typeface="Adobe 繁黑體 Std B" pitchFamily="34" charset="-120"/>
                  <a:ea typeface="Adobe 繁黑體 Std B" pitchFamily="34" charset="-120"/>
                </a:rPr>
                <a:t>五專</a:t>
              </a:r>
              <a:endParaRPr lang="en-US" altLang="zh-TW" sz="3200" dirty="0">
                <a:latin typeface="Adobe 繁黑體 Std B" pitchFamily="34" charset="-120"/>
                <a:ea typeface="Adobe 繁黑體 Std B" pitchFamily="34" charset="-120"/>
              </a:endParaRPr>
            </a:p>
            <a:p>
              <a:pPr algn="ctr"/>
              <a:r>
                <a:rPr lang="zh-TW" altLang="en-US" sz="3200" dirty="0">
                  <a:latin typeface="Adobe 繁黑體 Std B" pitchFamily="34" charset="-120"/>
                  <a:ea typeface="Adobe 繁黑體 Std B" pitchFamily="34" charset="-120"/>
                </a:rPr>
                <a:t>升學管道</a:t>
              </a:r>
            </a:p>
          </p:txBody>
        </p:sp>
      </p:grpSp>
      <p:grpSp>
        <p:nvGrpSpPr>
          <p:cNvPr id="35" name="群組 34"/>
          <p:cNvGrpSpPr/>
          <p:nvPr/>
        </p:nvGrpSpPr>
        <p:grpSpPr>
          <a:xfrm>
            <a:off x="2195736" y="44624"/>
            <a:ext cx="2664296" cy="360045"/>
            <a:chOff x="2123728" y="44624"/>
            <a:chExt cx="2664296" cy="360045"/>
          </a:xfrm>
        </p:grpSpPr>
        <p:grpSp>
          <p:nvGrpSpPr>
            <p:cNvPr id="36" name="群組 35"/>
            <p:cNvGrpSpPr/>
            <p:nvPr/>
          </p:nvGrpSpPr>
          <p:grpSpPr>
            <a:xfrm>
              <a:off x="2627784" y="44624"/>
              <a:ext cx="2160240" cy="360045"/>
              <a:chOff x="2339752" y="44624"/>
              <a:chExt cx="2160240" cy="360045"/>
            </a:xfrm>
          </p:grpSpPr>
          <p:grpSp>
            <p:nvGrpSpPr>
              <p:cNvPr id="46" name="群組 37"/>
              <p:cNvGrpSpPr/>
              <p:nvPr/>
            </p:nvGrpSpPr>
            <p:grpSpPr>
              <a:xfrm>
                <a:off x="2835903" y="44629"/>
                <a:ext cx="1664089" cy="360040"/>
                <a:chOff x="2835897" y="44624"/>
                <a:chExt cx="1664089" cy="360040"/>
              </a:xfrm>
            </p:grpSpPr>
            <p:sp>
              <p:nvSpPr>
                <p:cNvPr id="49" name="橢圓 4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8" name="橢圓 4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206590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27384"/>
            <a:ext cx="9144000"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81976"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34814" y="780401"/>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 y="548680"/>
            <a:ext cx="914400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五專入學管道作業流程圖</a:t>
            </a:r>
          </a:p>
        </p:txBody>
      </p:sp>
      <p:grpSp>
        <p:nvGrpSpPr>
          <p:cNvPr id="5" name="群組 4"/>
          <p:cNvGrpSpPr/>
          <p:nvPr/>
        </p:nvGrpSpPr>
        <p:grpSpPr>
          <a:xfrm>
            <a:off x="179512" y="1193242"/>
            <a:ext cx="8916407" cy="5609688"/>
            <a:chOff x="179512" y="1193242"/>
            <a:chExt cx="8916407" cy="5609688"/>
          </a:xfrm>
        </p:grpSpPr>
        <p:sp>
          <p:nvSpPr>
            <p:cNvPr id="48" name="矩形: 圓角 82"/>
            <p:cNvSpPr/>
            <p:nvPr/>
          </p:nvSpPr>
          <p:spPr>
            <a:xfrm>
              <a:off x="4123076" y="4322234"/>
              <a:ext cx="1156419" cy="402910"/>
            </a:xfrm>
            <a:prstGeom prst="roundRect">
              <a:avLst/>
            </a:prstGeom>
            <a:ln/>
          </p:spPr>
          <p:style>
            <a:lnRef idx="0">
              <a:schemeClr val="accent3"/>
            </a:lnRef>
            <a:fillRef idx="3">
              <a:schemeClr val="accent3"/>
            </a:fillRef>
            <a:effectRef idx="3">
              <a:schemeClr val="accent3"/>
            </a:effectRef>
            <a:fontRef idx="minor">
              <a:schemeClr val="lt1"/>
            </a:fontRef>
          </p:style>
          <p:txBody>
            <a:bodyPr lIns="72000" tIns="36000" rIns="72000" bIns="0"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p>
          </p:txBody>
        </p:sp>
        <p:sp>
          <p:nvSpPr>
            <p:cNvPr id="49" name="箭號: 向下 92"/>
            <p:cNvSpPr/>
            <p:nvPr/>
          </p:nvSpPr>
          <p:spPr>
            <a:xfrm>
              <a:off x="4631423" y="4108177"/>
              <a:ext cx="126259" cy="2439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solidFill>
                  <a:schemeClr val="accent3"/>
                </a:solidFill>
              </a:endParaRPr>
            </a:p>
          </p:txBody>
        </p:sp>
        <p:sp>
          <p:nvSpPr>
            <p:cNvPr id="4" name="流程圖: 決策 3"/>
            <p:cNvSpPr/>
            <p:nvPr/>
          </p:nvSpPr>
          <p:spPr>
            <a:xfrm>
              <a:off x="4271383" y="3271973"/>
              <a:ext cx="833621" cy="819575"/>
            </a:xfrm>
            <a:prstGeom prst="flowChartDecision">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錄取</a:t>
              </a:r>
            </a:p>
          </p:txBody>
        </p:sp>
        <p:sp>
          <p:nvSpPr>
            <p:cNvPr id="90" name="箭號: 向下 89"/>
            <p:cNvSpPr/>
            <p:nvPr/>
          </p:nvSpPr>
          <p:spPr>
            <a:xfrm>
              <a:off x="4631423" y="3055949"/>
              <a:ext cx="115344" cy="2761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47" name="矩形: 圓角 75"/>
            <p:cNvSpPr/>
            <p:nvPr/>
          </p:nvSpPr>
          <p:spPr>
            <a:xfrm>
              <a:off x="4139485" y="2631072"/>
              <a:ext cx="4241781" cy="50989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五專</a:t>
              </a:r>
              <a:r>
                <a:rPr lang="zh-TW" altLang="en-US" sz="2400" b="1" dirty="0">
                  <a:solidFill>
                    <a:srgbClr val="FF0000"/>
                  </a:solidFill>
                  <a:latin typeface="微軟正黑體" panose="020B0604030504040204" pitchFamily="34" charset="-120"/>
                  <a:ea typeface="微軟正黑體" panose="020B0604030504040204" pitchFamily="34" charset="-120"/>
                </a:rPr>
                <a:t>優先</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免試入學</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(5-6</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月</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 </a:t>
              </a:r>
            </a:p>
          </p:txBody>
        </p:sp>
        <p:sp>
          <p:nvSpPr>
            <p:cNvPr id="56" name="矩形: 圓角 82"/>
            <p:cNvSpPr/>
            <p:nvPr/>
          </p:nvSpPr>
          <p:spPr>
            <a:xfrm>
              <a:off x="1602796" y="2852936"/>
              <a:ext cx="1156419" cy="402910"/>
            </a:xfrm>
            <a:prstGeom prst="roundRect">
              <a:avLst/>
            </a:prstGeom>
            <a:ln/>
          </p:spPr>
          <p:style>
            <a:lnRef idx="0">
              <a:schemeClr val="accent3"/>
            </a:lnRef>
            <a:fillRef idx="3">
              <a:schemeClr val="accent3"/>
            </a:fillRef>
            <a:effectRef idx="3">
              <a:schemeClr val="accent3"/>
            </a:effectRef>
            <a:fontRef idx="minor">
              <a:schemeClr val="lt1"/>
            </a:fontRef>
          </p:style>
          <p:txBody>
            <a:bodyPr lIns="72000" tIns="36000" rIns="72000" bIns="0"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p>
          </p:txBody>
        </p:sp>
        <p:sp>
          <p:nvSpPr>
            <p:cNvPr id="54" name="箭號: 向下 92"/>
            <p:cNvSpPr/>
            <p:nvPr/>
          </p:nvSpPr>
          <p:spPr>
            <a:xfrm>
              <a:off x="2127461" y="2636912"/>
              <a:ext cx="126259" cy="2439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solidFill>
                  <a:schemeClr val="accent3"/>
                </a:solidFill>
              </a:endParaRPr>
            </a:p>
          </p:txBody>
        </p:sp>
        <p:sp>
          <p:nvSpPr>
            <p:cNvPr id="86" name="流程圖: 決策 85"/>
            <p:cNvSpPr/>
            <p:nvPr/>
          </p:nvSpPr>
          <p:spPr>
            <a:xfrm>
              <a:off x="1765260" y="1844823"/>
              <a:ext cx="833621" cy="819575"/>
            </a:xfrm>
            <a:prstGeom prst="flowChartDecision">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錄取</a:t>
              </a:r>
            </a:p>
          </p:txBody>
        </p:sp>
        <p:sp>
          <p:nvSpPr>
            <p:cNvPr id="53" name="箭號: 向下 91"/>
            <p:cNvSpPr/>
            <p:nvPr/>
          </p:nvSpPr>
          <p:spPr>
            <a:xfrm>
              <a:off x="2118303" y="1565822"/>
              <a:ext cx="126259" cy="32425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7" name="矩形 96"/>
            <p:cNvSpPr/>
            <p:nvPr/>
          </p:nvSpPr>
          <p:spPr>
            <a:xfrm>
              <a:off x="3119261" y="1844824"/>
              <a:ext cx="4410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98" name="箭號: 向下 97"/>
            <p:cNvSpPr/>
            <p:nvPr/>
          </p:nvSpPr>
          <p:spPr>
            <a:xfrm rot="16200000">
              <a:off x="5353420" y="3414073"/>
              <a:ext cx="123232" cy="55911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100" name="矩形 99"/>
            <p:cNvSpPr/>
            <p:nvPr/>
          </p:nvSpPr>
          <p:spPr>
            <a:xfrm>
              <a:off x="5161807" y="3271973"/>
              <a:ext cx="4410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13" name="矩形: 圓角 12"/>
            <p:cNvSpPr/>
            <p:nvPr/>
          </p:nvSpPr>
          <p:spPr>
            <a:xfrm>
              <a:off x="179517" y="1196752"/>
              <a:ext cx="707490" cy="1800200"/>
            </a:xfrm>
            <a:prstGeom prst="roundRect">
              <a:avLst/>
            </a:prstGeom>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zh-TW" altLang="en-US" sz="2400" b="1" dirty="0">
                  <a:latin typeface="微軟正黑體" panose="020B0604030504040204" pitchFamily="34" charset="-120"/>
                  <a:ea typeface="微軟正黑體" panose="020B0604030504040204" pitchFamily="34" charset="-120"/>
                </a:rPr>
                <a:t>國中</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在校</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階段</a:t>
              </a:r>
            </a:p>
          </p:txBody>
        </p:sp>
        <p:sp>
          <p:nvSpPr>
            <p:cNvPr id="101" name="矩形: 圓角 100"/>
            <p:cNvSpPr/>
            <p:nvPr/>
          </p:nvSpPr>
          <p:spPr>
            <a:xfrm>
              <a:off x="179517" y="3026050"/>
              <a:ext cx="707490" cy="1627086"/>
            </a:xfrm>
            <a:prstGeom prst="round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altLang="zh-TW" sz="2400" b="1" dirty="0">
                  <a:latin typeface="微軟正黑體" panose="020B0604030504040204" pitchFamily="34" charset="-120"/>
                  <a:ea typeface="微軟正黑體" panose="020B0604030504040204" pitchFamily="34" charset="-120"/>
                </a:rPr>
                <a:t>6</a:t>
              </a:r>
            </a:p>
            <a:p>
              <a:pPr algn="ctr"/>
              <a:r>
                <a:rPr lang="zh-TW" altLang="en-US" sz="2400" b="1" dirty="0">
                  <a:latin typeface="微軟正黑體" panose="020B0604030504040204" pitchFamily="34" charset="-120"/>
                  <a:ea typeface="微軟正黑體" panose="020B0604030504040204" pitchFamily="34" charset="-120"/>
                </a:rPr>
                <a:t>月</a:t>
              </a:r>
            </a:p>
          </p:txBody>
        </p:sp>
        <p:sp>
          <p:nvSpPr>
            <p:cNvPr id="102" name="矩形: 圓角 101"/>
            <p:cNvSpPr/>
            <p:nvPr/>
          </p:nvSpPr>
          <p:spPr>
            <a:xfrm>
              <a:off x="179512" y="4668708"/>
              <a:ext cx="707490" cy="1322964"/>
            </a:xfrm>
            <a:prstGeom prst="round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altLang="zh-TW" sz="2400" b="1" dirty="0">
                  <a:latin typeface="微軟正黑體" panose="020B0604030504040204" pitchFamily="34" charset="-120"/>
                  <a:ea typeface="微軟正黑體" panose="020B0604030504040204" pitchFamily="34" charset="-120"/>
                </a:rPr>
                <a:t>7</a:t>
              </a:r>
            </a:p>
            <a:p>
              <a:pPr algn="ctr"/>
              <a:r>
                <a:rPr lang="zh-TW" altLang="en-US" sz="2400" b="1" dirty="0">
                  <a:latin typeface="微軟正黑體" panose="020B0604030504040204" pitchFamily="34" charset="-120"/>
                  <a:ea typeface="微軟正黑體" panose="020B0604030504040204" pitchFamily="34" charset="-120"/>
                </a:rPr>
                <a:t>月</a:t>
              </a:r>
            </a:p>
          </p:txBody>
        </p:sp>
        <p:sp>
          <p:nvSpPr>
            <p:cNvPr id="81" name="矩形: 圓角 80"/>
            <p:cNvSpPr/>
            <p:nvPr/>
          </p:nvSpPr>
          <p:spPr>
            <a:xfrm>
              <a:off x="959015" y="1193242"/>
              <a:ext cx="3312368" cy="507566"/>
            </a:xfrm>
            <a:prstGeom prst="roundRect">
              <a:avLst/>
            </a:prstGeom>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特色招生甄選入學</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(2</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月</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46" name="箭號: 向下 91"/>
            <p:cNvSpPr/>
            <p:nvPr/>
          </p:nvSpPr>
          <p:spPr>
            <a:xfrm>
              <a:off x="6106844" y="2132856"/>
              <a:ext cx="126259" cy="48540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51" name="矩形 50"/>
            <p:cNvSpPr/>
            <p:nvPr/>
          </p:nvSpPr>
          <p:spPr>
            <a:xfrm>
              <a:off x="4707157" y="3962194"/>
              <a:ext cx="428322" cy="461665"/>
            </a:xfrm>
            <a:prstGeom prst="rect">
              <a:avLst/>
            </a:prstGeom>
          </p:spPr>
          <p:txBody>
            <a:bodyPr wrap="none">
              <a:spAutoFit/>
            </a:bodyPr>
            <a:lstStyle/>
            <a:p>
              <a:r>
                <a:rPr lang="en-US" altLang="zh-TW" sz="2400" dirty="0">
                  <a:solidFill>
                    <a:schemeClr val="accent3"/>
                  </a:solidFill>
                  <a:latin typeface="Arial Black" panose="020B0A04020102020204" pitchFamily="34" charset="0"/>
                  <a:ea typeface="微軟正黑體" panose="020B0604030504040204" pitchFamily="34" charset="-120"/>
                </a:rPr>
                <a:t>Y</a:t>
              </a:r>
              <a:endParaRPr lang="zh-TW" altLang="en-US" sz="2400" dirty="0">
                <a:solidFill>
                  <a:schemeClr val="accent3"/>
                </a:solidFill>
                <a:latin typeface="Arial Black" panose="020B0A04020102020204" pitchFamily="34" charset="0"/>
              </a:endParaRPr>
            </a:p>
          </p:txBody>
        </p:sp>
        <p:sp>
          <p:nvSpPr>
            <p:cNvPr id="55" name="矩形 54"/>
            <p:cNvSpPr/>
            <p:nvPr/>
          </p:nvSpPr>
          <p:spPr>
            <a:xfrm>
              <a:off x="2199469" y="2492896"/>
              <a:ext cx="428322" cy="461665"/>
            </a:xfrm>
            <a:prstGeom prst="rect">
              <a:avLst/>
            </a:prstGeom>
          </p:spPr>
          <p:txBody>
            <a:bodyPr wrap="none">
              <a:spAutoFit/>
            </a:bodyPr>
            <a:lstStyle/>
            <a:p>
              <a:r>
                <a:rPr lang="en-US" altLang="zh-TW" sz="2400" dirty="0">
                  <a:solidFill>
                    <a:schemeClr val="accent3"/>
                  </a:solidFill>
                  <a:latin typeface="Arial Black" panose="020B0A04020102020204" pitchFamily="34" charset="0"/>
                  <a:ea typeface="微軟正黑體" panose="020B0604030504040204" pitchFamily="34" charset="-120"/>
                </a:rPr>
                <a:t>Y</a:t>
              </a:r>
              <a:endParaRPr lang="zh-TW" altLang="en-US" sz="2400" dirty="0">
                <a:solidFill>
                  <a:schemeClr val="accent3"/>
                </a:solidFill>
                <a:latin typeface="Arial Black" panose="020B0A04020102020204" pitchFamily="34" charset="0"/>
              </a:endParaRPr>
            </a:p>
          </p:txBody>
        </p:sp>
        <p:sp>
          <p:nvSpPr>
            <p:cNvPr id="60" name="流程圖: 決策 59"/>
            <p:cNvSpPr/>
            <p:nvPr/>
          </p:nvSpPr>
          <p:spPr>
            <a:xfrm>
              <a:off x="5670010" y="4596723"/>
              <a:ext cx="833621" cy="819575"/>
            </a:xfrm>
            <a:prstGeom prst="flowChartDecision">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錄取</a:t>
              </a:r>
            </a:p>
          </p:txBody>
        </p:sp>
        <p:sp>
          <p:nvSpPr>
            <p:cNvPr id="61" name="箭號: 向下 89"/>
            <p:cNvSpPr/>
            <p:nvPr/>
          </p:nvSpPr>
          <p:spPr>
            <a:xfrm>
              <a:off x="6028913" y="4380699"/>
              <a:ext cx="115344" cy="2761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64" name="矩形: 圓角 82"/>
            <p:cNvSpPr/>
            <p:nvPr/>
          </p:nvSpPr>
          <p:spPr>
            <a:xfrm>
              <a:off x="5495519" y="5604835"/>
              <a:ext cx="1156419" cy="402910"/>
            </a:xfrm>
            <a:prstGeom prst="roundRect">
              <a:avLst/>
            </a:prstGeom>
            <a:ln/>
          </p:spPr>
          <p:style>
            <a:lnRef idx="0">
              <a:schemeClr val="accent3"/>
            </a:lnRef>
            <a:fillRef idx="3">
              <a:schemeClr val="accent3"/>
            </a:fillRef>
            <a:effectRef idx="3">
              <a:schemeClr val="accent3"/>
            </a:effectRef>
            <a:fontRef idx="minor">
              <a:schemeClr val="lt1"/>
            </a:fontRef>
          </p:style>
          <p:txBody>
            <a:bodyPr lIns="72000" tIns="36000" rIns="72000" bIns="0"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p>
          </p:txBody>
        </p:sp>
        <p:sp>
          <p:nvSpPr>
            <p:cNvPr id="65" name="箭號: 向下 92"/>
            <p:cNvSpPr/>
            <p:nvPr/>
          </p:nvSpPr>
          <p:spPr>
            <a:xfrm>
              <a:off x="6028913" y="5388811"/>
              <a:ext cx="126259" cy="2439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solidFill>
                  <a:schemeClr val="accent3"/>
                </a:solidFill>
              </a:endParaRPr>
            </a:p>
          </p:txBody>
        </p:sp>
        <p:sp>
          <p:nvSpPr>
            <p:cNvPr id="66" name="矩形 65"/>
            <p:cNvSpPr/>
            <p:nvPr/>
          </p:nvSpPr>
          <p:spPr>
            <a:xfrm>
              <a:off x="6147317" y="5244795"/>
              <a:ext cx="428322" cy="461665"/>
            </a:xfrm>
            <a:prstGeom prst="rect">
              <a:avLst/>
            </a:prstGeom>
          </p:spPr>
          <p:txBody>
            <a:bodyPr wrap="none">
              <a:spAutoFit/>
            </a:bodyPr>
            <a:lstStyle/>
            <a:p>
              <a:r>
                <a:rPr lang="en-US" altLang="zh-TW" sz="2400" dirty="0">
                  <a:solidFill>
                    <a:schemeClr val="accent3"/>
                  </a:solidFill>
                  <a:latin typeface="Arial Black" panose="020B0A04020102020204" pitchFamily="34" charset="0"/>
                  <a:ea typeface="微軟正黑體" panose="020B0604030504040204" pitchFamily="34" charset="-120"/>
                </a:rPr>
                <a:t>Y</a:t>
              </a:r>
              <a:endParaRPr lang="zh-TW" altLang="en-US" sz="2400" dirty="0">
                <a:solidFill>
                  <a:schemeClr val="accent3"/>
                </a:solidFill>
                <a:latin typeface="Arial Black" panose="020B0A04020102020204" pitchFamily="34" charset="0"/>
              </a:endParaRPr>
            </a:p>
          </p:txBody>
        </p:sp>
        <p:sp>
          <p:nvSpPr>
            <p:cNvPr id="68" name="矩形 67"/>
            <p:cNvSpPr/>
            <p:nvPr/>
          </p:nvSpPr>
          <p:spPr>
            <a:xfrm>
              <a:off x="6481250" y="4596723"/>
              <a:ext cx="4410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77" name="矩形: 圓角 82"/>
            <p:cNvSpPr/>
            <p:nvPr/>
          </p:nvSpPr>
          <p:spPr>
            <a:xfrm>
              <a:off x="7439735" y="6338458"/>
              <a:ext cx="1156419" cy="402910"/>
            </a:xfrm>
            <a:prstGeom prst="roundRect">
              <a:avLst/>
            </a:prstGeom>
            <a:ln/>
          </p:spPr>
          <p:style>
            <a:lnRef idx="0">
              <a:schemeClr val="accent3"/>
            </a:lnRef>
            <a:fillRef idx="3">
              <a:schemeClr val="accent3"/>
            </a:fillRef>
            <a:effectRef idx="3">
              <a:schemeClr val="accent3"/>
            </a:effectRef>
            <a:fontRef idx="minor">
              <a:schemeClr val="lt1"/>
            </a:fontRef>
          </p:style>
          <p:txBody>
            <a:bodyPr lIns="72000" tIns="36000" rIns="72000" bIns="0"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p>
          </p:txBody>
        </p:sp>
        <p:sp>
          <p:nvSpPr>
            <p:cNvPr id="79" name="矩形 78"/>
            <p:cNvSpPr/>
            <p:nvPr/>
          </p:nvSpPr>
          <p:spPr>
            <a:xfrm>
              <a:off x="8091533" y="5991671"/>
              <a:ext cx="428322" cy="461665"/>
            </a:xfrm>
            <a:prstGeom prst="rect">
              <a:avLst/>
            </a:prstGeom>
          </p:spPr>
          <p:txBody>
            <a:bodyPr wrap="none">
              <a:spAutoFit/>
            </a:bodyPr>
            <a:lstStyle/>
            <a:p>
              <a:r>
                <a:rPr lang="en-US" altLang="zh-TW" sz="2400" dirty="0">
                  <a:solidFill>
                    <a:schemeClr val="accent3"/>
                  </a:solidFill>
                  <a:latin typeface="Arial Black" panose="020B0A04020102020204" pitchFamily="34" charset="0"/>
                  <a:ea typeface="微軟正黑體" panose="020B0604030504040204" pitchFamily="34" charset="-120"/>
                </a:rPr>
                <a:t>Y</a:t>
              </a:r>
              <a:endParaRPr lang="zh-TW" altLang="en-US" sz="2400" dirty="0">
                <a:solidFill>
                  <a:schemeClr val="accent3"/>
                </a:solidFill>
                <a:latin typeface="Arial Black" panose="020B0A04020102020204" pitchFamily="34" charset="0"/>
              </a:endParaRPr>
            </a:p>
          </p:txBody>
        </p:sp>
        <p:sp>
          <p:nvSpPr>
            <p:cNvPr id="96" name="矩形: 圓角 101"/>
            <p:cNvSpPr/>
            <p:nvPr/>
          </p:nvSpPr>
          <p:spPr>
            <a:xfrm>
              <a:off x="179512" y="6007745"/>
              <a:ext cx="707490" cy="795185"/>
            </a:xfrm>
            <a:prstGeom prst="round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zh-TW" altLang="en-US" sz="2400" b="1" dirty="0">
                  <a:latin typeface="微軟正黑體" panose="020B0604030504040204" pitchFamily="34" charset="-120"/>
                  <a:ea typeface="微軟正黑體" panose="020B0604030504040204" pitchFamily="34" charset="-120"/>
                </a:rPr>
                <a:t>８</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月</a:t>
              </a:r>
            </a:p>
          </p:txBody>
        </p:sp>
        <p:sp>
          <p:nvSpPr>
            <p:cNvPr id="75" name="矩形: 圓角 74"/>
            <p:cNvSpPr/>
            <p:nvPr/>
          </p:nvSpPr>
          <p:spPr>
            <a:xfrm>
              <a:off x="4152976" y="1924094"/>
              <a:ext cx="4228290" cy="496794"/>
            </a:xfrm>
            <a:prstGeom prst="roundRect">
              <a:avLst/>
            </a:prstGeom>
            <a:solidFill>
              <a:schemeClr val="bg1"/>
            </a:solidFill>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國中教育會考</a:t>
              </a:r>
              <a:r>
                <a:rPr lang="en-US" altLang="zh-TW" sz="2400" b="1" dirty="0">
                  <a:latin typeface="微軟正黑體" panose="020B0604030504040204" pitchFamily="34" charset="-120"/>
                  <a:ea typeface="微軟正黑體" panose="020B0604030504040204" pitchFamily="34" charset="-120"/>
                </a:rPr>
                <a:t>(5</a:t>
              </a:r>
              <a:r>
                <a:rPr lang="zh-TW" altLang="en-US" sz="2400" b="1" dirty="0">
                  <a:latin typeface="微軟正黑體" panose="020B0604030504040204" pitchFamily="34" charset="-120"/>
                  <a:ea typeface="微軟正黑體" panose="020B0604030504040204" pitchFamily="34" charset="-120"/>
                </a:rPr>
                <a:t>月</a:t>
              </a:r>
              <a:r>
                <a:rPr lang="en-US" altLang="zh-TW" sz="2400" b="1" dirty="0">
                  <a:latin typeface="微軟正黑體" panose="020B0604030504040204" pitchFamily="34" charset="-120"/>
                  <a:ea typeface="微軟正黑體" panose="020B0604030504040204" pitchFamily="34" charset="-120"/>
                </a:rPr>
                <a:t>)</a:t>
              </a:r>
              <a:endParaRPr lang="zh-TW" altLang="en-US" sz="2400" b="1" dirty="0">
                <a:latin typeface="微軟正黑體" panose="020B0604030504040204" pitchFamily="34" charset="-120"/>
                <a:ea typeface="微軟正黑體" panose="020B0604030504040204" pitchFamily="34" charset="-120"/>
              </a:endParaRPr>
            </a:p>
          </p:txBody>
        </p:sp>
        <p:sp>
          <p:nvSpPr>
            <p:cNvPr id="105" name="箭號: 向下 97"/>
            <p:cNvSpPr/>
            <p:nvPr/>
          </p:nvSpPr>
          <p:spPr>
            <a:xfrm rot="16200000">
              <a:off x="3272466" y="1477487"/>
              <a:ext cx="162869" cy="153835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76" name="矩形: 圓角 75"/>
            <p:cNvSpPr/>
            <p:nvPr/>
          </p:nvSpPr>
          <p:spPr>
            <a:xfrm>
              <a:off x="5711543" y="3280524"/>
              <a:ext cx="2952328" cy="1158060"/>
            </a:xfrm>
            <a:prstGeom prst="roundRect">
              <a:avLst/>
            </a:prstGeom>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北、中、南區</a:t>
              </a:r>
              <a:endParaRPr lang="en-US" altLang="zh-TW" sz="2400" b="1" dirty="0">
                <a:solidFill>
                  <a:schemeClr val="accent6">
                    <a:lumMod val="50000"/>
                  </a:schemeClr>
                </a:solidFill>
                <a:latin typeface="微軟正黑體" panose="020B0604030504040204" pitchFamily="34" charset="-120"/>
                <a:ea typeface="微軟正黑體" panose="020B0604030504040204" pitchFamily="34" charset="-120"/>
              </a:endParaRPr>
            </a:p>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五專</a:t>
              </a:r>
              <a:r>
                <a:rPr lang="zh-TW" altLang="en-US" sz="2400" b="1" dirty="0">
                  <a:solidFill>
                    <a:srgbClr val="FF0000"/>
                  </a:solidFill>
                  <a:latin typeface="微軟正黑體" panose="020B0604030504040204" pitchFamily="34" charset="-120"/>
                  <a:ea typeface="微軟正黑體" panose="020B0604030504040204" pitchFamily="34" charset="-120"/>
                </a:rPr>
                <a:t>聯合</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免試入學</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(6-7</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月</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 </a:t>
              </a:r>
            </a:p>
          </p:txBody>
        </p:sp>
        <p:sp>
          <p:nvSpPr>
            <p:cNvPr id="73" name="流程圖: 決策 72"/>
            <p:cNvSpPr/>
            <p:nvPr/>
          </p:nvSpPr>
          <p:spPr>
            <a:xfrm>
              <a:off x="7567511" y="5388811"/>
              <a:ext cx="833621" cy="819575"/>
            </a:xfrm>
            <a:prstGeom prst="flowChartDecision">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錄取</a:t>
              </a:r>
            </a:p>
          </p:txBody>
        </p:sp>
        <p:sp>
          <p:nvSpPr>
            <p:cNvPr id="74" name="箭號: 向下 89"/>
            <p:cNvSpPr/>
            <p:nvPr/>
          </p:nvSpPr>
          <p:spPr>
            <a:xfrm>
              <a:off x="7917089" y="5184651"/>
              <a:ext cx="115344" cy="2761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82" name="矩形: 圓角 81"/>
            <p:cNvSpPr/>
            <p:nvPr/>
          </p:nvSpPr>
          <p:spPr>
            <a:xfrm>
              <a:off x="6935681" y="4653136"/>
              <a:ext cx="2160238" cy="6480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五專免試續招 </a:t>
              </a:r>
            </a:p>
          </p:txBody>
        </p:sp>
        <p:sp>
          <p:nvSpPr>
            <p:cNvPr id="91" name="箭號: 向下 97"/>
            <p:cNvSpPr/>
            <p:nvPr/>
          </p:nvSpPr>
          <p:spPr>
            <a:xfrm rot="16200000">
              <a:off x="6660183" y="4804502"/>
              <a:ext cx="123233" cy="42775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78" name="箭號: 向下 92"/>
            <p:cNvSpPr/>
            <p:nvPr/>
          </p:nvSpPr>
          <p:spPr>
            <a:xfrm>
              <a:off x="7921191" y="6137412"/>
              <a:ext cx="126259" cy="2439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solidFill>
                  <a:schemeClr val="accent3"/>
                </a:solidFill>
              </a:endParaRPr>
            </a:p>
          </p:txBody>
        </p:sp>
      </p:grpSp>
      <p:grpSp>
        <p:nvGrpSpPr>
          <p:cNvPr id="71" name="群組 70"/>
          <p:cNvGrpSpPr/>
          <p:nvPr/>
        </p:nvGrpSpPr>
        <p:grpSpPr>
          <a:xfrm>
            <a:off x="2195736" y="44624"/>
            <a:ext cx="2664296" cy="360045"/>
            <a:chOff x="2123728" y="44624"/>
            <a:chExt cx="2664296" cy="360045"/>
          </a:xfrm>
        </p:grpSpPr>
        <p:grpSp>
          <p:nvGrpSpPr>
            <p:cNvPr id="72" name="群組 71"/>
            <p:cNvGrpSpPr/>
            <p:nvPr/>
          </p:nvGrpSpPr>
          <p:grpSpPr>
            <a:xfrm>
              <a:off x="2627784" y="44624"/>
              <a:ext cx="2160240" cy="360045"/>
              <a:chOff x="2339752" y="44624"/>
              <a:chExt cx="2160240" cy="360045"/>
            </a:xfrm>
          </p:grpSpPr>
          <p:grpSp>
            <p:nvGrpSpPr>
              <p:cNvPr id="83" name="群組 37"/>
              <p:cNvGrpSpPr/>
              <p:nvPr/>
            </p:nvGrpSpPr>
            <p:grpSpPr>
              <a:xfrm>
                <a:off x="2835903" y="44629"/>
                <a:ext cx="1664089" cy="360040"/>
                <a:chOff x="2835897" y="44624"/>
                <a:chExt cx="1664089" cy="360040"/>
              </a:xfrm>
            </p:grpSpPr>
            <p:sp>
              <p:nvSpPr>
                <p:cNvPr id="88" name="橢圓 8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9" name="橢圓 8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5" name="橢圓 84"/>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87" name="橢圓 8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0" name="橢圓 7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4907108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16" name="直線接點 15"/>
          <p:cNvCxnSpPr/>
          <p:nvPr/>
        </p:nvCxnSpPr>
        <p:spPr>
          <a:xfrm>
            <a:off x="-34814"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23927"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2851" y="51899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五專免試入學多元比序項目</a:t>
            </a:r>
          </a:p>
        </p:txBody>
      </p:sp>
      <p:sp>
        <p:nvSpPr>
          <p:cNvPr id="19" name="文字版面配置區 1"/>
          <p:cNvSpPr txBox="1">
            <a:spLocks/>
          </p:cNvSpPr>
          <p:nvPr/>
        </p:nvSpPr>
        <p:spPr bwMode="auto">
          <a:xfrm>
            <a:off x="0" y="1271738"/>
            <a:ext cx="3924425" cy="5400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0">
              <a:buClr>
                <a:srgbClr val="3102A6"/>
              </a:buClr>
              <a:buSzPct val="85000"/>
              <a:buNone/>
            </a:pPr>
            <a:r>
              <a:rPr kumimoji="0" lang="zh-TW" altLang="en-US" sz="2400" b="1" spc="-150" dirty="0">
                <a:solidFill>
                  <a:schemeClr val="tx1">
                    <a:lumMod val="75000"/>
                    <a:lumOff val="25000"/>
                  </a:schemeClr>
                </a:solidFill>
                <a:latin typeface="Adobe 繁黑體 Std B" pitchFamily="34" charset="-120"/>
                <a:ea typeface="Adobe 繁黑體 Std B" pitchFamily="34" charset="-120"/>
                <a:cs typeface="Times New Roman" pitchFamily="18" charset="0"/>
              </a:rPr>
              <a:t>五專免試入學超額比序順序</a:t>
            </a:r>
            <a:endParaRPr kumimoji="0" lang="en-US" altLang="zh-TW" sz="2400" b="1" spc="-150" dirty="0">
              <a:solidFill>
                <a:schemeClr val="tx1">
                  <a:lumMod val="75000"/>
                  <a:lumOff val="25000"/>
                </a:schemeClr>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000" b="1" dirty="0">
                <a:solidFill>
                  <a:schemeClr val="tx1">
                    <a:lumMod val="85000"/>
                    <a:lumOff val="15000"/>
                  </a:schemeClr>
                </a:solidFill>
                <a:latin typeface="Adobe 繁黑體 Std B" pitchFamily="34" charset="-120"/>
                <a:ea typeface="Adobe 繁黑體 Std B" pitchFamily="34" charset="-120"/>
                <a:cs typeface="Times New Roman" pitchFamily="18" charset="0"/>
              </a:rPr>
              <a:t>和高中職免試入學比序項目不盡相同</a:t>
            </a:r>
            <a:endParaRPr kumimoji="0" lang="en-US" altLang="zh-TW" sz="2000" b="1" dirty="0">
              <a:solidFill>
                <a:schemeClr val="tx1">
                  <a:lumMod val="85000"/>
                  <a:lumOff val="15000"/>
                </a:schemeClr>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000" b="1" dirty="0">
                <a:solidFill>
                  <a:srgbClr val="C00000"/>
                </a:solidFill>
                <a:latin typeface="Adobe 繁黑體 Std B" pitchFamily="34" charset="-120"/>
                <a:ea typeface="Adobe 繁黑體 Std B" pitchFamily="34" charset="-120"/>
                <a:cs typeface="Times New Roman" pitchFamily="18" charset="0"/>
              </a:rPr>
              <a:t>主項目加權積分之比序</a:t>
            </a:r>
            <a:endParaRPr kumimoji="0" lang="en-US" altLang="zh-TW" sz="2000" b="1" dirty="0">
              <a:solidFill>
                <a:srgbClr val="C0000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000" b="1" dirty="0">
                <a:solidFill>
                  <a:schemeClr val="tx1">
                    <a:lumMod val="85000"/>
                    <a:lumOff val="15000"/>
                  </a:schemeClr>
                </a:solidFill>
                <a:latin typeface="Adobe 繁黑體 Std B" pitchFamily="34" charset="-120"/>
                <a:ea typeface="Adobe 繁黑體 Std B" pitchFamily="34" charset="-120"/>
                <a:cs typeface="Times New Roman" pitchFamily="18" charset="0"/>
              </a:rPr>
              <a:t>分項目積分之比序</a:t>
            </a:r>
            <a:endParaRPr kumimoji="0" lang="en-US" altLang="zh-TW" sz="2000" b="1" dirty="0">
              <a:solidFill>
                <a:schemeClr val="tx1">
                  <a:lumMod val="85000"/>
                  <a:lumOff val="15000"/>
                </a:schemeClr>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000" b="1" dirty="0">
                <a:solidFill>
                  <a:srgbClr val="C00000"/>
                </a:solidFill>
                <a:latin typeface="Adobe 繁黑體 Std B" pitchFamily="34" charset="-120"/>
                <a:ea typeface="Adobe 繁黑體 Std B" pitchFamily="34" charset="-120"/>
                <a:cs typeface="Times New Roman" pitchFamily="18" charset="0"/>
              </a:rPr>
              <a:t>國中教育會考各科目之</a:t>
            </a:r>
            <a:r>
              <a:rPr kumimoji="0" lang="en-US" altLang="zh-TW" sz="2000" b="1" dirty="0">
                <a:solidFill>
                  <a:srgbClr val="C00000"/>
                </a:solidFill>
                <a:latin typeface="Adobe 繁黑體 Std B" pitchFamily="34" charset="-120"/>
                <a:ea typeface="Adobe 繁黑體 Std B" pitchFamily="34" charset="-120"/>
                <a:cs typeface="Times New Roman" pitchFamily="18" charset="0"/>
              </a:rPr>
              <a:t/>
            </a:r>
            <a:br>
              <a:rPr kumimoji="0" lang="en-US" altLang="zh-TW" sz="2000" b="1" dirty="0">
                <a:solidFill>
                  <a:srgbClr val="C00000"/>
                </a:solidFill>
                <a:latin typeface="Adobe 繁黑體 Std B" pitchFamily="34" charset="-120"/>
                <a:ea typeface="Adobe 繁黑體 Std B" pitchFamily="34" charset="-120"/>
                <a:cs typeface="Times New Roman" pitchFamily="18" charset="0"/>
              </a:rPr>
            </a:br>
            <a:r>
              <a:rPr kumimoji="0" lang="en-US" altLang="zh-TW" sz="2000" b="1" dirty="0">
                <a:solidFill>
                  <a:srgbClr val="C00000"/>
                </a:solidFill>
                <a:latin typeface="Adobe 繁黑體 Std B" pitchFamily="34" charset="-120"/>
                <a:ea typeface="Adobe 繁黑體 Std B" pitchFamily="34" charset="-120"/>
                <a:cs typeface="Times New Roman" pitchFamily="18" charset="0"/>
              </a:rPr>
              <a:t>3</a:t>
            </a:r>
            <a:r>
              <a:rPr kumimoji="0" lang="zh-TW" altLang="en-US" sz="2000" b="1" dirty="0">
                <a:solidFill>
                  <a:srgbClr val="C00000"/>
                </a:solidFill>
                <a:latin typeface="Adobe 繁黑體 Std B" pitchFamily="34" charset="-120"/>
                <a:ea typeface="Adobe 繁黑體 Std B" pitchFamily="34" charset="-120"/>
                <a:cs typeface="Times New Roman" pitchFamily="18" charset="0"/>
              </a:rPr>
              <a:t>等級</a:t>
            </a:r>
            <a:r>
              <a:rPr kumimoji="0" lang="en-US" altLang="zh-TW" sz="2000" b="1" dirty="0">
                <a:solidFill>
                  <a:srgbClr val="C00000"/>
                </a:solidFill>
                <a:latin typeface="Adobe 繁黑體 Std B" pitchFamily="34" charset="-120"/>
                <a:ea typeface="Adobe 繁黑體 Std B" pitchFamily="34" charset="-120"/>
                <a:cs typeface="Times New Roman" pitchFamily="18" charset="0"/>
              </a:rPr>
              <a:t>4</a:t>
            </a:r>
            <a:r>
              <a:rPr kumimoji="0" lang="zh-TW" altLang="en-US" sz="2000" b="1" dirty="0">
                <a:solidFill>
                  <a:srgbClr val="C00000"/>
                </a:solidFill>
                <a:latin typeface="Adobe 繁黑體 Std B" pitchFamily="34" charset="-120"/>
                <a:ea typeface="Adobe 繁黑體 Std B" pitchFamily="34" charset="-120"/>
                <a:cs typeface="Times New Roman" pitchFamily="18" charset="0"/>
              </a:rPr>
              <a:t>標示之比序</a:t>
            </a:r>
            <a:endParaRPr kumimoji="0" lang="en-US" altLang="zh-TW" sz="2000" b="1" dirty="0">
              <a:solidFill>
                <a:srgbClr val="C0000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000" b="1" dirty="0">
                <a:solidFill>
                  <a:schemeClr val="tx1">
                    <a:lumMod val="85000"/>
                    <a:lumOff val="15000"/>
                  </a:schemeClr>
                </a:solidFill>
                <a:latin typeface="Adobe 繁黑體 Std B" pitchFamily="34" charset="-120"/>
                <a:ea typeface="Adobe 繁黑體 Std B" pitchFamily="34" charset="-120"/>
                <a:cs typeface="Times New Roman" pitchFamily="18" charset="0"/>
              </a:rPr>
              <a:t>國中教育會考「寫作測驗」級分比序</a:t>
            </a:r>
          </a:p>
        </p:txBody>
      </p:sp>
      <p:pic>
        <p:nvPicPr>
          <p:cNvPr id="21" name="圖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7" y="1268760"/>
            <a:ext cx="4752523" cy="5305933"/>
          </a:xfrm>
          <a:prstGeom prst="rect">
            <a:avLst/>
          </a:prstGeom>
          <a:noFill/>
          <a:ln w="9525">
            <a:noFill/>
            <a:miter lim="800000"/>
            <a:headEnd/>
            <a:tailEnd/>
          </a:ln>
        </p:spPr>
      </p:pic>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897292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6512" y="782706"/>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5625" y="998730"/>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76112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4549" y="548680"/>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免試入學一</a:t>
            </a:r>
          </a:p>
        </p:txBody>
      </p:sp>
      <p:sp>
        <p:nvSpPr>
          <p:cNvPr id="2" name="文字方塊 1"/>
          <p:cNvSpPr txBox="1"/>
          <p:nvPr/>
        </p:nvSpPr>
        <p:spPr>
          <a:xfrm>
            <a:off x="179516" y="1219974"/>
            <a:ext cx="8784972" cy="5847755"/>
          </a:xfrm>
          <a:prstGeom prst="rect">
            <a:avLst/>
          </a:prstGeom>
          <a:noFill/>
        </p:spPr>
        <p:txBody>
          <a:bodyPr wrap="square" rtlCol="0">
            <a:spAutoFit/>
          </a:bodyPr>
          <a:lstStyle/>
          <a:p>
            <a:pPr marL="622300" indent="-622300" algn="just"/>
            <a:r>
              <a:rPr lang="zh-TW" altLang="en-US" sz="2000" b="1" dirty="0">
                <a:solidFill>
                  <a:srgbClr val="C00000"/>
                </a:solidFill>
                <a:latin typeface="Apple LiGothic Medium"/>
                <a:ea typeface="Apple LiGothic Medium"/>
                <a:cs typeface="Apple LiGothic Medium"/>
              </a:rPr>
              <a:t>一、 分區免試：</a:t>
            </a:r>
            <a:endParaRPr lang="en-US" altLang="zh-TW" sz="2000" b="1" dirty="0">
              <a:solidFill>
                <a:srgbClr val="C00000"/>
              </a:solidFill>
              <a:latin typeface="Apple LiGothic Medium"/>
              <a:ea typeface="Apple LiGothic Medium"/>
              <a:cs typeface="Apple LiGothic Medium"/>
            </a:endParaRPr>
          </a:p>
          <a:p>
            <a:pPr marL="812800" indent="-457200" algn="just">
              <a:tabLst>
                <a:tab pos="444500" algn="l"/>
              </a:tabLst>
            </a:pP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免試入學指免入學測驗，亦不得採計國中在校成績</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健體、藝文、綜合三領域除外</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a:t>
            </a:r>
            <a:endParaRPr lang="en-US" altLang="zh-TW" dirty="0">
              <a:latin typeface="Apple LiGothic Medium"/>
              <a:ea typeface="Apple LiGothic Medium"/>
              <a:cs typeface="Apple LiGothic Medium"/>
            </a:endParaRPr>
          </a:p>
          <a:p>
            <a:pPr marL="812800" indent="-457200" algn="just">
              <a:tabLst>
                <a:tab pos="444500" algn="l"/>
              </a:tabLst>
            </a:pP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分為</a:t>
            </a:r>
            <a:r>
              <a:rPr lang="en-US" altLang="zh-TW" dirty="0">
                <a:latin typeface="Apple LiGothic Medium"/>
                <a:ea typeface="Apple LiGothic Medium"/>
                <a:cs typeface="Apple LiGothic Medium"/>
              </a:rPr>
              <a:t>15</a:t>
            </a:r>
            <a:r>
              <a:rPr lang="zh-TW" altLang="en-US" dirty="0">
                <a:latin typeface="Apple LiGothic Medium"/>
                <a:ea typeface="Apple LiGothic Medium"/>
                <a:cs typeface="Apple LiGothic Medium"/>
              </a:rPr>
              <a:t>個就學區</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基北區、桃連區、竹苗區、中投區、彰化區、雲林區、嘉義區、臺南區、高雄區、屏東區、宜蘭區、花蓮區、臺東區、澎湖區、金門區。</a:t>
            </a:r>
            <a:endParaRPr lang="en-US" altLang="zh-TW" dirty="0">
              <a:latin typeface="Apple LiGothic Medium"/>
              <a:ea typeface="Apple LiGothic Medium"/>
              <a:cs typeface="Apple LiGothic Medium"/>
            </a:endParaRPr>
          </a:p>
          <a:p>
            <a:pPr marL="812800" indent="-457200" algn="just">
              <a:tabLst>
                <a:tab pos="444500" algn="l"/>
              </a:tabLst>
            </a:pP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三</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國中學生應以其具畢業或同等學力資格之國民中學學籍所在之就學區參加免入學。</a:t>
            </a:r>
            <a:endParaRPr lang="en-US" altLang="zh-TW" dirty="0">
              <a:latin typeface="Apple LiGothic Medium"/>
              <a:ea typeface="Apple LiGothic Medium"/>
              <a:cs typeface="Apple LiGothic Medium"/>
            </a:endParaRPr>
          </a:p>
          <a:p>
            <a:pPr marL="812800" indent="-457200" algn="just">
              <a:tabLst>
                <a:tab pos="444500" algn="l"/>
              </a:tabLst>
            </a:pP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四</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因戶籍遷徙或其他特殊理由，可於規定期限內申請變更就學區。 </a:t>
            </a:r>
          </a:p>
          <a:p>
            <a:pPr marL="533400" indent="-533400" algn="just">
              <a:spcBef>
                <a:spcPts val="600"/>
              </a:spcBef>
            </a:pPr>
            <a:r>
              <a:rPr lang="zh-TW" altLang="en-US" sz="2000" b="1" dirty="0">
                <a:solidFill>
                  <a:srgbClr val="C00000"/>
                </a:solidFill>
                <a:latin typeface="Apple LiGothic Medium"/>
                <a:ea typeface="Apple LiGothic Medium"/>
                <a:cs typeface="Apple LiGothic Medium"/>
              </a:rPr>
              <a:t>二、 優先免試入學：</a:t>
            </a:r>
            <a:endParaRPr lang="en-US" altLang="zh-TW" sz="2000" b="1" dirty="0">
              <a:solidFill>
                <a:srgbClr val="C00000"/>
              </a:solidFill>
              <a:latin typeface="Apple LiGothic Medium"/>
              <a:ea typeface="Apple LiGothic Medium"/>
              <a:cs typeface="Apple LiGothic Medium"/>
            </a:endParaRPr>
          </a:p>
          <a:p>
            <a:pPr marL="533400" algn="just"/>
            <a:r>
              <a:rPr lang="zh-TW" altLang="en-US" dirty="0">
                <a:latin typeface="Apple LiGothic Medium"/>
                <a:ea typeface="Apple LiGothic Medium"/>
                <a:cs typeface="Apple LiGothic Medium"/>
              </a:rPr>
              <a:t>各就學區內之直轄市政府教育局、縣</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市</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政府為促進區域教育機會均等，鼓勵就近 入學，或照顧弱勢學生就學權益，得辦理優先免試入學。各就學區若辦理優先免試入學， 應於各該區免試入學作業要點明定。</a:t>
            </a:r>
            <a:endParaRPr lang="en-US" altLang="zh-TW" dirty="0">
              <a:latin typeface="Apple LiGothic Medium"/>
              <a:ea typeface="Apple LiGothic Medium"/>
              <a:cs typeface="Apple LiGothic Medium"/>
            </a:endParaRPr>
          </a:p>
          <a:p>
            <a:pPr algn="just">
              <a:spcBef>
                <a:spcPts val="600"/>
              </a:spcBef>
            </a:pPr>
            <a:r>
              <a:rPr lang="zh-TW" altLang="en-US" sz="2000" b="1" dirty="0">
                <a:solidFill>
                  <a:srgbClr val="C00000"/>
                </a:solidFill>
                <a:latin typeface="Apple LiGothic Medium"/>
                <a:ea typeface="Apple LiGothic Medium"/>
                <a:cs typeface="Apple LiGothic Medium"/>
              </a:rPr>
              <a:t> 三、 試辦學習區完全免試入學 ：</a:t>
            </a:r>
            <a:endParaRPr lang="en-US" altLang="zh-TW" sz="2000" b="1" dirty="0">
              <a:solidFill>
                <a:srgbClr val="C00000"/>
              </a:solidFill>
              <a:latin typeface="Apple LiGothic Medium"/>
              <a:ea typeface="Apple LiGothic Medium"/>
              <a:cs typeface="Apple LiGothic Medium"/>
            </a:endParaRPr>
          </a:p>
          <a:p>
            <a:pPr marL="723900" indent="-3556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為有效舒緩國中生升學壓力，落實國中教學正常化，本入學管道不採計國中教育會考之成績及志願序轉換分數，以引導學生適性發展，培育國中學生多元能力。 </a:t>
            </a:r>
          </a:p>
          <a:p>
            <a:pPr marL="723900" indent="-3556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109</a:t>
            </a:r>
            <a:r>
              <a:rPr lang="zh-TW" altLang="en-US" dirty="0">
                <a:latin typeface="Apple LiGothic Medium"/>
                <a:ea typeface="Apple LiGothic Medium"/>
                <a:cs typeface="Apple LiGothic Medium"/>
              </a:rPr>
              <a:t>學年度單點型學校計</a:t>
            </a:r>
            <a:r>
              <a:rPr lang="en-US" altLang="zh-TW" dirty="0">
                <a:solidFill>
                  <a:srgbClr val="C00000"/>
                </a:solidFill>
                <a:latin typeface="Apple LiGothic Medium"/>
                <a:ea typeface="Apple LiGothic Medium"/>
                <a:cs typeface="Apple LiGothic Medium"/>
              </a:rPr>
              <a:t>11</a:t>
            </a:r>
            <a:r>
              <a:rPr lang="zh-TW" altLang="en-US" dirty="0">
                <a:latin typeface="Apple LiGothic Medium"/>
                <a:ea typeface="Apple LiGothic Medium"/>
                <a:cs typeface="Apple LiGothic Medium"/>
              </a:rPr>
              <a:t>校，區域型學校有基隆區、南投一區、臺南四區、高市六區、屏東區、花蓮區、臺東區、澎湖區及連江區等 </a:t>
            </a:r>
            <a:r>
              <a:rPr lang="en-US" altLang="zh-TW" dirty="0">
                <a:solidFill>
                  <a:srgbClr val="C00000"/>
                </a:solidFill>
                <a:latin typeface="Apple LiGothic Medium"/>
                <a:ea typeface="Apple LiGothic Medium"/>
                <a:cs typeface="Apple LiGothic Medium"/>
              </a:rPr>
              <a:t>9</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區 </a:t>
            </a:r>
            <a:r>
              <a:rPr lang="en-US" altLang="zh-TW" dirty="0">
                <a:solidFill>
                  <a:srgbClr val="C00000"/>
                </a:solidFill>
                <a:latin typeface="Apple LiGothic Medium"/>
                <a:ea typeface="Apple LiGothic Medium"/>
                <a:cs typeface="Apple LiGothic Medium"/>
              </a:rPr>
              <a:t>56</a:t>
            </a:r>
            <a:r>
              <a:rPr lang="zh-TW" altLang="en-US" dirty="0">
                <a:latin typeface="Apple LiGothic Medium"/>
                <a:ea typeface="Apple LiGothic Medium"/>
                <a:cs typeface="Apple LiGothic Medium"/>
              </a:rPr>
              <a:t>校，合計 </a:t>
            </a:r>
            <a:r>
              <a:rPr lang="en-US" altLang="zh-TW" dirty="0">
                <a:solidFill>
                  <a:srgbClr val="C00000"/>
                </a:solidFill>
                <a:latin typeface="Apple LiGothic Medium"/>
                <a:ea typeface="Apple LiGothic Medium"/>
                <a:cs typeface="Apple LiGothic Medium"/>
              </a:rPr>
              <a:t>67</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所學校。 </a:t>
            </a:r>
          </a:p>
          <a:p>
            <a:pPr algn="just"/>
            <a:endParaRPr kumimoji="1" lang="zh-TW" altLang="en-US"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8633599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6512"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5625" y="9267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0" y="54106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免試入學二</a:t>
            </a:r>
          </a:p>
        </p:txBody>
      </p:sp>
      <p:sp>
        <p:nvSpPr>
          <p:cNvPr id="2" name="文字方塊 1"/>
          <p:cNvSpPr txBox="1"/>
          <p:nvPr/>
        </p:nvSpPr>
        <p:spPr>
          <a:xfrm>
            <a:off x="287021" y="1196752"/>
            <a:ext cx="8461443" cy="5109091"/>
          </a:xfrm>
          <a:prstGeom prst="rect">
            <a:avLst/>
          </a:prstGeom>
          <a:noFill/>
        </p:spPr>
        <p:txBody>
          <a:bodyPr wrap="square" rtlCol="0">
            <a:spAutoFit/>
          </a:bodyPr>
          <a:lstStyle/>
          <a:p>
            <a:pPr algn="just"/>
            <a:r>
              <a:rPr lang="zh-TW" altLang="en-US" sz="2000" b="1" dirty="0">
                <a:solidFill>
                  <a:srgbClr val="C00000"/>
                </a:solidFill>
                <a:latin typeface="Apple LiGothic Medium"/>
                <a:ea typeface="Apple LiGothic Medium"/>
                <a:cs typeface="Apple LiGothic Medium"/>
              </a:rPr>
              <a:t>四、 直升入學：</a:t>
            </a:r>
          </a:p>
          <a:p>
            <a:pPr marL="622300" indent="-4445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國中部直升同校高中部，其作業均受各就學區免試入學作業要點規範。</a:t>
            </a:r>
          </a:p>
          <a:p>
            <a:pPr marL="622300" indent="-4445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國立學校</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國中部直升高中部人數，不得高於國中部應屆畢業人數之</a:t>
            </a:r>
            <a:r>
              <a:rPr lang="en-US" altLang="zh-TW" dirty="0">
                <a:latin typeface="Apple LiGothic Medium"/>
                <a:ea typeface="Apple LiGothic Medium"/>
                <a:cs typeface="Apple LiGothic Medium"/>
              </a:rPr>
              <a:t>35%</a:t>
            </a:r>
            <a:r>
              <a:rPr lang="zh-TW" altLang="en-US" dirty="0">
                <a:latin typeface="Apple LiGothic Medium"/>
                <a:ea typeface="Apple LiGothic Medium"/>
                <a:cs typeface="Apple LiGothic Medium"/>
              </a:rPr>
              <a:t>。 </a:t>
            </a:r>
            <a:endParaRPr lang="en-US" altLang="zh-TW" dirty="0">
              <a:latin typeface="Apple LiGothic Medium"/>
              <a:ea typeface="Apple LiGothic Medium"/>
              <a:cs typeface="Apple LiGothic Medium"/>
            </a:endParaRPr>
          </a:p>
          <a:p>
            <a:pPr marL="622300" indent="-4445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三</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直轄市、縣</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市</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立學校</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由直轄市、縣</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市</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主管機關定之。</a:t>
            </a:r>
          </a:p>
          <a:p>
            <a:pPr marL="622300" indent="-4445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四</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私立等校</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國中部直升高中部人數不得高於總招生名額之</a:t>
            </a:r>
            <a:r>
              <a:rPr lang="en-US" altLang="zh-TW" dirty="0">
                <a:latin typeface="Apple LiGothic Medium"/>
                <a:ea typeface="Apple LiGothic Medium"/>
                <a:cs typeface="Apple LiGothic Medium"/>
              </a:rPr>
              <a:t>50%;</a:t>
            </a:r>
            <a:r>
              <a:rPr lang="zh-TW" altLang="en-US" dirty="0">
                <a:latin typeface="Apple LiGothic Medium"/>
                <a:ea typeface="Apple LiGothic Medium"/>
                <a:cs typeface="Apple LiGothic Medium"/>
              </a:rPr>
              <a:t>若國中部學生數少於高中部招生人數，直升人數不得高於國中部畢業生人數之 </a:t>
            </a:r>
            <a:r>
              <a:rPr lang="en-US" altLang="zh-TW" dirty="0">
                <a:latin typeface="Apple LiGothic Medium"/>
                <a:ea typeface="Apple LiGothic Medium"/>
                <a:cs typeface="Apple LiGothic Medium"/>
              </a:rPr>
              <a:t>50%</a:t>
            </a:r>
            <a:r>
              <a:rPr lang="zh-TW" altLang="en-US" dirty="0">
                <a:latin typeface="Apple LiGothic Medium"/>
                <a:ea typeface="Apple LiGothic Medium"/>
                <a:cs typeface="Apple LiGothic Medium"/>
              </a:rPr>
              <a:t>。</a:t>
            </a:r>
            <a:endParaRPr lang="en-US" altLang="zh-TW" dirty="0">
              <a:latin typeface="Apple LiGothic Medium"/>
              <a:ea typeface="Apple LiGothic Medium"/>
              <a:cs typeface="Apple LiGothic Medium"/>
            </a:endParaRPr>
          </a:p>
          <a:p>
            <a:pPr algn="just"/>
            <a:r>
              <a:rPr lang="zh-TW" altLang="en-US" sz="2000" b="1" dirty="0" smtClean="0">
                <a:solidFill>
                  <a:srgbClr val="C00000"/>
                </a:solidFill>
                <a:latin typeface="Apple LiGothic Medium"/>
                <a:ea typeface="Apple LiGothic Medium"/>
                <a:cs typeface="Apple LiGothic Medium"/>
              </a:rPr>
              <a:t>五</a:t>
            </a:r>
            <a:r>
              <a:rPr lang="zh-TW" altLang="en-US" sz="2000" b="1" dirty="0">
                <a:solidFill>
                  <a:srgbClr val="C00000"/>
                </a:solidFill>
                <a:latin typeface="Apple LiGothic Medium"/>
                <a:ea typeface="Apple LiGothic Medium"/>
                <a:cs typeface="Apple LiGothic Medium"/>
              </a:rPr>
              <a:t>、 技優甄審入學：</a:t>
            </a:r>
          </a:p>
          <a:p>
            <a:pPr marL="622300" indent="-4445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學生選填志願，以一校或多校，每校均為同一科別之方式為之。但就學區內高級中等學校數在二所以下者，得選填同群多科，或二群以下且科別總數不超過三科。 </a:t>
            </a:r>
            <a:endParaRPr lang="en-US" altLang="zh-TW" dirty="0">
              <a:latin typeface="Apple LiGothic Medium"/>
              <a:ea typeface="Apple LiGothic Medium"/>
              <a:cs typeface="Apple LiGothic Medium"/>
            </a:endParaRPr>
          </a:p>
          <a:p>
            <a:pPr marL="622300" indent="-4445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國民中學學生符合條件者，得申請技優甄選免試入學</a:t>
            </a:r>
            <a:r>
              <a:rPr lang="en-US" altLang="zh-TW" dirty="0">
                <a:latin typeface="Apple LiGothic Medium"/>
                <a:ea typeface="Apple LiGothic Medium"/>
                <a:cs typeface="Apple LiGothic Medium"/>
              </a:rPr>
              <a:t>:</a:t>
            </a:r>
          </a:p>
          <a:p>
            <a:pPr marL="622300" indent="-444500" algn="just"/>
            <a:r>
              <a:rPr lang="en-US" altLang="zh-Hant" dirty="0">
                <a:latin typeface="Apple LiGothic Medium"/>
                <a:ea typeface="Apple LiGothic Medium"/>
                <a:cs typeface="Apple LiGothic Medium"/>
              </a:rPr>
              <a:t>(</a:t>
            </a:r>
            <a:r>
              <a:rPr lang="zh-Hant" altLang="en-US" dirty="0">
                <a:latin typeface="Apple LiGothic Medium"/>
                <a:ea typeface="Apple LiGothic Medium"/>
                <a:cs typeface="Apple LiGothic Medium"/>
              </a:rPr>
              <a:t>三</a:t>
            </a:r>
            <a:r>
              <a:rPr lang="en-US" altLang="zh-Hant" dirty="0">
                <a:latin typeface="Apple LiGothic Medium"/>
                <a:ea typeface="Apple LiGothic Medium"/>
                <a:cs typeface="Apple LiGothic Medium"/>
              </a:rPr>
              <a:t>) </a:t>
            </a:r>
            <a:r>
              <a:rPr lang="zh-Hant" altLang="en-US" dirty="0">
                <a:latin typeface="Apple LiGothic Medium"/>
                <a:ea typeface="Apple LiGothic Medium"/>
                <a:cs typeface="Apple LiGothic Medium"/>
              </a:rPr>
              <a:t>分發依據</a:t>
            </a:r>
            <a:r>
              <a:rPr lang="en-US" altLang="zh-Hant" dirty="0">
                <a:latin typeface="Apple LiGothic Medium"/>
                <a:ea typeface="Apple LiGothic Medium"/>
                <a:cs typeface="Apple LiGothic Medium"/>
              </a:rPr>
              <a:t>:</a:t>
            </a:r>
          </a:p>
          <a:p>
            <a:pPr marL="711200" indent="-174625" algn="just"/>
            <a:r>
              <a:rPr lang="en-US" altLang="zh-TW" dirty="0">
                <a:latin typeface="Apple LiGothic Medium"/>
                <a:ea typeface="Apple LiGothic Medium"/>
                <a:cs typeface="Apple LiGothic Medium"/>
              </a:rPr>
              <a:t>1. </a:t>
            </a:r>
            <a:r>
              <a:rPr lang="zh-TW" altLang="en-US" dirty="0">
                <a:latin typeface="Apple LiGothic Medium"/>
                <a:ea typeface="Apple LiGothic Medium"/>
                <a:cs typeface="Apple LiGothic Medium"/>
              </a:rPr>
              <a:t>依積分高低順序及志願順序，分發相關專業群、科就讀。</a:t>
            </a:r>
          </a:p>
          <a:p>
            <a:pPr marL="711200" indent="-174625" algn="just"/>
            <a:r>
              <a:rPr lang="en-US" altLang="zh-TW" dirty="0">
                <a:latin typeface="Apple LiGothic Medium"/>
                <a:ea typeface="Apple LiGothic Medium"/>
                <a:cs typeface="Apple LiGothic Medium"/>
              </a:rPr>
              <a:t>2.</a:t>
            </a:r>
            <a:r>
              <a:rPr lang="zh-TW" altLang="en-US" dirty="0">
                <a:latin typeface="Apple LiGothic Medium"/>
                <a:ea typeface="Apple LiGothic Medium"/>
                <a:cs typeface="Apple LiGothic Medium"/>
              </a:rPr>
              <a:t>積分相同者，進行同分參酌以定錄取</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其同分參酌項目，於各就學區招生簡章明定，並得包括競賽得獎、項目、技藝教育課程職群成績及志願序等。</a:t>
            </a:r>
          </a:p>
          <a:p>
            <a:pPr marL="711200" indent="-174625" algn="just"/>
            <a:r>
              <a:rPr lang="en-US" altLang="zh-TW" dirty="0">
                <a:latin typeface="Apple LiGothic Medium"/>
                <a:ea typeface="Apple LiGothic Medium"/>
                <a:cs typeface="Apple LiGothic Medium"/>
              </a:rPr>
              <a:t>3. </a:t>
            </a:r>
            <a:r>
              <a:rPr lang="zh-TW" altLang="en-US" dirty="0">
                <a:latin typeface="Apple LiGothic Medium"/>
                <a:ea typeface="Apple LiGothic Medium"/>
                <a:cs typeface="Apple LiGothic Medium"/>
              </a:rPr>
              <a:t>所填志願之校科已額滿者，不予分發</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其分發錄取至額滿為止。</a:t>
            </a:r>
          </a:p>
          <a:p>
            <a:pPr marL="711200" indent="-174625" algn="just"/>
            <a:r>
              <a:rPr lang="en-US" altLang="zh-TW" dirty="0">
                <a:latin typeface="Apple LiGothic Medium"/>
                <a:ea typeface="Apple LiGothic Medium"/>
                <a:cs typeface="Apple LiGothic Medium"/>
              </a:rPr>
              <a:t>4. </a:t>
            </a:r>
            <a:r>
              <a:rPr lang="zh-TW" altLang="en-US" dirty="0">
                <a:latin typeface="Apple LiGothic Medium"/>
                <a:ea typeface="Apple LiGothic Medium"/>
                <a:cs typeface="Apple LiGothic Medium"/>
              </a:rPr>
              <a:t>經積分比序且同分參酌後，仍無法評比者，增額錄取之。</a:t>
            </a:r>
          </a:p>
          <a:p>
            <a:pPr marL="711200" indent="-174625" algn="just"/>
            <a:r>
              <a:rPr lang="en-US" altLang="zh-TW" dirty="0">
                <a:latin typeface="Apple LiGothic Medium"/>
                <a:ea typeface="Apple LiGothic Medium"/>
                <a:cs typeface="Apple LiGothic Medium"/>
              </a:rPr>
              <a:t>5. </a:t>
            </a:r>
            <a:r>
              <a:rPr lang="zh-TW" altLang="en-US" dirty="0">
                <a:latin typeface="Apple LiGothic Medium"/>
                <a:ea typeface="Apple LiGothic Medium"/>
                <a:cs typeface="Apple LiGothic Medium"/>
              </a:rPr>
              <a:t>分發以一次為限</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經分發後，不得申請更改。</a:t>
            </a: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734342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免試入學三</a:t>
            </a:r>
          </a:p>
        </p:txBody>
      </p:sp>
      <p:sp>
        <p:nvSpPr>
          <p:cNvPr id="2" name="文字方塊 1"/>
          <p:cNvSpPr txBox="1"/>
          <p:nvPr/>
        </p:nvSpPr>
        <p:spPr>
          <a:xfrm>
            <a:off x="179517" y="1268760"/>
            <a:ext cx="8784971" cy="2739211"/>
          </a:xfrm>
          <a:prstGeom prst="rect">
            <a:avLst/>
          </a:prstGeom>
          <a:noFill/>
        </p:spPr>
        <p:txBody>
          <a:bodyPr wrap="square" rtlCol="0">
            <a:spAutoFit/>
          </a:bodyPr>
          <a:lstStyle/>
          <a:p>
            <a:pPr algn="just"/>
            <a:r>
              <a:rPr lang="zh-TW" altLang="en-US" sz="2000" b="1" dirty="0">
                <a:solidFill>
                  <a:srgbClr val="C00000"/>
                </a:solidFill>
                <a:latin typeface="Apple LiGothic Medium"/>
                <a:ea typeface="Apple LiGothic Medium"/>
                <a:cs typeface="Apple LiGothic Medium"/>
              </a:rPr>
              <a:t>六、 進修學校非應屆獨招：</a:t>
            </a:r>
            <a:endParaRPr lang="en-US" altLang="zh-TW" sz="2000" b="1" dirty="0">
              <a:solidFill>
                <a:srgbClr val="C00000"/>
              </a:solidFill>
              <a:latin typeface="Apple LiGothic Medium"/>
              <a:ea typeface="Apple LiGothic Medium"/>
              <a:cs typeface="Apple LiGothic Medium"/>
            </a:endParaRPr>
          </a:p>
          <a:p>
            <a:pPr marL="536575" algn="just"/>
            <a:r>
              <a:rPr lang="zh-TW" altLang="en-US" dirty="0">
                <a:latin typeface="Apple LiGothic Medium"/>
                <a:ea typeface="Apple LiGothic Medium"/>
                <a:cs typeface="Apple LiGothic Medium"/>
              </a:rPr>
              <a:t>各校進修部自訂招生名額，並報各該主關機關核准，得單獨辦理。</a:t>
            </a:r>
            <a:endParaRPr lang="en-US" altLang="zh-TW" dirty="0">
              <a:latin typeface="Apple LiGothic Medium"/>
              <a:ea typeface="Apple LiGothic Medium"/>
              <a:cs typeface="Apple LiGothic Medium"/>
            </a:endParaRPr>
          </a:p>
          <a:p>
            <a:pPr algn="just"/>
            <a:r>
              <a:rPr lang="zh-TW" altLang="en-US" b="1" dirty="0">
                <a:latin typeface="Apple LiGothic Medium"/>
                <a:ea typeface="Apple LiGothic Medium"/>
                <a:cs typeface="Apple LiGothic Medium"/>
              </a:rPr>
              <a:t> </a:t>
            </a:r>
            <a:endParaRPr lang="en-US" altLang="zh-TW" b="1" dirty="0">
              <a:latin typeface="Apple LiGothic Medium"/>
              <a:ea typeface="Apple LiGothic Medium"/>
              <a:cs typeface="Apple LiGothic Medium"/>
            </a:endParaRPr>
          </a:p>
          <a:p>
            <a:pPr marL="174625" indent="-174625" algn="just"/>
            <a:r>
              <a:rPr lang="zh-TW" altLang="en-US" sz="2000" b="1" dirty="0">
                <a:solidFill>
                  <a:srgbClr val="C00000"/>
                </a:solidFill>
                <a:latin typeface="Apple LiGothic Medium"/>
                <a:ea typeface="Apple LiGothic Medium"/>
                <a:cs typeface="Apple LiGothic Medium"/>
              </a:rPr>
              <a:t>七、 五專免試入學：</a:t>
            </a:r>
            <a:endParaRPr lang="en-US" altLang="zh-TW" sz="2000" b="1" dirty="0">
              <a:solidFill>
                <a:srgbClr val="C00000"/>
              </a:solidFill>
              <a:latin typeface="Apple LiGothic Medium"/>
              <a:ea typeface="Apple LiGothic Medium"/>
              <a:cs typeface="Apple LiGothic Medium"/>
            </a:endParaRPr>
          </a:p>
          <a:p>
            <a:pPr marL="723900" indent="-5461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優先免試</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五專優先免試入學之免試就學區為全國一區</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依網路選填</a:t>
            </a:r>
            <a:r>
              <a:rPr lang="en-US" altLang="zh-TW" dirty="0">
                <a:latin typeface="Apple LiGothic Medium"/>
                <a:ea typeface="Apple LiGothic Medium"/>
                <a:cs typeface="Apple LiGothic Medium"/>
              </a:rPr>
              <a:t>30</a:t>
            </a:r>
            <a:r>
              <a:rPr lang="zh-TW" altLang="en-US" dirty="0">
                <a:latin typeface="Apple LiGothic Medium"/>
                <a:ea typeface="Apple LiGothic Medium"/>
                <a:cs typeface="Apple LiGothic Medium"/>
              </a:rPr>
              <a:t>個校科</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組</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為志願，經招生委員會以電腦統一分發。 </a:t>
            </a:r>
            <a:endParaRPr lang="en-US" altLang="zh-TW" dirty="0">
              <a:latin typeface="Apple LiGothic Medium"/>
              <a:ea typeface="Apple LiGothic Medium"/>
              <a:cs typeface="Apple LiGothic Medium"/>
            </a:endParaRPr>
          </a:p>
          <a:p>
            <a:pPr marL="723900" indent="-546100" algn="just"/>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聯合免試</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全國一區，分北、中、南三個招生委員會辦理</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學生可分別向北、中、南 區聯合免試入學招生委員會報名，但各區限擇一所五專招生學校申請。 </a:t>
            </a:r>
          </a:p>
          <a:p>
            <a:endParaRPr kumimoji="1" lang="zh-TW" altLang="en-US" sz="2400"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22" name="8379be76-a29d-4e42-8b8b-16be8bac032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5939722" y="4237192"/>
            <a:ext cx="2949376" cy="2356684"/>
            <a:chOff x="2842264" y="423957"/>
            <a:chExt cx="6507473" cy="5199762"/>
          </a:xfrm>
        </p:grpSpPr>
        <p:sp>
          <p:nvSpPr>
            <p:cNvPr id="23" name="îṧḷïḓè">
              <a:extLst>
                <a:ext uri="{FF2B5EF4-FFF2-40B4-BE49-F238E27FC236}">
                  <a16:creationId xmlns:a16="http://schemas.microsoft.com/office/drawing/2014/main" xmlns="" id="{2C0C549A-41FE-4A44-882C-97A276F3A0EE}"/>
                </a:ext>
              </a:extLst>
            </p:cNvPr>
            <p:cNvSpPr/>
            <p:nvPr/>
          </p:nvSpPr>
          <p:spPr bwMode="auto">
            <a:xfrm>
              <a:off x="2842264" y="5215447"/>
              <a:ext cx="6507473" cy="408272"/>
            </a:xfrm>
            <a:prstGeom prst="ellipse">
              <a:avLst/>
            </a:prstGeom>
            <a:solidFill>
              <a:srgbClr val="E6F5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ïślîḋé">
              <a:extLst>
                <a:ext uri="{FF2B5EF4-FFF2-40B4-BE49-F238E27FC236}">
                  <a16:creationId xmlns:a16="http://schemas.microsoft.com/office/drawing/2014/main" xmlns="" id="{E5400611-4A4E-4CB6-950D-8A3076D29D53}"/>
                </a:ext>
              </a:extLst>
            </p:cNvPr>
            <p:cNvSpPr/>
            <p:nvPr/>
          </p:nvSpPr>
          <p:spPr bwMode="auto">
            <a:xfrm>
              <a:off x="4479494" y="5360518"/>
              <a:ext cx="1216525" cy="95332"/>
            </a:xfrm>
            <a:prstGeom prst="ellipse">
              <a:avLst/>
            </a:prstGeom>
            <a:solidFill>
              <a:srgbClr val="D4E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îsḻïďe">
              <a:extLst>
                <a:ext uri="{FF2B5EF4-FFF2-40B4-BE49-F238E27FC236}">
                  <a16:creationId xmlns:a16="http://schemas.microsoft.com/office/drawing/2014/main" xmlns="" id="{050AD6FC-76F0-4E39-AE1F-1BB7E2AF3BF4}"/>
                </a:ext>
              </a:extLst>
            </p:cNvPr>
            <p:cNvSpPr/>
            <p:nvPr/>
          </p:nvSpPr>
          <p:spPr bwMode="auto">
            <a:xfrm>
              <a:off x="5397588" y="5360518"/>
              <a:ext cx="1214452" cy="95332"/>
            </a:xfrm>
            <a:prstGeom prst="ellipse">
              <a:avLst/>
            </a:prstGeom>
            <a:solidFill>
              <a:srgbClr val="D4E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iśḷiḋè">
              <a:extLst>
                <a:ext uri="{FF2B5EF4-FFF2-40B4-BE49-F238E27FC236}">
                  <a16:creationId xmlns:a16="http://schemas.microsoft.com/office/drawing/2014/main" xmlns="" id="{015C7C33-FFC4-45E0-94B1-E36288DEF88C}"/>
                </a:ext>
              </a:extLst>
            </p:cNvPr>
            <p:cNvSpPr/>
            <p:nvPr/>
          </p:nvSpPr>
          <p:spPr bwMode="auto">
            <a:xfrm>
              <a:off x="4048426" y="3905663"/>
              <a:ext cx="495315" cy="495315"/>
            </a:xfrm>
            <a:custGeom>
              <a:avLst/>
              <a:gdLst>
                <a:gd name="T0" fmla="*/ 114 w 115"/>
                <a:gd name="T1" fmla="*/ 43 h 115"/>
                <a:gd name="T2" fmla="*/ 109 w 115"/>
                <a:gd name="T3" fmla="*/ 29 h 115"/>
                <a:gd name="T4" fmla="*/ 105 w 115"/>
                <a:gd name="T5" fmla="*/ 27 h 115"/>
                <a:gd name="T6" fmla="*/ 92 w 115"/>
                <a:gd name="T7" fmla="*/ 29 h 115"/>
                <a:gd name="T8" fmla="*/ 87 w 115"/>
                <a:gd name="T9" fmla="*/ 24 h 115"/>
                <a:gd name="T10" fmla="*/ 90 w 115"/>
                <a:gd name="T11" fmla="*/ 11 h 115"/>
                <a:gd name="T12" fmla="*/ 88 w 115"/>
                <a:gd name="T13" fmla="*/ 7 h 115"/>
                <a:gd name="T14" fmla="*/ 74 w 115"/>
                <a:gd name="T15" fmla="*/ 1 h 115"/>
                <a:gd name="T16" fmla="*/ 69 w 115"/>
                <a:gd name="T17" fmla="*/ 2 h 115"/>
                <a:gd name="T18" fmla="*/ 62 w 115"/>
                <a:gd name="T19" fmla="*/ 13 h 115"/>
                <a:gd name="T20" fmla="*/ 54 w 115"/>
                <a:gd name="T21" fmla="*/ 12 h 115"/>
                <a:gd name="T22" fmla="*/ 48 w 115"/>
                <a:gd name="T23" fmla="*/ 2 h 115"/>
                <a:gd name="T24" fmla="*/ 43 w 115"/>
                <a:gd name="T25" fmla="*/ 0 h 115"/>
                <a:gd name="T26" fmla="*/ 29 w 115"/>
                <a:gd name="T27" fmla="*/ 6 h 115"/>
                <a:gd name="T28" fmla="*/ 27 w 115"/>
                <a:gd name="T29" fmla="*/ 10 h 115"/>
                <a:gd name="T30" fmla="*/ 29 w 115"/>
                <a:gd name="T31" fmla="*/ 22 h 115"/>
                <a:gd name="T32" fmla="*/ 24 w 115"/>
                <a:gd name="T33" fmla="*/ 27 h 115"/>
                <a:gd name="T34" fmla="*/ 11 w 115"/>
                <a:gd name="T35" fmla="*/ 25 h 115"/>
                <a:gd name="T36" fmla="*/ 7 w 115"/>
                <a:gd name="T37" fmla="*/ 27 h 115"/>
                <a:gd name="T38" fmla="*/ 1 w 115"/>
                <a:gd name="T39" fmla="*/ 41 h 115"/>
                <a:gd name="T40" fmla="*/ 2 w 115"/>
                <a:gd name="T41" fmla="*/ 45 h 115"/>
                <a:gd name="T42" fmla="*/ 13 w 115"/>
                <a:gd name="T43" fmla="*/ 52 h 115"/>
                <a:gd name="T44" fmla="*/ 12 w 115"/>
                <a:gd name="T45" fmla="*/ 60 h 115"/>
                <a:gd name="T46" fmla="*/ 2 w 115"/>
                <a:gd name="T47" fmla="*/ 67 h 115"/>
                <a:gd name="T48" fmla="*/ 0 w 115"/>
                <a:gd name="T49" fmla="*/ 71 h 115"/>
                <a:gd name="T50" fmla="*/ 6 w 115"/>
                <a:gd name="T51" fmla="*/ 85 h 115"/>
                <a:gd name="T52" fmla="*/ 10 w 115"/>
                <a:gd name="T53" fmla="*/ 87 h 115"/>
                <a:gd name="T54" fmla="*/ 22 w 115"/>
                <a:gd name="T55" fmla="*/ 85 h 115"/>
                <a:gd name="T56" fmla="*/ 27 w 115"/>
                <a:gd name="T57" fmla="*/ 91 h 115"/>
                <a:gd name="T58" fmla="*/ 25 w 115"/>
                <a:gd name="T59" fmla="*/ 103 h 115"/>
                <a:gd name="T60" fmla="*/ 27 w 115"/>
                <a:gd name="T61" fmla="*/ 107 h 115"/>
                <a:gd name="T62" fmla="*/ 41 w 115"/>
                <a:gd name="T63" fmla="*/ 113 h 115"/>
                <a:gd name="T64" fmla="*/ 45 w 115"/>
                <a:gd name="T65" fmla="*/ 112 h 115"/>
                <a:gd name="T66" fmla="*/ 52 w 115"/>
                <a:gd name="T67" fmla="*/ 102 h 115"/>
                <a:gd name="T68" fmla="*/ 60 w 115"/>
                <a:gd name="T69" fmla="*/ 102 h 115"/>
                <a:gd name="T70" fmla="*/ 67 w 115"/>
                <a:gd name="T71" fmla="*/ 113 h 115"/>
                <a:gd name="T72" fmla="*/ 71 w 115"/>
                <a:gd name="T73" fmla="*/ 114 h 115"/>
                <a:gd name="T74" fmla="*/ 85 w 115"/>
                <a:gd name="T75" fmla="*/ 109 h 115"/>
                <a:gd name="T76" fmla="*/ 87 w 115"/>
                <a:gd name="T77" fmla="*/ 105 h 115"/>
                <a:gd name="T78" fmla="*/ 85 w 115"/>
                <a:gd name="T79" fmla="*/ 92 h 115"/>
                <a:gd name="T80" fmla="*/ 91 w 115"/>
                <a:gd name="T81" fmla="*/ 87 h 115"/>
                <a:gd name="T82" fmla="*/ 103 w 115"/>
                <a:gd name="T83" fmla="*/ 90 h 115"/>
                <a:gd name="T84" fmla="*/ 107 w 115"/>
                <a:gd name="T85" fmla="*/ 88 h 115"/>
                <a:gd name="T86" fmla="*/ 113 w 115"/>
                <a:gd name="T87" fmla="*/ 74 h 115"/>
                <a:gd name="T88" fmla="*/ 112 w 115"/>
                <a:gd name="T89" fmla="*/ 69 h 115"/>
                <a:gd name="T90" fmla="*/ 102 w 115"/>
                <a:gd name="T91" fmla="*/ 62 h 115"/>
                <a:gd name="T92" fmla="*/ 102 w 115"/>
                <a:gd name="T93" fmla="*/ 54 h 115"/>
                <a:gd name="T94" fmla="*/ 113 w 115"/>
                <a:gd name="T95" fmla="*/ 48 h 115"/>
                <a:gd name="T96" fmla="*/ 114 w 115"/>
                <a:gd name="T97" fmla="*/ 43 h 115"/>
                <a:gd name="T98" fmla="*/ 67 w 115"/>
                <a:gd name="T99" fmla="*/ 77 h 115"/>
                <a:gd name="T100" fmla="*/ 37 w 115"/>
                <a:gd name="T101" fmla="*/ 63 h 115"/>
                <a:gd name="T102" fmla="*/ 48 w 115"/>
                <a:gd name="T103" fmla="*/ 38 h 115"/>
                <a:gd name="T104" fmla="*/ 78 w 115"/>
                <a:gd name="T105" fmla="*/ 51 h 115"/>
                <a:gd name="T106" fmla="*/ 67 w 115"/>
                <a:gd name="T107" fmla="*/ 7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15">
                  <a:moveTo>
                    <a:pt x="114" y="43"/>
                  </a:moveTo>
                  <a:cubicBezTo>
                    <a:pt x="109" y="29"/>
                    <a:pt x="109" y="29"/>
                    <a:pt x="109" y="29"/>
                  </a:cubicBezTo>
                  <a:cubicBezTo>
                    <a:pt x="108" y="28"/>
                    <a:pt x="106" y="27"/>
                    <a:pt x="105" y="27"/>
                  </a:cubicBezTo>
                  <a:cubicBezTo>
                    <a:pt x="92" y="29"/>
                    <a:pt x="92" y="29"/>
                    <a:pt x="92" y="29"/>
                  </a:cubicBezTo>
                  <a:cubicBezTo>
                    <a:pt x="91" y="27"/>
                    <a:pt x="89" y="25"/>
                    <a:pt x="87" y="24"/>
                  </a:cubicBezTo>
                  <a:cubicBezTo>
                    <a:pt x="90" y="11"/>
                    <a:pt x="90" y="11"/>
                    <a:pt x="90" y="11"/>
                  </a:cubicBezTo>
                  <a:cubicBezTo>
                    <a:pt x="90" y="10"/>
                    <a:pt x="89" y="8"/>
                    <a:pt x="88" y="7"/>
                  </a:cubicBezTo>
                  <a:cubicBezTo>
                    <a:pt x="74" y="1"/>
                    <a:pt x="74" y="1"/>
                    <a:pt x="74" y="1"/>
                  </a:cubicBezTo>
                  <a:cubicBezTo>
                    <a:pt x="72" y="0"/>
                    <a:pt x="70" y="1"/>
                    <a:pt x="69" y="2"/>
                  </a:cubicBezTo>
                  <a:cubicBezTo>
                    <a:pt x="62" y="13"/>
                    <a:pt x="62" y="13"/>
                    <a:pt x="62" y="13"/>
                  </a:cubicBezTo>
                  <a:cubicBezTo>
                    <a:pt x="60" y="12"/>
                    <a:pt x="57" y="12"/>
                    <a:pt x="54" y="12"/>
                  </a:cubicBezTo>
                  <a:cubicBezTo>
                    <a:pt x="48" y="2"/>
                    <a:pt x="48" y="2"/>
                    <a:pt x="48" y="2"/>
                  </a:cubicBezTo>
                  <a:cubicBezTo>
                    <a:pt x="47" y="0"/>
                    <a:pt x="45" y="0"/>
                    <a:pt x="43" y="0"/>
                  </a:cubicBezTo>
                  <a:cubicBezTo>
                    <a:pt x="29" y="6"/>
                    <a:pt x="29" y="6"/>
                    <a:pt x="29" y="6"/>
                  </a:cubicBezTo>
                  <a:cubicBezTo>
                    <a:pt x="28" y="6"/>
                    <a:pt x="27" y="8"/>
                    <a:pt x="27" y="10"/>
                  </a:cubicBezTo>
                  <a:cubicBezTo>
                    <a:pt x="29" y="22"/>
                    <a:pt x="29" y="22"/>
                    <a:pt x="29" y="22"/>
                  </a:cubicBezTo>
                  <a:cubicBezTo>
                    <a:pt x="27" y="24"/>
                    <a:pt x="25" y="26"/>
                    <a:pt x="24" y="27"/>
                  </a:cubicBezTo>
                  <a:cubicBezTo>
                    <a:pt x="11" y="25"/>
                    <a:pt x="11" y="25"/>
                    <a:pt x="11" y="25"/>
                  </a:cubicBezTo>
                  <a:cubicBezTo>
                    <a:pt x="10" y="24"/>
                    <a:pt x="8" y="25"/>
                    <a:pt x="7" y="27"/>
                  </a:cubicBezTo>
                  <a:cubicBezTo>
                    <a:pt x="1" y="41"/>
                    <a:pt x="1" y="41"/>
                    <a:pt x="1" y="41"/>
                  </a:cubicBezTo>
                  <a:cubicBezTo>
                    <a:pt x="0" y="42"/>
                    <a:pt x="1" y="44"/>
                    <a:pt x="2" y="45"/>
                  </a:cubicBezTo>
                  <a:cubicBezTo>
                    <a:pt x="13" y="52"/>
                    <a:pt x="13" y="52"/>
                    <a:pt x="13" y="52"/>
                  </a:cubicBezTo>
                  <a:cubicBezTo>
                    <a:pt x="12" y="55"/>
                    <a:pt x="12" y="57"/>
                    <a:pt x="12" y="60"/>
                  </a:cubicBezTo>
                  <a:cubicBezTo>
                    <a:pt x="2" y="67"/>
                    <a:pt x="2" y="67"/>
                    <a:pt x="2" y="67"/>
                  </a:cubicBezTo>
                  <a:cubicBezTo>
                    <a:pt x="0" y="68"/>
                    <a:pt x="0" y="69"/>
                    <a:pt x="0" y="71"/>
                  </a:cubicBezTo>
                  <a:cubicBezTo>
                    <a:pt x="6" y="85"/>
                    <a:pt x="6" y="85"/>
                    <a:pt x="6" y="85"/>
                  </a:cubicBezTo>
                  <a:cubicBezTo>
                    <a:pt x="6" y="87"/>
                    <a:pt x="8" y="88"/>
                    <a:pt x="10" y="87"/>
                  </a:cubicBezTo>
                  <a:cubicBezTo>
                    <a:pt x="22" y="85"/>
                    <a:pt x="22" y="85"/>
                    <a:pt x="22" y="85"/>
                  </a:cubicBezTo>
                  <a:cubicBezTo>
                    <a:pt x="24" y="87"/>
                    <a:pt x="26" y="89"/>
                    <a:pt x="27" y="91"/>
                  </a:cubicBezTo>
                  <a:cubicBezTo>
                    <a:pt x="25" y="103"/>
                    <a:pt x="25" y="103"/>
                    <a:pt x="25" y="103"/>
                  </a:cubicBezTo>
                  <a:cubicBezTo>
                    <a:pt x="24" y="105"/>
                    <a:pt x="25" y="106"/>
                    <a:pt x="27" y="107"/>
                  </a:cubicBezTo>
                  <a:cubicBezTo>
                    <a:pt x="41" y="113"/>
                    <a:pt x="41" y="113"/>
                    <a:pt x="41" y="113"/>
                  </a:cubicBezTo>
                  <a:cubicBezTo>
                    <a:pt x="42" y="114"/>
                    <a:pt x="44" y="113"/>
                    <a:pt x="45" y="112"/>
                  </a:cubicBezTo>
                  <a:cubicBezTo>
                    <a:pt x="52" y="102"/>
                    <a:pt x="52" y="102"/>
                    <a:pt x="52" y="102"/>
                  </a:cubicBezTo>
                  <a:cubicBezTo>
                    <a:pt x="55" y="102"/>
                    <a:pt x="57" y="102"/>
                    <a:pt x="60" y="102"/>
                  </a:cubicBezTo>
                  <a:cubicBezTo>
                    <a:pt x="67" y="113"/>
                    <a:pt x="67" y="113"/>
                    <a:pt x="67" y="113"/>
                  </a:cubicBezTo>
                  <a:cubicBezTo>
                    <a:pt x="68" y="114"/>
                    <a:pt x="69" y="115"/>
                    <a:pt x="71" y="114"/>
                  </a:cubicBezTo>
                  <a:cubicBezTo>
                    <a:pt x="85" y="109"/>
                    <a:pt x="85" y="109"/>
                    <a:pt x="85" y="109"/>
                  </a:cubicBezTo>
                  <a:cubicBezTo>
                    <a:pt x="87" y="108"/>
                    <a:pt x="88" y="106"/>
                    <a:pt x="87" y="105"/>
                  </a:cubicBezTo>
                  <a:cubicBezTo>
                    <a:pt x="85" y="92"/>
                    <a:pt x="85" y="92"/>
                    <a:pt x="85" y="92"/>
                  </a:cubicBezTo>
                  <a:cubicBezTo>
                    <a:pt x="87" y="90"/>
                    <a:pt x="89" y="89"/>
                    <a:pt x="91" y="87"/>
                  </a:cubicBezTo>
                  <a:cubicBezTo>
                    <a:pt x="103" y="90"/>
                    <a:pt x="103" y="90"/>
                    <a:pt x="103" y="90"/>
                  </a:cubicBezTo>
                  <a:cubicBezTo>
                    <a:pt x="105" y="90"/>
                    <a:pt x="106" y="89"/>
                    <a:pt x="107" y="88"/>
                  </a:cubicBezTo>
                  <a:cubicBezTo>
                    <a:pt x="113" y="74"/>
                    <a:pt x="113" y="74"/>
                    <a:pt x="113" y="74"/>
                  </a:cubicBezTo>
                  <a:cubicBezTo>
                    <a:pt x="114" y="72"/>
                    <a:pt x="113" y="70"/>
                    <a:pt x="112" y="69"/>
                  </a:cubicBezTo>
                  <a:cubicBezTo>
                    <a:pt x="102" y="62"/>
                    <a:pt x="102" y="62"/>
                    <a:pt x="102" y="62"/>
                  </a:cubicBezTo>
                  <a:cubicBezTo>
                    <a:pt x="102" y="60"/>
                    <a:pt x="102" y="57"/>
                    <a:pt x="102" y="54"/>
                  </a:cubicBezTo>
                  <a:cubicBezTo>
                    <a:pt x="113" y="48"/>
                    <a:pt x="113" y="48"/>
                    <a:pt x="113" y="48"/>
                  </a:cubicBezTo>
                  <a:cubicBezTo>
                    <a:pt x="114" y="47"/>
                    <a:pt x="115" y="45"/>
                    <a:pt x="114" y="43"/>
                  </a:cubicBezTo>
                  <a:close/>
                  <a:moveTo>
                    <a:pt x="67" y="77"/>
                  </a:moveTo>
                  <a:cubicBezTo>
                    <a:pt x="55" y="82"/>
                    <a:pt x="40" y="76"/>
                    <a:pt x="37" y="63"/>
                  </a:cubicBezTo>
                  <a:cubicBezTo>
                    <a:pt x="34" y="53"/>
                    <a:pt x="38" y="42"/>
                    <a:pt x="48" y="38"/>
                  </a:cubicBezTo>
                  <a:cubicBezTo>
                    <a:pt x="60" y="32"/>
                    <a:pt x="74" y="38"/>
                    <a:pt x="78" y="51"/>
                  </a:cubicBezTo>
                  <a:cubicBezTo>
                    <a:pt x="81" y="61"/>
                    <a:pt x="76" y="72"/>
                    <a:pt x="67" y="77"/>
                  </a:cubicBezTo>
                  <a:close/>
                </a:path>
              </a:pathLst>
            </a:custGeom>
            <a:solidFill>
              <a:srgbClr val="275C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îŝľíḑè">
              <a:extLst>
                <a:ext uri="{FF2B5EF4-FFF2-40B4-BE49-F238E27FC236}">
                  <a16:creationId xmlns:a16="http://schemas.microsoft.com/office/drawing/2014/main" xmlns="" id="{70668B15-8733-4990-B6D9-9D6F70A2CFAC}"/>
                </a:ext>
              </a:extLst>
            </p:cNvPr>
            <p:cNvSpPr/>
            <p:nvPr/>
          </p:nvSpPr>
          <p:spPr bwMode="auto">
            <a:xfrm>
              <a:off x="3689894" y="1909899"/>
              <a:ext cx="285997" cy="246621"/>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39" name="íṥ1îḋe">
              <a:extLst>
                <a:ext uri="{FF2B5EF4-FFF2-40B4-BE49-F238E27FC236}">
                  <a16:creationId xmlns:a16="http://schemas.microsoft.com/office/drawing/2014/main" xmlns="" id="{D5711816-8A0F-4AA4-8E9E-BAE5856333DE}"/>
                </a:ext>
              </a:extLst>
            </p:cNvPr>
            <p:cNvSpPr/>
            <p:nvPr/>
          </p:nvSpPr>
          <p:spPr bwMode="auto">
            <a:xfrm>
              <a:off x="4603841" y="1909899"/>
              <a:ext cx="285997" cy="246621"/>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 name="isľïḓê">
              <a:extLst>
                <a:ext uri="{FF2B5EF4-FFF2-40B4-BE49-F238E27FC236}">
                  <a16:creationId xmlns:a16="http://schemas.microsoft.com/office/drawing/2014/main" xmlns="" id="{61211FFF-FF54-4851-B7EB-D2D571397788}"/>
                </a:ext>
              </a:extLst>
            </p:cNvPr>
            <p:cNvSpPr/>
            <p:nvPr/>
          </p:nvSpPr>
          <p:spPr bwMode="auto">
            <a:xfrm>
              <a:off x="5061852" y="1909899"/>
              <a:ext cx="283925" cy="246621"/>
            </a:xfrm>
            <a:prstGeom prst="rect">
              <a:avLst/>
            </a:prstGeom>
            <a:solidFill>
              <a:srgbClr val="6A99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2" name="ïṣļíḍê">
              <a:extLst>
                <a:ext uri="{FF2B5EF4-FFF2-40B4-BE49-F238E27FC236}">
                  <a16:creationId xmlns:a16="http://schemas.microsoft.com/office/drawing/2014/main" xmlns="" id="{408DC71E-CA7E-4268-86B5-7513496177CA}"/>
                </a:ext>
              </a:extLst>
            </p:cNvPr>
            <p:cNvSpPr/>
            <p:nvPr/>
          </p:nvSpPr>
          <p:spPr bwMode="auto">
            <a:xfrm>
              <a:off x="3689894" y="2289156"/>
              <a:ext cx="285997" cy="246621"/>
            </a:xfrm>
            <a:prstGeom prst="rect">
              <a:avLst/>
            </a:prstGeom>
            <a:solidFill>
              <a:srgbClr val="6A99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3" name="î$1iďê">
              <a:extLst>
                <a:ext uri="{FF2B5EF4-FFF2-40B4-BE49-F238E27FC236}">
                  <a16:creationId xmlns:a16="http://schemas.microsoft.com/office/drawing/2014/main" xmlns="" id="{1579A67E-0529-4879-A0C4-6028DA974C91}"/>
                </a:ext>
              </a:extLst>
            </p:cNvPr>
            <p:cNvSpPr/>
            <p:nvPr/>
          </p:nvSpPr>
          <p:spPr bwMode="auto">
            <a:xfrm>
              <a:off x="4147903" y="2289156"/>
              <a:ext cx="283925" cy="246621"/>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4" name="iṣ1ídè">
              <a:extLst>
                <a:ext uri="{FF2B5EF4-FFF2-40B4-BE49-F238E27FC236}">
                  <a16:creationId xmlns:a16="http://schemas.microsoft.com/office/drawing/2014/main" xmlns="" id="{883D33E1-1435-4E53-8FB4-E9EF018CD2E6}"/>
                </a:ext>
              </a:extLst>
            </p:cNvPr>
            <p:cNvSpPr/>
            <p:nvPr/>
          </p:nvSpPr>
          <p:spPr bwMode="auto">
            <a:xfrm>
              <a:off x="4603841" y="2289156"/>
              <a:ext cx="285997" cy="246621"/>
            </a:xfrm>
            <a:prstGeom prst="rect">
              <a:avLst/>
            </a:prstGeom>
            <a:solidFill>
              <a:srgbClr val="6A99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5" name="ïšḷîḓé">
              <a:extLst>
                <a:ext uri="{FF2B5EF4-FFF2-40B4-BE49-F238E27FC236}">
                  <a16:creationId xmlns:a16="http://schemas.microsoft.com/office/drawing/2014/main" xmlns="" id="{E28BC73F-592E-44AD-800A-22F212B856FF}"/>
                </a:ext>
              </a:extLst>
            </p:cNvPr>
            <p:cNvSpPr/>
            <p:nvPr/>
          </p:nvSpPr>
          <p:spPr bwMode="auto">
            <a:xfrm>
              <a:off x="5061852" y="2289156"/>
              <a:ext cx="283925" cy="246621"/>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6" name="íšļîḍe">
              <a:extLst>
                <a:ext uri="{FF2B5EF4-FFF2-40B4-BE49-F238E27FC236}">
                  <a16:creationId xmlns:a16="http://schemas.microsoft.com/office/drawing/2014/main" xmlns="" id="{ADFACA10-847D-4C2F-876E-4368AE484A4E}"/>
                </a:ext>
              </a:extLst>
            </p:cNvPr>
            <p:cNvSpPr/>
            <p:nvPr/>
          </p:nvSpPr>
          <p:spPr bwMode="auto">
            <a:xfrm>
              <a:off x="3689894" y="2651833"/>
              <a:ext cx="285997" cy="244548"/>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7" name="ïṣļïḋè">
              <a:extLst>
                <a:ext uri="{FF2B5EF4-FFF2-40B4-BE49-F238E27FC236}">
                  <a16:creationId xmlns:a16="http://schemas.microsoft.com/office/drawing/2014/main" xmlns="" id="{AADAD686-E361-480E-B5E6-FBEB8B0C79FD}"/>
                </a:ext>
              </a:extLst>
            </p:cNvPr>
            <p:cNvSpPr/>
            <p:nvPr/>
          </p:nvSpPr>
          <p:spPr bwMode="auto">
            <a:xfrm>
              <a:off x="4147903" y="2651833"/>
              <a:ext cx="283925" cy="244548"/>
            </a:xfrm>
            <a:prstGeom prst="rect">
              <a:avLst/>
            </a:prstGeom>
            <a:solidFill>
              <a:srgbClr val="6A99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8" name="iślîḓè">
              <a:extLst>
                <a:ext uri="{FF2B5EF4-FFF2-40B4-BE49-F238E27FC236}">
                  <a16:creationId xmlns:a16="http://schemas.microsoft.com/office/drawing/2014/main" xmlns="" id="{E6636215-AFC3-4823-9716-23382142DA40}"/>
                </a:ext>
              </a:extLst>
            </p:cNvPr>
            <p:cNvSpPr/>
            <p:nvPr/>
          </p:nvSpPr>
          <p:spPr bwMode="auto">
            <a:xfrm>
              <a:off x="4603841" y="2651833"/>
              <a:ext cx="285997" cy="244548"/>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9" name="i$ļiḍé">
              <a:extLst>
                <a:ext uri="{FF2B5EF4-FFF2-40B4-BE49-F238E27FC236}">
                  <a16:creationId xmlns:a16="http://schemas.microsoft.com/office/drawing/2014/main" xmlns="" id="{8472EC2A-4E82-45AE-B1D4-71AF56F8728E}"/>
                </a:ext>
              </a:extLst>
            </p:cNvPr>
            <p:cNvSpPr/>
            <p:nvPr/>
          </p:nvSpPr>
          <p:spPr bwMode="auto">
            <a:xfrm>
              <a:off x="5061852" y="2651833"/>
              <a:ext cx="283925" cy="244548"/>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1" name="iṧ1idê">
              <a:extLst>
                <a:ext uri="{FF2B5EF4-FFF2-40B4-BE49-F238E27FC236}">
                  <a16:creationId xmlns:a16="http://schemas.microsoft.com/office/drawing/2014/main" xmlns="" id="{CFC1D695-D2A1-4575-B554-6A8EC779CCA9}"/>
                </a:ext>
              </a:extLst>
            </p:cNvPr>
            <p:cNvSpPr/>
            <p:nvPr/>
          </p:nvSpPr>
          <p:spPr bwMode="auto">
            <a:xfrm>
              <a:off x="5517789" y="1909899"/>
              <a:ext cx="285997" cy="246621"/>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2" name="i$ḻïďé">
              <a:extLst>
                <a:ext uri="{FF2B5EF4-FFF2-40B4-BE49-F238E27FC236}">
                  <a16:creationId xmlns:a16="http://schemas.microsoft.com/office/drawing/2014/main" xmlns="" id="{9664CED4-5F88-403C-BEEB-856EFFEBF588}"/>
                </a:ext>
              </a:extLst>
            </p:cNvPr>
            <p:cNvSpPr/>
            <p:nvPr/>
          </p:nvSpPr>
          <p:spPr bwMode="auto">
            <a:xfrm>
              <a:off x="5517789" y="2289156"/>
              <a:ext cx="285997" cy="246621"/>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3" name="íṧḷiḋè">
              <a:extLst>
                <a:ext uri="{FF2B5EF4-FFF2-40B4-BE49-F238E27FC236}">
                  <a16:creationId xmlns:a16="http://schemas.microsoft.com/office/drawing/2014/main" xmlns="" id="{687AA8E4-AF74-4DD7-BA4B-43C7FAA0F3F8}"/>
                </a:ext>
              </a:extLst>
            </p:cNvPr>
            <p:cNvSpPr/>
            <p:nvPr/>
          </p:nvSpPr>
          <p:spPr bwMode="auto">
            <a:xfrm>
              <a:off x="5517789" y="2651833"/>
              <a:ext cx="285997" cy="244548"/>
            </a:xfrm>
            <a:prstGeom prst="rect">
              <a:avLst/>
            </a:prstGeom>
            <a:solidFill>
              <a:srgbClr val="AFDD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4" name="íślîdê">
              <a:extLst>
                <a:ext uri="{FF2B5EF4-FFF2-40B4-BE49-F238E27FC236}">
                  <a16:creationId xmlns:a16="http://schemas.microsoft.com/office/drawing/2014/main" xmlns="" id="{4F8A20CD-A528-4B3D-9074-79FFBA054492}"/>
                </a:ext>
              </a:extLst>
            </p:cNvPr>
            <p:cNvSpPr/>
            <p:nvPr/>
          </p:nvSpPr>
          <p:spPr bwMode="auto">
            <a:xfrm>
              <a:off x="3756212" y="2345112"/>
              <a:ext cx="180303" cy="138854"/>
            </a:xfrm>
            <a:custGeom>
              <a:avLst/>
              <a:gdLst>
                <a:gd name="T0" fmla="*/ 10 w 87"/>
                <a:gd name="T1" fmla="*/ 27 h 67"/>
                <a:gd name="T2" fmla="*/ 31 w 87"/>
                <a:gd name="T3" fmla="*/ 48 h 67"/>
                <a:gd name="T4" fmla="*/ 77 w 87"/>
                <a:gd name="T5" fmla="*/ 0 h 67"/>
                <a:gd name="T6" fmla="*/ 87 w 87"/>
                <a:gd name="T7" fmla="*/ 11 h 67"/>
                <a:gd name="T8" fmla="*/ 31 w 87"/>
                <a:gd name="T9" fmla="*/ 67 h 67"/>
                <a:gd name="T10" fmla="*/ 0 w 87"/>
                <a:gd name="T11" fmla="*/ 36 h 67"/>
                <a:gd name="T12" fmla="*/ 10 w 87"/>
                <a:gd name="T13" fmla="*/ 27 h 67"/>
              </a:gdLst>
              <a:ahLst/>
              <a:cxnLst>
                <a:cxn ang="0">
                  <a:pos x="T0" y="T1"/>
                </a:cxn>
                <a:cxn ang="0">
                  <a:pos x="T2" y="T3"/>
                </a:cxn>
                <a:cxn ang="0">
                  <a:pos x="T4" y="T5"/>
                </a:cxn>
                <a:cxn ang="0">
                  <a:pos x="T6" y="T7"/>
                </a:cxn>
                <a:cxn ang="0">
                  <a:pos x="T8" y="T9"/>
                </a:cxn>
                <a:cxn ang="0">
                  <a:pos x="T10" y="T11"/>
                </a:cxn>
                <a:cxn ang="0">
                  <a:pos x="T12" y="T13"/>
                </a:cxn>
              </a:cxnLst>
              <a:rect l="0" t="0" r="r" b="b"/>
              <a:pathLst>
                <a:path w="87" h="67">
                  <a:moveTo>
                    <a:pt x="10" y="27"/>
                  </a:moveTo>
                  <a:lnTo>
                    <a:pt x="31" y="48"/>
                  </a:lnTo>
                  <a:lnTo>
                    <a:pt x="77" y="0"/>
                  </a:lnTo>
                  <a:lnTo>
                    <a:pt x="87" y="11"/>
                  </a:lnTo>
                  <a:lnTo>
                    <a:pt x="31" y="67"/>
                  </a:lnTo>
                  <a:lnTo>
                    <a:pt x="0" y="36"/>
                  </a:lnTo>
                  <a:lnTo>
                    <a:pt x="1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iś1íḍé">
              <a:extLst>
                <a:ext uri="{FF2B5EF4-FFF2-40B4-BE49-F238E27FC236}">
                  <a16:creationId xmlns:a16="http://schemas.microsoft.com/office/drawing/2014/main" xmlns="" id="{C8DF7F2F-B5D8-45E9-AF3C-90E78F0BACAC}"/>
                </a:ext>
              </a:extLst>
            </p:cNvPr>
            <p:cNvSpPr/>
            <p:nvPr/>
          </p:nvSpPr>
          <p:spPr bwMode="auto">
            <a:xfrm>
              <a:off x="4203860" y="2707790"/>
              <a:ext cx="180303" cy="136781"/>
            </a:xfrm>
            <a:custGeom>
              <a:avLst/>
              <a:gdLst>
                <a:gd name="T0" fmla="*/ 10 w 87"/>
                <a:gd name="T1" fmla="*/ 27 h 66"/>
                <a:gd name="T2" fmla="*/ 31 w 87"/>
                <a:gd name="T3" fmla="*/ 48 h 66"/>
                <a:gd name="T4" fmla="*/ 79 w 87"/>
                <a:gd name="T5" fmla="*/ 0 h 66"/>
                <a:gd name="T6" fmla="*/ 87 w 87"/>
                <a:gd name="T7" fmla="*/ 10 h 66"/>
                <a:gd name="T8" fmla="*/ 31 w 87"/>
                <a:gd name="T9" fmla="*/ 66 h 66"/>
                <a:gd name="T10" fmla="*/ 0 w 87"/>
                <a:gd name="T11" fmla="*/ 35 h 66"/>
                <a:gd name="T12" fmla="*/ 10 w 87"/>
                <a:gd name="T13" fmla="*/ 27 h 66"/>
              </a:gdLst>
              <a:ahLst/>
              <a:cxnLst>
                <a:cxn ang="0">
                  <a:pos x="T0" y="T1"/>
                </a:cxn>
                <a:cxn ang="0">
                  <a:pos x="T2" y="T3"/>
                </a:cxn>
                <a:cxn ang="0">
                  <a:pos x="T4" y="T5"/>
                </a:cxn>
                <a:cxn ang="0">
                  <a:pos x="T6" y="T7"/>
                </a:cxn>
                <a:cxn ang="0">
                  <a:pos x="T8" y="T9"/>
                </a:cxn>
                <a:cxn ang="0">
                  <a:pos x="T10" y="T11"/>
                </a:cxn>
                <a:cxn ang="0">
                  <a:pos x="T12" y="T13"/>
                </a:cxn>
              </a:cxnLst>
              <a:rect l="0" t="0" r="r" b="b"/>
              <a:pathLst>
                <a:path w="87" h="66">
                  <a:moveTo>
                    <a:pt x="10" y="27"/>
                  </a:moveTo>
                  <a:lnTo>
                    <a:pt x="31" y="48"/>
                  </a:lnTo>
                  <a:lnTo>
                    <a:pt x="79" y="0"/>
                  </a:lnTo>
                  <a:lnTo>
                    <a:pt x="87" y="10"/>
                  </a:lnTo>
                  <a:lnTo>
                    <a:pt x="31" y="66"/>
                  </a:lnTo>
                  <a:lnTo>
                    <a:pt x="0" y="35"/>
                  </a:lnTo>
                  <a:lnTo>
                    <a:pt x="1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isľïḑé">
              <a:extLst>
                <a:ext uri="{FF2B5EF4-FFF2-40B4-BE49-F238E27FC236}">
                  <a16:creationId xmlns:a16="http://schemas.microsoft.com/office/drawing/2014/main" xmlns="" id="{CA24D7EB-CD58-46DC-976D-558142032BB5}"/>
                </a:ext>
              </a:extLst>
            </p:cNvPr>
            <p:cNvSpPr/>
            <p:nvPr/>
          </p:nvSpPr>
          <p:spPr bwMode="auto">
            <a:xfrm>
              <a:off x="4147903" y="1909899"/>
              <a:ext cx="283925" cy="246621"/>
            </a:xfrm>
            <a:prstGeom prst="rect">
              <a:avLst/>
            </a:prstGeom>
            <a:solidFill>
              <a:srgbClr val="6A99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57" name="iṣľïḑe">
              <a:extLst>
                <a:ext uri="{FF2B5EF4-FFF2-40B4-BE49-F238E27FC236}">
                  <a16:creationId xmlns:a16="http://schemas.microsoft.com/office/drawing/2014/main" xmlns="" id="{E0A4BBE3-372E-4EB8-AD35-96C2E4998DF1}"/>
                </a:ext>
              </a:extLst>
            </p:cNvPr>
            <p:cNvSpPr/>
            <p:nvPr/>
          </p:nvSpPr>
          <p:spPr bwMode="auto">
            <a:xfrm>
              <a:off x="4203860" y="1970000"/>
              <a:ext cx="172013" cy="22798"/>
            </a:xfrm>
            <a:custGeom>
              <a:avLst/>
              <a:gdLst>
                <a:gd name="T0" fmla="*/ 37 w 40"/>
                <a:gd name="T1" fmla="*/ 0 h 5"/>
                <a:gd name="T2" fmla="*/ 2 w 40"/>
                <a:gd name="T3" fmla="*/ 0 h 5"/>
                <a:gd name="T4" fmla="*/ 0 w 40"/>
                <a:gd name="T5" fmla="*/ 2 h 5"/>
                <a:gd name="T6" fmla="*/ 2 w 40"/>
                <a:gd name="T7" fmla="*/ 5 h 5"/>
                <a:gd name="T8" fmla="*/ 37 w 40"/>
                <a:gd name="T9" fmla="*/ 5 h 5"/>
                <a:gd name="T10" fmla="*/ 40 w 40"/>
                <a:gd name="T11" fmla="*/ 2 h 5"/>
                <a:gd name="T12" fmla="*/ 37 w 40"/>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0" h="5">
                  <a:moveTo>
                    <a:pt x="37" y="0"/>
                  </a:moveTo>
                  <a:cubicBezTo>
                    <a:pt x="2" y="0"/>
                    <a:pt x="2" y="0"/>
                    <a:pt x="2" y="0"/>
                  </a:cubicBezTo>
                  <a:cubicBezTo>
                    <a:pt x="1" y="0"/>
                    <a:pt x="0" y="1"/>
                    <a:pt x="0" y="2"/>
                  </a:cubicBezTo>
                  <a:cubicBezTo>
                    <a:pt x="0" y="4"/>
                    <a:pt x="1" y="5"/>
                    <a:pt x="2" y="5"/>
                  </a:cubicBezTo>
                  <a:cubicBezTo>
                    <a:pt x="37" y="5"/>
                    <a:pt x="37" y="5"/>
                    <a:pt x="37" y="5"/>
                  </a:cubicBezTo>
                  <a:cubicBezTo>
                    <a:pt x="39" y="5"/>
                    <a:pt x="40" y="4"/>
                    <a:pt x="40" y="2"/>
                  </a:cubicBezTo>
                  <a:cubicBezTo>
                    <a:pt x="40" y="1"/>
                    <a:pt x="39"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îṡľîḋê">
              <a:extLst>
                <a:ext uri="{FF2B5EF4-FFF2-40B4-BE49-F238E27FC236}">
                  <a16:creationId xmlns:a16="http://schemas.microsoft.com/office/drawing/2014/main" xmlns="" id="{A53F46CE-7047-4FC1-A6DE-094291B17838}"/>
                </a:ext>
              </a:extLst>
            </p:cNvPr>
            <p:cNvSpPr/>
            <p:nvPr/>
          </p:nvSpPr>
          <p:spPr bwMode="auto">
            <a:xfrm>
              <a:off x="4203860" y="2025955"/>
              <a:ext cx="172013" cy="22798"/>
            </a:xfrm>
            <a:custGeom>
              <a:avLst/>
              <a:gdLst>
                <a:gd name="T0" fmla="*/ 37 w 40"/>
                <a:gd name="T1" fmla="*/ 0 h 5"/>
                <a:gd name="T2" fmla="*/ 2 w 40"/>
                <a:gd name="T3" fmla="*/ 0 h 5"/>
                <a:gd name="T4" fmla="*/ 0 w 40"/>
                <a:gd name="T5" fmla="*/ 2 h 5"/>
                <a:gd name="T6" fmla="*/ 2 w 40"/>
                <a:gd name="T7" fmla="*/ 5 h 5"/>
                <a:gd name="T8" fmla="*/ 37 w 40"/>
                <a:gd name="T9" fmla="*/ 5 h 5"/>
                <a:gd name="T10" fmla="*/ 40 w 40"/>
                <a:gd name="T11" fmla="*/ 2 h 5"/>
                <a:gd name="T12" fmla="*/ 37 w 40"/>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0" h="5">
                  <a:moveTo>
                    <a:pt x="37" y="0"/>
                  </a:moveTo>
                  <a:cubicBezTo>
                    <a:pt x="2" y="0"/>
                    <a:pt x="2" y="0"/>
                    <a:pt x="2" y="0"/>
                  </a:cubicBezTo>
                  <a:cubicBezTo>
                    <a:pt x="1" y="0"/>
                    <a:pt x="0" y="1"/>
                    <a:pt x="0" y="2"/>
                  </a:cubicBezTo>
                  <a:cubicBezTo>
                    <a:pt x="0" y="4"/>
                    <a:pt x="1" y="5"/>
                    <a:pt x="2" y="5"/>
                  </a:cubicBezTo>
                  <a:cubicBezTo>
                    <a:pt x="37" y="5"/>
                    <a:pt x="37" y="5"/>
                    <a:pt x="37" y="5"/>
                  </a:cubicBezTo>
                  <a:cubicBezTo>
                    <a:pt x="39" y="5"/>
                    <a:pt x="40" y="4"/>
                    <a:pt x="40" y="2"/>
                  </a:cubicBezTo>
                  <a:cubicBezTo>
                    <a:pt x="40" y="1"/>
                    <a:pt x="39"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Sḻiďe">
              <a:extLst>
                <a:ext uri="{FF2B5EF4-FFF2-40B4-BE49-F238E27FC236}">
                  <a16:creationId xmlns:a16="http://schemas.microsoft.com/office/drawing/2014/main" xmlns="" id="{7F7E62C4-5E11-487C-9274-6E334FA53DB8}"/>
                </a:ext>
              </a:extLst>
            </p:cNvPr>
            <p:cNvSpPr/>
            <p:nvPr/>
          </p:nvSpPr>
          <p:spPr bwMode="auto">
            <a:xfrm>
              <a:off x="4251526" y="2077767"/>
              <a:ext cx="76681" cy="18653"/>
            </a:xfrm>
            <a:custGeom>
              <a:avLst/>
              <a:gdLst>
                <a:gd name="T0" fmla="*/ 16 w 18"/>
                <a:gd name="T1" fmla="*/ 0 h 4"/>
                <a:gd name="T2" fmla="*/ 2 w 18"/>
                <a:gd name="T3" fmla="*/ 0 h 4"/>
                <a:gd name="T4" fmla="*/ 0 w 18"/>
                <a:gd name="T5" fmla="*/ 2 h 4"/>
                <a:gd name="T6" fmla="*/ 2 w 18"/>
                <a:gd name="T7" fmla="*/ 4 h 4"/>
                <a:gd name="T8" fmla="*/ 16 w 18"/>
                <a:gd name="T9" fmla="*/ 4 h 4"/>
                <a:gd name="T10" fmla="*/ 18 w 18"/>
                <a:gd name="T11" fmla="*/ 2 h 4"/>
                <a:gd name="T12" fmla="*/ 16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6" y="0"/>
                  </a:moveTo>
                  <a:cubicBezTo>
                    <a:pt x="2" y="0"/>
                    <a:pt x="2" y="0"/>
                    <a:pt x="2" y="0"/>
                  </a:cubicBezTo>
                  <a:cubicBezTo>
                    <a:pt x="1" y="0"/>
                    <a:pt x="0" y="1"/>
                    <a:pt x="0" y="2"/>
                  </a:cubicBezTo>
                  <a:cubicBezTo>
                    <a:pt x="0" y="3"/>
                    <a:pt x="1" y="4"/>
                    <a:pt x="2" y="4"/>
                  </a:cubicBezTo>
                  <a:cubicBezTo>
                    <a:pt x="16" y="4"/>
                    <a:pt x="16" y="4"/>
                    <a:pt x="16" y="4"/>
                  </a:cubicBezTo>
                  <a:cubicBezTo>
                    <a:pt x="17" y="4"/>
                    <a:pt x="18" y="3"/>
                    <a:pt x="18" y="2"/>
                  </a:cubicBezTo>
                  <a:cubicBezTo>
                    <a:pt x="18" y="1"/>
                    <a:pt x="17"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íṩļidê">
              <a:extLst>
                <a:ext uri="{FF2B5EF4-FFF2-40B4-BE49-F238E27FC236}">
                  <a16:creationId xmlns:a16="http://schemas.microsoft.com/office/drawing/2014/main" xmlns="" id="{ED5ED66B-3AEC-4614-B562-F6EB46E88B23}"/>
                </a:ext>
              </a:extLst>
            </p:cNvPr>
            <p:cNvSpPr/>
            <p:nvPr/>
          </p:nvSpPr>
          <p:spPr bwMode="auto">
            <a:xfrm>
              <a:off x="4659798" y="2353402"/>
              <a:ext cx="174085" cy="18653"/>
            </a:xfrm>
            <a:custGeom>
              <a:avLst/>
              <a:gdLst>
                <a:gd name="T0" fmla="*/ 37 w 40"/>
                <a:gd name="T1" fmla="*/ 0 h 4"/>
                <a:gd name="T2" fmla="*/ 3 w 40"/>
                <a:gd name="T3" fmla="*/ 0 h 4"/>
                <a:gd name="T4" fmla="*/ 0 w 40"/>
                <a:gd name="T5" fmla="*/ 2 h 4"/>
                <a:gd name="T6" fmla="*/ 3 w 40"/>
                <a:gd name="T7" fmla="*/ 4 h 4"/>
                <a:gd name="T8" fmla="*/ 37 w 40"/>
                <a:gd name="T9" fmla="*/ 4 h 4"/>
                <a:gd name="T10" fmla="*/ 40 w 40"/>
                <a:gd name="T11" fmla="*/ 2 h 4"/>
                <a:gd name="T12" fmla="*/ 37 w 4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0" h="4">
                  <a:moveTo>
                    <a:pt x="37" y="0"/>
                  </a:moveTo>
                  <a:cubicBezTo>
                    <a:pt x="3" y="0"/>
                    <a:pt x="3" y="0"/>
                    <a:pt x="3" y="0"/>
                  </a:cubicBezTo>
                  <a:cubicBezTo>
                    <a:pt x="1" y="0"/>
                    <a:pt x="0" y="1"/>
                    <a:pt x="0" y="2"/>
                  </a:cubicBezTo>
                  <a:cubicBezTo>
                    <a:pt x="0" y="3"/>
                    <a:pt x="1" y="4"/>
                    <a:pt x="3" y="4"/>
                  </a:cubicBezTo>
                  <a:cubicBezTo>
                    <a:pt x="37" y="4"/>
                    <a:pt x="37" y="4"/>
                    <a:pt x="37" y="4"/>
                  </a:cubicBezTo>
                  <a:cubicBezTo>
                    <a:pt x="39" y="4"/>
                    <a:pt x="40" y="3"/>
                    <a:pt x="40" y="2"/>
                  </a:cubicBezTo>
                  <a:cubicBezTo>
                    <a:pt x="40" y="1"/>
                    <a:pt x="39"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ṧḷíḑê">
              <a:extLst>
                <a:ext uri="{FF2B5EF4-FFF2-40B4-BE49-F238E27FC236}">
                  <a16:creationId xmlns:a16="http://schemas.microsoft.com/office/drawing/2014/main" xmlns="" id="{253BB9DE-6FBB-4FF4-9575-BE09F8C06995}"/>
                </a:ext>
              </a:extLst>
            </p:cNvPr>
            <p:cNvSpPr/>
            <p:nvPr/>
          </p:nvSpPr>
          <p:spPr bwMode="auto">
            <a:xfrm>
              <a:off x="4659798" y="2409358"/>
              <a:ext cx="174085" cy="22798"/>
            </a:xfrm>
            <a:custGeom>
              <a:avLst/>
              <a:gdLst>
                <a:gd name="T0" fmla="*/ 37 w 40"/>
                <a:gd name="T1" fmla="*/ 0 h 5"/>
                <a:gd name="T2" fmla="*/ 3 w 40"/>
                <a:gd name="T3" fmla="*/ 0 h 5"/>
                <a:gd name="T4" fmla="*/ 0 w 40"/>
                <a:gd name="T5" fmla="*/ 2 h 5"/>
                <a:gd name="T6" fmla="*/ 3 w 40"/>
                <a:gd name="T7" fmla="*/ 5 h 5"/>
                <a:gd name="T8" fmla="*/ 37 w 40"/>
                <a:gd name="T9" fmla="*/ 5 h 5"/>
                <a:gd name="T10" fmla="*/ 40 w 40"/>
                <a:gd name="T11" fmla="*/ 2 h 5"/>
                <a:gd name="T12" fmla="*/ 37 w 40"/>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40" h="5">
                  <a:moveTo>
                    <a:pt x="37" y="0"/>
                  </a:moveTo>
                  <a:cubicBezTo>
                    <a:pt x="3" y="0"/>
                    <a:pt x="3" y="0"/>
                    <a:pt x="3" y="0"/>
                  </a:cubicBezTo>
                  <a:cubicBezTo>
                    <a:pt x="1" y="0"/>
                    <a:pt x="0" y="1"/>
                    <a:pt x="0" y="2"/>
                  </a:cubicBezTo>
                  <a:cubicBezTo>
                    <a:pt x="0" y="4"/>
                    <a:pt x="1" y="5"/>
                    <a:pt x="3" y="5"/>
                  </a:cubicBezTo>
                  <a:cubicBezTo>
                    <a:pt x="37" y="5"/>
                    <a:pt x="37" y="5"/>
                    <a:pt x="37" y="5"/>
                  </a:cubicBezTo>
                  <a:cubicBezTo>
                    <a:pt x="39" y="5"/>
                    <a:pt x="40" y="4"/>
                    <a:pt x="40" y="2"/>
                  </a:cubicBezTo>
                  <a:cubicBezTo>
                    <a:pt x="40" y="1"/>
                    <a:pt x="39"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iṡlidé">
              <a:extLst>
                <a:ext uri="{FF2B5EF4-FFF2-40B4-BE49-F238E27FC236}">
                  <a16:creationId xmlns:a16="http://schemas.microsoft.com/office/drawing/2014/main" xmlns="" id="{45BE2DD8-0212-45C7-8C5B-253E30906D54}"/>
                </a:ext>
              </a:extLst>
            </p:cNvPr>
            <p:cNvSpPr/>
            <p:nvPr/>
          </p:nvSpPr>
          <p:spPr bwMode="auto">
            <a:xfrm>
              <a:off x="4707463" y="2461169"/>
              <a:ext cx="78753" cy="18653"/>
            </a:xfrm>
            <a:custGeom>
              <a:avLst/>
              <a:gdLst>
                <a:gd name="T0" fmla="*/ 16 w 18"/>
                <a:gd name="T1" fmla="*/ 0 h 4"/>
                <a:gd name="T2" fmla="*/ 2 w 18"/>
                <a:gd name="T3" fmla="*/ 0 h 4"/>
                <a:gd name="T4" fmla="*/ 0 w 18"/>
                <a:gd name="T5" fmla="*/ 2 h 4"/>
                <a:gd name="T6" fmla="*/ 2 w 18"/>
                <a:gd name="T7" fmla="*/ 4 h 4"/>
                <a:gd name="T8" fmla="*/ 16 w 18"/>
                <a:gd name="T9" fmla="*/ 4 h 4"/>
                <a:gd name="T10" fmla="*/ 18 w 18"/>
                <a:gd name="T11" fmla="*/ 2 h 4"/>
                <a:gd name="T12" fmla="*/ 16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6" y="0"/>
                  </a:moveTo>
                  <a:cubicBezTo>
                    <a:pt x="2" y="0"/>
                    <a:pt x="2" y="0"/>
                    <a:pt x="2" y="0"/>
                  </a:cubicBezTo>
                  <a:cubicBezTo>
                    <a:pt x="1" y="0"/>
                    <a:pt x="0" y="1"/>
                    <a:pt x="0" y="2"/>
                  </a:cubicBezTo>
                  <a:cubicBezTo>
                    <a:pt x="0" y="3"/>
                    <a:pt x="1" y="4"/>
                    <a:pt x="2" y="4"/>
                  </a:cubicBezTo>
                  <a:cubicBezTo>
                    <a:pt x="16" y="4"/>
                    <a:pt x="16" y="4"/>
                    <a:pt x="16" y="4"/>
                  </a:cubicBezTo>
                  <a:cubicBezTo>
                    <a:pt x="17" y="4"/>
                    <a:pt x="18" y="3"/>
                    <a:pt x="18" y="2"/>
                  </a:cubicBezTo>
                  <a:cubicBezTo>
                    <a:pt x="18" y="1"/>
                    <a:pt x="17" y="0"/>
                    <a:pt x="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ïṥḷídê">
              <a:extLst>
                <a:ext uri="{FF2B5EF4-FFF2-40B4-BE49-F238E27FC236}">
                  <a16:creationId xmlns:a16="http://schemas.microsoft.com/office/drawing/2014/main" xmlns="" id="{83F2DA6B-587E-43D1-8F7A-85C47EADCA9B}"/>
                </a:ext>
              </a:extLst>
            </p:cNvPr>
            <p:cNvSpPr/>
            <p:nvPr/>
          </p:nvSpPr>
          <p:spPr bwMode="auto">
            <a:xfrm>
              <a:off x="5126097" y="1957565"/>
              <a:ext cx="151289" cy="155434"/>
            </a:xfrm>
            <a:custGeom>
              <a:avLst/>
              <a:gdLst>
                <a:gd name="T0" fmla="*/ 73 w 73"/>
                <a:gd name="T1" fmla="*/ 0 h 75"/>
                <a:gd name="T2" fmla="*/ 37 w 73"/>
                <a:gd name="T3" fmla="*/ 4 h 75"/>
                <a:gd name="T4" fmla="*/ 50 w 73"/>
                <a:gd name="T5" fmla="*/ 15 h 75"/>
                <a:gd name="T6" fmla="*/ 0 w 73"/>
                <a:gd name="T7" fmla="*/ 65 h 75"/>
                <a:gd name="T8" fmla="*/ 10 w 73"/>
                <a:gd name="T9" fmla="*/ 75 h 75"/>
                <a:gd name="T10" fmla="*/ 58 w 73"/>
                <a:gd name="T11" fmla="*/ 25 h 75"/>
                <a:gd name="T12" fmla="*/ 71 w 73"/>
                <a:gd name="T13" fmla="*/ 35 h 75"/>
                <a:gd name="T14" fmla="*/ 73 w 73"/>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5">
                  <a:moveTo>
                    <a:pt x="73" y="0"/>
                  </a:moveTo>
                  <a:lnTo>
                    <a:pt x="37" y="4"/>
                  </a:lnTo>
                  <a:lnTo>
                    <a:pt x="50" y="15"/>
                  </a:lnTo>
                  <a:lnTo>
                    <a:pt x="0" y="65"/>
                  </a:lnTo>
                  <a:lnTo>
                    <a:pt x="10" y="75"/>
                  </a:lnTo>
                  <a:lnTo>
                    <a:pt x="58" y="25"/>
                  </a:lnTo>
                  <a:lnTo>
                    <a:pt x="71" y="35"/>
                  </a:lnTo>
                  <a:lnTo>
                    <a:pt x="7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î$1îḓé">
              <a:extLst>
                <a:ext uri="{FF2B5EF4-FFF2-40B4-BE49-F238E27FC236}">
                  <a16:creationId xmlns:a16="http://schemas.microsoft.com/office/drawing/2014/main" xmlns="" id="{05D26F13-0699-4C7F-89B1-1C090A83238E}"/>
                </a:ext>
              </a:extLst>
            </p:cNvPr>
            <p:cNvSpPr/>
            <p:nvPr/>
          </p:nvSpPr>
          <p:spPr bwMode="auto">
            <a:xfrm>
              <a:off x="7254497" y="1980362"/>
              <a:ext cx="542980" cy="1015497"/>
            </a:xfrm>
            <a:custGeom>
              <a:avLst/>
              <a:gdLst>
                <a:gd name="T0" fmla="*/ 10 w 126"/>
                <a:gd name="T1" fmla="*/ 100 h 236"/>
                <a:gd name="T2" fmla="*/ 10 w 126"/>
                <a:gd name="T3" fmla="*/ 100 h 236"/>
                <a:gd name="T4" fmla="*/ 96 w 126"/>
                <a:gd name="T5" fmla="*/ 0 h 236"/>
                <a:gd name="T6" fmla="*/ 122 w 126"/>
                <a:gd name="T7" fmla="*/ 84 h 236"/>
                <a:gd name="T8" fmla="*/ 115 w 126"/>
                <a:gd name="T9" fmla="*/ 149 h 236"/>
                <a:gd name="T10" fmla="*/ 89 w 126"/>
                <a:gd name="T11" fmla="*/ 201 h 236"/>
                <a:gd name="T12" fmla="*/ 48 w 126"/>
                <a:gd name="T13" fmla="*/ 229 h 236"/>
                <a:gd name="T14" fmla="*/ 13 w 126"/>
                <a:gd name="T15" fmla="*/ 197 h 236"/>
                <a:gd name="T16" fmla="*/ 10 w 126"/>
                <a:gd name="T17" fmla="*/ 10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236">
                  <a:moveTo>
                    <a:pt x="10" y="100"/>
                  </a:moveTo>
                  <a:cubicBezTo>
                    <a:pt x="10" y="100"/>
                    <a:pt x="10" y="100"/>
                    <a:pt x="10" y="100"/>
                  </a:cubicBezTo>
                  <a:cubicBezTo>
                    <a:pt x="24" y="59"/>
                    <a:pt x="55" y="26"/>
                    <a:pt x="96" y="0"/>
                  </a:cubicBezTo>
                  <a:cubicBezTo>
                    <a:pt x="101" y="28"/>
                    <a:pt x="118" y="57"/>
                    <a:pt x="122" y="84"/>
                  </a:cubicBezTo>
                  <a:cubicBezTo>
                    <a:pt x="126" y="107"/>
                    <a:pt x="121" y="129"/>
                    <a:pt x="115" y="149"/>
                  </a:cubicBezTo>
                  <a:cubicBezTo>
                    <a:pt x="109" y="167"/>
                    <a:pt x="102" y="185"/>
                    <a:pt x="89" y="201"/>
                  </a:cubicBezTo>
                  <a:cubicBezTo>
                    <a:pt x="80" y="212"/>
                    <a:pt x="66" y="223"/>
                    <a:pt x="48" y="229"/>
                  </a:cubicBezTo>
                  <a:cubicBezTo>
                    <a:pt x="24" y="236"/>
                    <a:pt x="19" y="212"/>
                    <a:pt x="13" y="197"/>
                  </a:cubicBezTo>
                  <a:cubicBezTo>
                    <a:pt x="0" y="164"/>
                    <a:pt x="0" y="130"/>
                    <a:pt x="10" y="100"/>
                  </a:cubicBezTo>
                  <a:close/>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ïṧliďê">
              <a:extLst>
                <a:ext uri="{FF2B5EF4-FFF2-40B4-BE49-F238E27FC236}">
                  <a16:creationId xmlns:a16="http://schemas.microsoft.com/office/drawing/2014/main" xmlns="" id="{EE179CC0-58C3-41C0-991E-B3485EDC8828}"/>
                </a:ext>
              </a:extLst>
            </p:cNvPr>
            <p:cNvSpPr/>
            <p:nvPr/>
          </p:nvSpPr>
          <p:spPr bwMode="auto">
            <a:xfrm>
              <a:off x="7289728" y="1992796"/>
              <a:ext cx="482880" cy="978193"/>
            </a:xfrm>
            <a:custGeom>
              <a:avLst/>
              <a:gdLst>
                <a:gd name="T0" fmla="*/ 27 w 112"/>
                <a:gd name="T1" fmla="*/ 227 h 227"/>
                <a:gd name="T2" fmla="*/ 24 w 112"/>
                <a:gd name="T3" fmla="*/ 226 h 227"/>
                <a:gd name="T4" fmla="*/ 47 w 112"/>
                <a:gd name="T5" fmla="*/ 160 h 227"/>
                <a:gd name="T6" fmla="*/ 47 w 112"/>
                <a:gd name="T7" fmla="*/ 159 h 227"/>
                <a:gd name="T8" fmla="*/ 24 w 112"/>
                <a:gd name="T9" fmla="*/ 130 h 227"/>
                <a:gd name="T10" fmla="*/ 20 w 112"/>
                <a:gd name="T11" fmla="*/ 124 h 227"/>
                <a:gd name="T12" fmla="*/ 0 w 112"/>
                <a:gd name="T13" fmla="*/ 103 h 227"/>
                <a:gd name="T14" fmla="*/ 0 w 112"/>
                <a:gd name="T15" fmla="*/ 102 h 227"/>
                <a:gd name="T16" fmla="*/ 20 w 112"/>
                <a:gd name="T17" fmla="*/ 122 h 227"/>
                <a:gd name="T18" fmla="*/ 22 w 112"/>
                <a:gd name="T19" fmla="*/ 125 h 227"/>
                <a:gd name="T20" fmla="*/ 47 w 112"/>
                <a:gd name="T21" fmla="*/ 156 h 227"/>
                <a:gd name="T22" fmla="*/ 48 w 112"/>
                <a:gd name="T23" fmla="*/ 155 h 227"/>
                <a:gd name="T24" fmla="*/ 48 w 112"/>
                <a:gd name="T25" fmla="*/ 155 h 227"/>
                <a:gd name="T26" fmla="*/ 66 w 112"/>
                <a:gd name="T27" fmla="*/ 93 h 227"/>
                <a:gd name="T28" fmla="*/ 66 w 112"/>
                <a:gd name="T29" fmla="*/ 92 h 227"/>
                <a:gd name="T30" fmla="*/ 28 w 112"/>
                <a:gd name="T31" fmla="*/ 50 h 227"/>
                <a:gd name="T32" fmla="*/ 29 w 112"/>
                <a:gd name="T33" fmla="*/ 49 h 227"/>
                <a:gd name="T34" fmla="*/ 66 w 112"/>
                <a:gd name="T35" fmla="*/ 91 h 227"/>
                <a:gd name="T36" fmla="*/ 67 w 112"/>
                <a:gd name="T37" fmla="*/ 89 h 227"/>
                <a:gd name="T38" fmla="*/ 86 w 112"/>
                <a:gd name="T39" fmla="*/ 0 h 227"/>
                <a:gd name="T40" fmla="*/ 86 w 112"/>
                <a:gd name="T41" fmla="*/ 0 h 227"/>
                <a:gd name="T42" fmla="*/ 88 w 112"/>
                <a:gd name="T43" fmla="*/ 1 h 227"/>
                <a:gd name="T44" fmla="*/ 88 w 112"/>
                <a:gd name="T45" fmla="*/ 1 h 227"/>
                <a:gd name="T46" fmla="*/ 70 w 112"/>
                <a:gd name="T47" fmla="*/ 86 h 227"/>
                <a:gd name="T48" fmla="*/ 70 w 112"/>
                <a:gd name="T49" fmla="*/ 88 h 227"/>
                <a:gd name="T50" fmla="*/ 71 w 112"/>
                <a:gd name="T51" fmla="*/ 87 h 227"/>
                <a:gd name="T52" fmla="*/ 111 w 112"/>
                <a:gd name="T53" fmla="*/ 67 h 227"/>
                <a:gd name="T54" fmla="*/ 112 w 112"/>
                <a:gd name="T55" fmla="*/ 69 h 227"/>
                <a:gd name="T56" fmla="*/ 69 w 112"/>
                <a:gd name="T57" fmla="*/ 91 h 227"/>
                <a:gd name="T58" fmla="*/ 69 w 112"/>
                <a:gd name="T59" fmla="*/ 92 h 227"/>
                <a:gd name="T60" fmla="*/ 69 w 112"/>
                <a:gd name="T61" fmla="*/ 93 h 227"/>
                <a:gd name="T62" fmla="*/ 69 w 112"/>
                <a:gd name="T63" fmla="*/ 93 h 227"/>
                <a:gd name="T64" fmla="*/ 52 w 112"/>
                <a:gd name="T65" fmla="*/ 152 h 227"/>
                <a:gd name="T66" fmla="*/ 52 w 112"/>
                <a:gd name="T67" fmla="*/ 154 h 227"/>
                <a:gd name="T68" fmla="*/ 53 w 112"/>
                <a:gd name="T69" fmla="*/ 153 h 227"/>
                <a:gd name="T70" fmla="*/ 111 w 112"/>
                <a:gd name="T71" fmla="*/ 130 h 227"/>
                <a:gd name="T72" fmla="*/ 111 w 112"/>
                <a:gd name="T73" fmla="*/ 132 h 227"/>
                <a:gd name="T74" fmla="*/ 51 w 112"/>
                <a:gd name="T75" fmla="*/ 156 h 227"/>
                <a:gd name="T76" fmla="*/ 51 w 112"/>
                <a:gd name="T77" fmla="*/ 157 h 227"/>
                <a:gd name="T78" fmla="*/ 51 w 112"/>
                <a:gd name="T79" fmla="*/ 157 h 227"/>
                <a:gd name="T80" fmla="*/ 27 w 112"/>
                <a:gd name="T81"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227">
                  <a:moveTo>
                    <a:pt x="27" y="227"/>
                  </a:moveTo>
                  <a:cubicBezTo>
                    <a:pt x="26" y="227"/>
                    <a:pt x="25" y="227"/>
                    <a:pt x="24" y="226"/>
                  </a:cubicBezTo>
                  <a:cubicBezTo>
                    <a:pt x="32" y="204"/>
                    <a:pt x="40" y="182"/>
                    <a:pt x="47" y="160"/>
                  </a:cubicBezTo>
                  <a:cubicBezTo>
                    <a:pt x="47" y="159"/>
                    <a:pt x="47" y="159"/>
                    <a:pt x="47" y="159"/>
                  </a:cubicBezTo>
                  <a:cubicBezTo>
                    <a:pt x="24" y="130"/>
                    <a:pt x="24" y="130"/>
                    <a:pt x="24" y="130"/>
                  </a:cubicBezTo>
                  <a:cubicBezTo>
                    <a:pt x="22" y="128"/>
                    <a:pt x="21" y="126"/>
                    <a:pt x="20" y="124"/>
                  </a:cubicBezTo>
                  <a:cubicBezTo>
                    <a:pt x="14" y="117"/>
                    <a:pt x="8" y="109"/>
                    <a:pt x="0" y="103"/>
                  </a:cubicBezTo>
                  <a:cubicBezTo>
                    <a:pt x="0" y="103"/>
                    <a:pt x="0" y="103"/>
                    <a:pt x="0" y="102"/>
                  </a:cubicBezTo>
                  <a:cubicBezTo>
                    <a:pt x="9" y="108"/>
                    <a:pt x="15" y="115"/>
                    <a:pt x="20" y="122"/>
                  </a:cubicBezTo>
                  <a:cubicBezTo>
                    <a:pt x="22" y="125"/>
                    <a:pt x="22" y="125"/>
                    <a:pt x="22" y="125"/>
                  </a:cubicBezTo>
                  <a:cubicBezTo>
                    <a:pt x="47" y="156"/>
                    <a:pt x="47" y="156"/>
                    <a:pt x="47" y="156"/>
                  </a:cubicBezTo>
                  <a:cubicBezTo>
                    <a:pt x="48" y="155"/>
                    <a:pt x="48" y="155"/>
                    <a:pt x="48" y="155"/>
                  </a:cubicBezTo>
                  <a:cubicBezTo>
                    <a:pt x="48" y="155"/>
                    <a:pt x="48" y="155"/>
                    <a:pt x="48" y="155"/>
                  </a:cubicBezTo>
                  <a:cubicBezTo>
                    <a:pt x="55" y="135"/>
                    <a:pt x="61" y="114"/>
                    <a:pt x="66" y="93"/>
                  </a:cubicBezTo>
                  <a:cubicBezTo>
                    <a:pt x="66" y="92"/>
                    <a:pt x="66" y="92"/>
                    <a:pt x="66" y="92"/>
                  </a:cubicBezTo>
                  <a:cubicBezTo>
                    <a:pt x="28" y="50"/>
                    <a:pt x="28" y="50"/>
                    <a:pt x="28" y="50"/>
                  </a:cubicBezTo>
                  <a:cubicBezTo>
                    <a:pt x="28" y="49"/>
                    <a:pt x="28" y="49"/>
                    <a:pt x="29" y="49"/>
                  </a:cubicBezTo>
                  <a:cubicBezTo>
                    <a:pt x="66" y="91"/>
                    <a:pt x="66" y="91"/>
                    <a:pt x="66" y="91"/>
                  </a:cubicBezTo>
                  <a:cubicBezTo>
                    <a:pt x="67" y="89"/>
                    <a:pt x="67" y="89"/>
                    <a:pt x="67" y="89"/>
                  </a:cubicBezTo>
                  <a:cubicBezTo>
                    <a:pt x="74" y="60"/>
                    <a:pt x="80" y="30"/>
                    <a:pt x="86" y="0"/>
                  </a:cubicBezTo>
                  <a:cubicBezTo>
                    <a:pt x="86" y="0"/>
                    <a:pt x="86" y="0"/>
                    <a:pt x="86" y="0"/>
                  </a:cubicBezTo>
                  <a:cubicBezTo>
                    <a:pt x="87" y="0"/>
                    <a:pt x="88" y="0"/>
                    <a:pt x="88" y="1"/>
                  </a:cubicBezTo>
                  <a:cubicBezTo>
                    <a:pt x="88" y="1"/>
                    <a:pt x="88" y="1"/>
                    <a:pt x="88" y="1"/>
                  </a:cubicBezTo>
                  <a:cubicBezTo>
                    <a:pt x="83" y="30"/>
                    <a:pt x="77" y="58"/>
                    <a:pt x="70" y="86"/>
                  </a:cubicBezTo>
                  <a:cubicBezTo>
                    <a:pt x="70" y="88"/>
                    <a:pt x="70" y="88"/>
                    <a:pt x="70" y="88"/>
                  </a:cubicBezTo>
                  <a:cubicBezTo>
                    <a:pt x="71" y="87"/>
                    <a:pt x="71" y="87"/>
                    <a:pt x="71" y="87"/>
                  </a:cubicBezTo>
                  <a:cubicBezTo>
                    <a:pt x="84" y="80"/>
                    <a:pt x="97" y="73"/>
                    <a:pt x="111" y="67"/>
                  </a:cubicBezTo>
                  <a:cubicBezTo>
                    <a:pt x="112" y="68"/>
                    <a:pt x="112" y="69"/>
                    <a:pt x="112" y="69"/>
                  </a:cubicBezTo>
                  <a:cubicBezTo>
                    <a:pt x="97" y="75"/>
                    <a:pt x="82" y="83"/>
                    <a:pt x="69" y="91"/>
                  </a:cubicBezTo>
                  <a:cubicBezTo>
                    <a:pt x="69" y="92"/>
                    <a:pt x="69" y="92"/>
                    <a:pt x="69" y="92"/>
                  </a:cubicBezTo>
                  <a:cubicBezTo>
                    <a:pt x="69" y="93"/>
                    <a:pt x="69" y="93"/>
                    <a:pt x="69" y="93"/>
                  </a:cubicBezTo>
                  <a:cubicBezTo>
                    <a:pt x="69" y="93"/>
                    <a:pt x="69" y="93"/>
                    <a:pt x="69" y="93"/>
                  </a:cubicBezTo>
                  <a:cubicBezTo>
                    <a:pt x="64" y="113"/>
                    <a:pt x="58" y="133"/>
                    <a:pt x="52" y="152"/>
                  </a:cubicBezTo>
                  <a:cubicBezTo>
                    <a:pt x="52" y="154"/>
                    <a:pt x="52" y="154"/>
                    <a:pt x="52" y="154"/>
                  </a:cubicBezTo>
                  <a:cubicBezTo>
                    <a:pt x="53" y="153"/>
                    <a:pt x="53" y="153"/>
                    <a:pt x="53" y="153"/>
                  </a:cubicBezTo>
                  <a:cubicBezTo>
                    <a:pt x="72" y="144"/>
                    <a:pt x="91" y="137"/>
                    <a:pt x="111" y="130"/>
                  </a:cubicBezTo>
                  <a:cubicBezTo>
                    <a:pt x="111" y="131"/>
                    <a:pt x="111" y="131"/>
                    <a:pt x="111" y="132"/>
                  </a:cubicBezTo>
                  <a:cubicBezTo>
                    <a:pt x="90" y="139"/>
                    <a:pt x="70" y="147"/>
                    <a:pt x="51" y="156"/>
                  </a:cubicBezTo>
                  <a:cubicBezTo>
                    <a:pt x="51" y="157"/>
                    <a:pt x="51" y="157"/>
                    <a:pt x="51" y="157"/>
                  </a:cubicBezTo>
                  <a:cubicBezTo>
                    <a:pt x="51" y="157"/>
                    <a:pt x="51" y="157"/>
                    <a:pt x="51" y="157"/>
                  </a:cubicBezTo>
                  <a:cubicBezTo>
                    <a:pt x="43" y="180"/>
                    <a:pt x="35" y="204"/>
                    <a:pt x="27" y="227"/>
                  </a:cubicBezTo>
                  <a:close/>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iṣľîḋe">
              <a:extLst>
                <a:ext uri="{FF2B5EF4-FFF2-40B4-BE49-F238E27FC236}">
                  <a16:creationId xmlns:a16="http://schemas.microsoft.com/office/drawing/2014/main" xmlns="" id="{70321002-02B2-4E13-9C94-F5B2D956B5AA}"/>
                </a:ext>
              </a:extLst>
            </p:cNvPr>
            <p:cNvSpPr/>
            <p:nvPr/>
          </p:nvSpPr>
          <p:spPr bwMode="auto">
            <a:xfrm>
              <a:off x="7544639" y="2956483"/>
              <a:ext cx="1007208" cy="474590"/>
            </a:xfrm>
            <a:custGeom>
              <a:avLst/>
              <a:gdLst>
                <a:gd name="T0" fmla="*/ 120 w 234"/>
                <a:gd name="T1" fmla="*/ 1 h 110"/>
                <a:gd name="T2" fmla="*/ 120 w 234"/>
                <a:gd name="T3" fmla="*/ 1 h 110"/>
                <a:gd name="T4" fmla="*/ 234 w 234"/>
                <a:gd name="T5" fmla="*/ 53 h 110"/>
                <a:gd name="T6" fmla="*/ 164 w 234"/>
                <a:gd name="T7" fmla="*/ 99 h 110"/>
                <a:gd name="T8" fmla="*/ 103 w 234"/>
                <a:gd name="T9" fmla="*/ 109 h 110"/>
                <a:gd name="T10" fmla="*/ 50 w 234"/>
                <a:gd name="T11" fmla="*/ 100 h 110"/>
                <a:gd name="T12" fmla="*/ 13 w 234"/>
                <a:gd name="T13" fmla="*/ 70 h 110"/>
                <a:gd name="T14" fmla="*/ 32 w 234"/>
                <a:gd name="T15" fmla="*/ 30 h 110"/>
                <a:gd name="T16" fmla="*/ 120 w 234"/>
                <a:gd name="T17" fmla="*/ 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10">
                  <a:moveTo>
                    <a:pt x="120" y="1"/>
                  </a:moveTo>
                  <a:cubicBezTo>
                    <a:pt x="120" y="1"/>
                    <a:pt x="120" y="1"/>
                    <a:pt x="120" y="1"/>
                  </a:cubicBezTo>
                  <a:cubicBezTo>
                    <a:pt x="161" y="3"/>
                    <a:pt x="199" y="23"/>
                    <a:pt x="234" y="53"/>
                  </a:cubicBezTo>
                  <a:cubicBezTo>
                    <a:pt x="210" y="65"/>
                    <a:pt x="188" y="88"/>
                    <a:pt x="164" y="99"/>
                  </a:cubicBezTo>
                  <a:cubicBezTo>
                    <a:pt x="144" y="109"/>
                    <a:pt x="124" y="110"/>
                    <a:pt x="103" y="109"/>
                  </a:cubicBezTo>
                  <a:cubicBezTo>
                    <a:pt x="85" y="109"/>
                    <a:pt x="67" y="108"/>
                    <a:pt x="50" y="100"/>
                  </a:cubicBezTo>
                  <a:cubicBezTo>
                    <a:pt x="37" y="95"/>
                    <a:pt x="23" y="85"/>
                    <a:pt x="13" y="70"/>
                  </a:cubicBezTo>
                  <a:cubicBezTo>
                    <a:pt x="0" y="50"/>
                    <a:pt x="20" y="39"/>
                    <a:pt x="32" y="30"/>
                  </a:cubicBezTo>
                  <a:cubicBezTo>
                    <a:pt x="60" y="9"/>
                    <a:pt x="90" y="0"/>
                    <a:pt x="120" y="1"/>
                  </a:cubicBezTo>
                  <a:close/>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ṥ1íďê">
              <a:extLst>
                <a:ext uri="{FF2B5EF4-FFF2-40B4-BE49-F238E27FC236}">
                  <a16:creationId xmlns:a16="http://schemas.microsoft.com/office/drawing/2014/main" xmlns="" id="{78F30BC4-C452-4CEB-BE6E-C470554F4377}"/>
                </a:ext>
              </a:extLst>
            </p:cNvPr>
            <p:cNvSpPr/>
            <p:nvPr/>
          </p:nvSpPr>
          <p:spPr bwMode="auto">
            <a:xfrm>
              <a:off x="7577798" y="2960628"/>
              <a:ext cx="961614" cy="466300"/>
            </a:xfrm>
            <a:custGeom>
              <a:avLst/>
              <a:gdLst>
                <a:gd name="T0" fmla="*/ 0 w 223"/>
                <a:gd name="T1" fmla="*/ 57 h 108"/>
                <a:gd name="T2" fmla="*/ 0 w 223"/>
                <a:gd name="T3" fmla="*/ 55 h 108"/>
                <a:gd name="T4" fmla="*/ 67 w 223"/>
                <a:gd name="T5" fmla="*/ 58 h 108"/>
                <a:gd name="T6" fmla="*/ 67 w 223"/>
                <a:gd name="T7" fmla="*/ 58 h 108"/>
                <a:gd name="T8" fmla="*/ 88 w 223"/>
                <a:gd name="T9" fmla="*/ 29 h 108"/>
                <a:gd name="T10" fmla="*/ 92 w 223"/>
                <a:gd name="T11" fmla="*/ 24 h 108"/>
                <a:gd name="T12" fmla="*/ 106 w 223"/>
                <a:gd name="T13" fmla="*/ 0 h 108"/>
                <a:gd name="T14" fmla="*/ 107 w 223"/>
                <a:gd name="T15" fmla="*/ 0 h 108"/>
                <a:gd name="T16" fmla="*/ 94 w 223"/>
                <a:gd name="T17" fmla="*/ 23 h 108"/>
                <a:gd name="T18" fmla="*/ 92 w 223"/>
                <a:gd name="T19" fmla="*/ 26 h 108"/>
                <a:gd name="T20" fmla="*/ 70 w 223"/>
                <a:gd name="T21" fmla="*/ 57 h 108"/>
                <a:gd name="T22" fmla="*/ 71 w 223"/>
                <a:gd name="T23" fmla="*/ 58 h 108"/>
                <a:gd name="T24" fmla="*/ 72 w 223"/>
                <a:gd name="T25" fmla="*/ 58 h 108"/>
                <a:gd name="T26" fmla="*/ 133 w 223"/>
                <a:gd name="T27" fmla="*/ 57 h 108"/>
                <a:gd name="T28" fmla="*/ 133 w 223"/>
                <a:gd name="T29" fmla="*/ 57 h 108"/>
                <a:gd name="T30" fmla="*/ 162 w 223"/>
                <a:gd name="T31" fmla="*/ 11 h 108"/>
                <a:gd name="T32" fmla="*/ 163 w 223"/>
                <a:gd name="T33" fmla="*/ 12 h 108"/>
                <a:gd name="T34" fmla="*/ 135 w 223"/>
                <a:gd name="T35" fmla="*/ 57 h 108"/>
                <a:gd name="T36" fmla="*/ 137 w 223"/>
                <a:gd name="T37" fmla="*/ 57 h 108"/>
                <a:gd name="T38" fmla="*/ 222 w 223"/>
                <a:gd name="T39" fmla="*/ 51 h 108"/>
                <a:gd name="T40" fmla="*/ 223 w 223"/>
                <a:gd name="T41" fmla="*/ 51 h 108"/>
                <a:gd name="T42" fmla="*/ 222 w 223"/>
                <a:gd name="T43" fmla="*/ 53 h 108"/>
                <a:gd name="T44" fmla="*/ 222 w 223"/>
                <a:gd name="T45" fmla="*/ 53 h 108"/>
                <a:gd name="T46" fmla="*/ 140 w 223"/>
                <a:gd name="T47" fmla="*/ 60 h 108"/>
                <a:gd name="T48" fmla="*/ 138 w 223"/>
                <a:gd name="T49" fmla="*/ 60 h 108"/>
                <a:gd name="T50" fmla="*/ 139 w 223"/>
                <a:gd name="T51" fmla="*/ 61 h 108"/>
                <a:gd name="T52" fmla="*/ 168 w 223"/>
                <a:gd name="T53" fmla="*/ 92 h 108"/>
                <a:gd name="T54" fmla="*/ 167 w 223"/>
                <a:gd name="T55" fmla="*/ 93 h 108"/>
                <a:gd name="T56" fmla="*/ 135 w 223"/>
                <a:gd name="T57" fmla="*/ 60 h 108"/>
                <a:gd name="T58" fmla="*/ 135 w 223"/>
                <a:gd name="T59" fmla="*/ 60 h 108"/>
                <a:gd name="T60" fmla="*/ 134 w 223"/>
                <a:gd name="T61" fmla="*/ 60 h 108"/>
                <a:gd name="T62" fmla="*/ 133 w 223"/>
                <a:gd name="T63" fmla="*/ 60 h 108"/>
                <a:gd name="T64" fmla="*/ 75 w 223"/>
                <a:gd name="T65" fmla="*/ 60 h 108"/>
                <a:gd name="T66" fmla="*/ 74 w 223"/>
                <a:gd name="T67" fmla="*/ 60 h 108"/>
                <a:gd name="T68" fmla="*/ 75 w 223"/>
                <a:gd name="T69" fmla="*/ 62 h 108"/>
                <a:gd name="T70" fmla="*/ 111 w 223"/>
                <a:gd name="T71" fmla="*/ 108 h 108"/>
                <a:gd name="T72" fmla="*/ 109 w 223"/>
                <a:gd name="T73" fmla="*/ 108 h 108"/>
                <a:gd name="T74" fmla="*/ 71 w 223"/>
                <a:gd name="T75" fmla="*/ 61 h 108"/>
                <a:gd name="T76" fmla="*/ 71 w 223"/>
                <a:gd name="T77" fmla="*/ 60 h 108"/>
                <a:gd name="T78" fmla="*/ 71 w 223"/>
                <a:gd name="T79" fmla="*/ 60 h 108"/>
                <a:gd name="T80" fmla="*/ 0 w 223"/>
                <a:gd name="T81" fmla="*/ 5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3" h="108">
                  <a:moveTo>
                    <a:pt x="0" y="57"/>
                  </a:moveTo>
                  <a:cubicBezTo>
                    <a:pt x="0" y="56"/>
                    <a:pt x="0" y="56"/>
                    <a:pt x="0" y="55"/>
                  </a:cubicBezTo>
                  <a:cubicBezTo>
                    <a:pt x="23" y="56"/>
                    <a:pt x="45" y="57"/>
                    <a:pt x="67" y="58"/>
                  </a:cubicBezTo>
                  <a:cubicBezTo>
                    <a:pt x="67" y="58"/>
                    <a:pt x="67" y="58"/>
                    <a:pt x="67" y="58"/>
                  </a:cubicBezTo>
                  <a:cubicBezTo>
                    <a:pt x="88" y="29"/>
                    <a:pt x="88" y="29"/>
                    <a:pt x="88" y="29"/>
                  </a:cubicBezTo>
                  <a:cubicBezTo>
                    <a:pt x="89" y="27"/>
                    <a:pt x="91" y="25"/>
                    <a:pt x="92" y="24"/>
                  </a:cubicBezTo>
                  <a:cubicBezTo>
                    <a:pt x="97" y="17"/>
                    <a:pt x="103" y="9"/>
                    <a:pt x="106" y="0"/>
                  </a:cubicBezTo>
                  <a:cubicBezTo>
                    <a:pt x="106" y="0"/>
                    <a:pt x="107" y="0"/>
                    <a:pt x="107" y="0"/>
                  </a:cubicBezTo>
                  <a:cubicBezTo>
                    <a:pt x="104" y="9"/>
                    <a:pt x="99" y="16"/>
                    <a:pt x="94" y="23"/>
                  </a:cubicBezTo>
                  <a:cubicBezTo>
                    <a:pt x="92" y="26"/>
                    <a:pt x="92" y="26"/>
                    <a:pt x="92" y="26"/>
                  </a:cubicBezTo>
                  <a:cubicBezTo>
                    <a:pt x="70" y="57"/>
                    <a:pt x="70" y="57"/>
                    <a:pt x="70" y="57"/>
                  </a:cubicBezTo>
                  <a:cubicBezTo>
                    <a:pt x="71" y="58"/>
                    <a:pt x="71" y="58"/>
                    <a:pt x="71" y="58"/>
                  </a:cubicBezTo>
                  <a:cubicBezTo>
                    <a:pt x="72" y="58"/>
                    <a:pt x="72" y="58"/>
                    <a:pt x="72" y="58"/>
                  </a:cubicBezTo>
                  <a:cubicBezTo>
                    <a:pt x="92" y="58"/>
                    <a:pt x="112" y="58"/>
                    <a:pt x="133" y="57"/>
                  </a:cubicBezTo>
                  <a:cubicBezTo>
                    <a:pt x="133" y="57"/>
                    <a:pt x="133" y="57"/>
                    <a:pt x="133" y="57"/>
                  </a:cubicBezTo>
                  <a:cubicBezTo>
                    <a:pt x="162" y="11"/>
                    <a:pt x="162" y="11"/>
                    <a:pt x="162" y="11"/>
                  </a:cubicBezTo>
                  <a:cubicBezTo>
                    <a:pt x="162" y="11"/>
                    <a:pt x="163" y="12"/>
                    <a:pt x="163" y="12"/>
                  </a:cubicBezTo>
                  <a:cubicBezTo>
                    <a:pt x="135" y="57"/>
                    <a:pt x="135" y="57"/>
                    <a:pt x="135" y="57"/>
                  </a:cubicBezTo>
                  <a:cubicBezTo>
                    <a:pt x="137" y="57"/>
                    <a:pt x="137" y="57"/>
                    <a:pt x="137" y="57"/>
                  </a:cubicBezTo>
                  <a:cubicBezTo>
                    <a:pt x="165" y="56"/>
                    <a:pt x="194" y="54"/>
                    <a:pt x="222" y="51"/>
                  </a:cubicBezTo>
                  <a:cubicBezTo>
                    <a:pt x="222" y="51"/>
                    <a:pt x="223" y="51"/>
                    <a:pt x="223" y="51"/>
                  </a:cubicBezTo>
                  <a:cubicBezTo>
                    <a:pt x="223" y="52"/>
                    <a:pt x="223" y="53"/>
                    <a:pt x="222" y="53"/>
                  </a:cubicBezTo>
                  <a:cubicBezTo>
                    <a:pt x="222" y="53"/>
                    <a:pt x="222" y="53"/>
                    <a:pt x="222" y="53"/>
                  </a:cubicBezTo>
                  <a:cubicBezTo>
                    <a:pt x="195" y="56"/>
                    <a:pt x="167" y="58"/>
                    <a:pt x="140" y="60"/>
                  </a:cubicBezTo>
                  <a:cubicBezTo>
                    <a:pt x="138" y="60"/>
                    <a:pt x="138" y="60"/>
                    <a:pt x="138" y="60"/>
                  </a:cubicBezTo>
                  <a:cubicBezTo>
                    <a:pt x="139" y="61"/>
                    <a:pt x="139" y="61"/>
                    <a:pt x="139" y="61"/>
                  </a:cubicBezTo>
                  <a:cubicBezTo>
                    <a:pt x="149" y="70"/>
                    <a:pt x="159" y="80"/>
                    <a:pt x="168" y="92"/>
                  </a:cubicBezTo>
                  <a:cubicBezTo>
                    <a:pt x="168" y="92"/>
                    <a:pt x="167" y="93"/>
                    <a:pt x="167" y="93"/>
                  </a:cubicBezTo>
                  <a:cubicBezTo>
                    <a:pt x="157" y="81"/>
                    <a:pt x="146" y="70"/>
                    <a:pt x="135" y="60"/>
                  </a:cubicBezTo>
                  <a:cubicBezTo>
                    <a:pt x="135" y="60"/>
                    <a:pt x="135" y="60"/>
                    <a:pt x="135" y="60"/>
                  </a:cubicBezTo>
                  <a:cubicBezTo>
                    <a:pt x="134" y="60"/>
                    <a:pt x="134" y="60"/>
                    <a:pt x="134" y="60"/>
                  </a:cubicBezTo>
                  <a:cubicBezTo>
                    <a:pt x="133" y="60"/>
                    <a:pt x="133" y="60"/>
                    <a:pt x="133" y="60"/>
                  </a:cubicBezTo>
                  <a:cubicBezTo>
                    <a:pt x="114" y="60"/>
                    <a:pt x="94" y="61"/>
                    <a:pt x="75" y="60"/>
                  </a:cubicBezTo>
                  <a:cubicBezTo>
                    <a:pt x="74" y="60"/>
                    <a:pt x="74" y="60"/>
                    <a:pt x="74" y="60"/>
                  </a:cubicBezTo>
                  <a:cubicBezTo>
                    <a:pt x="75" y="62"/>
                    <a:pt x="75" y="62"/>
                    <a:pt x="75" y="62"/>
                  </a:cubicBezTo>
                  <a:cubicBezTo>
                    <a:pt x="87" y="76"/>
                    <a:pt x="100" y="92"/>
                    <a:pt x="111" y="108"/>
                  </a:cubicBezTo>
                  <a:cubicBezTo>
                    <a:pt x="110" y="108"/>
                    <a:pt x="110" y="108"/>
                    <a:pt x="109" y="108"/>
                  </a:cubicBezTo>
                  <a:cubicBezTo>
                    <a:pt x="97" y="91"/>
                    <a:pt x="84" y="75"/>
                    <a:pt x="71" y="61"/>
                  </a:cubicBezTo>
                  <a:cubicBezTo>
                    <a:pt x="71" y="60"/>
                    <a:pt x="71" y="60"/>
                    <a:pt x="71" y="60"/>
                  </a:cubicBezTo>
                  <a:cubicBezTo>
                    <a:pt x="71" y="60"/>
                    <a:pt x="71" y="60"/>
                    <a:pt x="71" y="60"/>
                  </a:cubicBezTo>
                  <a:cubicBezTo>
                    <a:pt x="47" y="60"/>
                    <a:pt x="24" y="59"/>
                    <a:pt x="0" y="57"/>
                  </a:cubicBezTo>
                  <a:close/>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ïṧ1îdé">
              <a:extLst>
                <a:ext uri="{FF2B5EF4-FFF2-40B4-BE49-F238E27FC236}">
                  <a16:creationId xmlns:a16="http://schemas.microsoft.com/office/drawing/2014/main" xmlns="" id="{C3796B2E-EF06-4EF0-AA7F-5498AB73089A}"/>
                </a:ext>
              </a:extLst>
            </p:cNvPr>
            <p:cNvSpPr/>
            <p:nvPr/>
          </p:nvSpPr>
          <p:spPr bwMode="auto">
            <a:xfrm>
              <a:off x="7310452" y="2133723"/>
              <a:ext cx="1152279" cy="1141917"/>
            </a:xfrm>
            <a:custGeom>
              <a:avLst/>
              <a:gdLst>
                <a:gd name="T0" fmla="*/ 21 w 267"/>
                <a:gd name="T1" fmla="*/ 142 h 265"/>
                <a:gd name="T2" fmla="*/ 21 w 267"/>
                <a:gd name="T3" fmla="*/ 142 h 265"/>
                <a:gd name="T4" fmla="*/ 74 w 267"/>
                <a:gd name="T5" fmla="*/ 128 h 265"/>
                <a:gd name="T6" fmla="*/ 116 w 267"/>
                <a:gd name="T7" fmla="*/ 98 h 265"/>
                <a:gd name="T8" fmla="*/ 120 w 267"/>
                <a:gd name="T9" fmla="*/ 71 h 265"/>
                <a:gd name="T10" fmla="*/ 159 w 267"/>
                <a:gd name="T11" fmla="*/ 66 h 265"/>
                <a:gd name="T12" fmla="*/ 173 w 267"/>
                <a:gd name="T13" fmla="*/ 42 h 265"/>
                <a:gd name="T14" fmla="*/ 204 w 267"/>
                <a:gd name="T15" fmla="*/ 25 h 265"/>
                <a:gd name="T16" fmla="*/ 240 w 267"/>
                <a:gd name="T17" fmla="*/ 22 h 265"/>
                <a:gd name="T18" fmla="*/ 267 w 267"/>
                <a:gd name="T19" fmla="*/ 0 h 265"/>
                <a:gd name="T20" fmla="*/ 260 w 267"/>
                <a:gd name="T21" fmla="*/ 67 h 265"/>
                <a:gd name="T22" fmla="*/ 221 w 267"/>
                <a:gd name="T23" fmla="*/ 120 h 265"/>
                <a:gd name="T24" fmla="*/ 184 w 267"/>
                <a:gd name="T25" fmla="*/ 146 h 265"/>
                <a:gd name="T26" fmla="*/ 183 w 267"/>
                <a:gd name="T27" fmla="*/ 174 h 265"/>
                <a:gd name="T28" fmla="*/ 175 w 267"/>
                <a:gd name="T29" fmla="*/ 201 h 265"/>
                <a:gd name="T30" fmla="*/ 146 w 267"/>
                <a:gd name="T31" fmla="*/ 209 h 265"/>
                <a:gd name="T32" fmla="*/ 119 w 267"/>
                <a:gd name="T33" fmla="*/ 240 h 265"/>
                <a:gd name="T34" fmla="*/ 58 w 267"/>
                <a:gd name="T35" fmla="*/ 260 h 265"/>
                <a:gd name="T36" fmla="*/ 6 w 267"/>
                <a:gd name="T37" fmla="*/ 218 h 265"/>
                <a:gd name="T38" fmla="*/ 21 w 267"/>
                <a:gd name="T39" fmla="*/ 14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7" h="265">
                  <a:moveTo>
                    <a:pt x="21" y="142"/>
                  </a:moveTo>
                  <a:cubicBezTo>
                    <a:pt x="21" y="142"/>
                    <a:pt x="21" y="142"/>
                    <a:pt x="21" y="142"/>
                  </a:cubicBezTo>
                  <a:cubicBezTo>
                    <a:pt x="35" y="131"/>
                    <a:pt x="56" y="131"/>
                    <a:pt x="74" y="128"/>
                  </a:cubicBezTo>
                  <a:cubicBezTo>
                    <a:pt x="92" y="126"/>
                    <a:pt x="113" y="116"/>
                    <a:pt x="116" y="98"/>
                  </a:cubicBezTo>
                  <a:cubicBezTo>
                    <a:pt x="117" y="89"/>
                    <a:pt x="113" y="78"/>
                    <a:pt x="120" y="71"/>
                  </a:cubicBezTo>
                  <a:cubicBezTo>
                    <a:pt x="129" y="61"/>
                    <a:pt x="147" y="73"/>
                    <a:pt x="159" y="66"/>
                  </a:cubicBezTo>
                  <a:cubicBezTo>
                    <a:pt x="167" y="61"/>
                    <a:pt x="168" y="50"/>
                    <a:pt x="173" y="42"/>
                  </a:cubicBezTo>
                  <a:cubicBezTo>
                    <a:pt x="179" y="31"/>
                    <a:pt x="192" y="26"/>
                    <a:pt x="204" y="25"/>
                  </a:cubicBezTo>
                  <a:cubicBezTo>
                    <a:pt x="216" y="24"/>
                    <a:pt x="228" y="25"/>
                    <a:pt x="240" y="22"/>
                  </a:cubicBezTo>
                  <a:cubicBezTo>
                    <a:pt x="252" y="19"/>
                    <a:pt x="264" y="12"/>
                    <a:pt x="267" y="0"/>
                  </a:cubicBezTo>
                  <a:cubicBezTo>
                    <a:pt x="267" y="22"/>
                    <a:pt x="266" y="45"/>
                    <a:pt x="260" y="67"/>
                  </a:cubicBezTo>
                  <a:cubicBezTo>
                    <a:pt x="254" y="89"/>
                    <a:pt x="241" y="110"/>
                    <a:pt x="221" y="120"/>
                  </a:cubicBezTo>
                  <a:cubicBezTo>
                    <a:pt x="207" y="128"/>
                    <a:pt x="190" y="132"/>
                    <a:pt x="184" y="146"/>
                  </a:cubicBezTo>
                  <a:cubicBezTo>
                    <a:pt x="180" y="154"/>
                    <a:pt x="182" y="164"/>
                    <a:pt x="183" y="174"/>
                  </a:cubicBezTo>
                  <a:cubicBezTo>
                    <a:pt x="184" y="183"/>
                    <a:pt x="183" y="194"/>
                    <a:pt x="175" y="201"/>
                  </a:cubicBezTo>
                  <a:cubicBezTo>
                    <a:pt x="168" y="207"/>
                    <a:pt x="155" y="205"/>
                    <a:pt x="146" y="209"/>
                  </a:cubicBezTo>
                  <a:cubicBezTo>
                    <a:pt x="133" y="215"/>
                    <a:pt x="128" y="229"/>
                    <a:pt x="119" y="240"/>
                  </a:cubicBezTo>
                  <a:cubicBezTo>
                    <a:pt x="105" y="257"/>
                    <a:pt x="80" y="265"/>
                    <a:pt x="58" y="260"/>
                  </a:cubicBezTo>
                  <a:cubicBezTo>
                    <a:pt x="36" y="256"/>
                    <a:pt x="9" y="242"/>
                    <a:pt x="6" y="218"/>
                  </a:cubicBezTo>
                  <a:cubicBezTo>
                    <a:pt x="2" y="194"/>
                    <a:pt x="0" y="159"/>
                    <a:pt x="21" y="142"/>
                  </a:cubicBezTo>
                  <a:close/>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ïŝḷîḍê">
              <a:extLst>
                <a:ext uri="{FF2B5EF4-FFF2-40B4-BE49-F238E27FC236}">
                  <a16:creationId xmlns:a16="http://schemas.microsoft.com/office/drawing/2014/main" xmlns="" id="{2DD8AACC-AFD4-43D2-A250-979A062A5764}"/>
                </a:ext>
              </a:extLst>
            </p:cNvPr>
            <p:cNvSpPr/>
            <p:nvPr/>
          </p:nvSpPr>
          <p:spPr bwMode="auto">
            <a:xfrm>
              <a:off x="7306308" y="2307808"/>
              <a:ext cx="1030005" cy="955397"/>
            </a:xfrm>
            <a:custGeom>
              <a:avLst/>
              <a:gdLst>
                <a:gd name="T0" fmla="*/ 82 w 239"/>
                <a:gd name="T1" fmla="*/ 139 h 222"/>
                <a:gd name="T2" fmla="*/ 148 w 239"/>
                <a:gd name="T3" fmla="*/ 131 h 222"/>
                <a:gd name="T4" fmla="*/ 148 w 239"/>
                <a:gd name="T5" fmla="*/ 130 h 222"/>
                <a:gd name="T6" fmla="*/ 84 w 239"/>
                <a:gd name="T7" fmla="*/ 137 h 222"/>
                <a:gd name="T8" fmla="*/ 94 w 239"/>
                <a:gd name="T9" fmla="*/ 131 h 222"/>
                <a:gd name="T10" fmla="*/ 197 w 239"/>
                <a:gd name="T11" fmla="*/ 57 h 222"/>
                <a:gd name="T12" fmla="*/ 198 w 239"/>
                <a:gd name="T13" fmla="*/ 55 h 222"/>
                <a:gd name="T14" fmla="*/ 198 w 239"/>
                <a:gd name="T15" fmla="*/ 55 h 222"/>
                <a:gd name="T16" fmla="*/ 227 w 239"/>
                <a:gd name="T17" fmla="*/ 45 h 222"/>
                <a:gd name="T18" fmla="*/ 226 w 239"/>
                <a:gd name="T19" fmla="*/ 44 h 222"/>
                <a:gd name="T20" fmla="*/ 200 w 239"/>
                <a:gd name="T21" fmla="*/ 53 h 222"/>
                <a:gd name="T22" fmla="*/ 200 w 239"/>
                <a:gd name="T23" fmla="*/ 53 h 222"/>
                <a:gd name="T24" fmla="*/ 201 w 239"/>
                <a:gd name="T25" fmla="*/ 53 h 222"/>
                <a:gd name="T26" fmla="*/ 238 w 239"/>
                <a:gd name="T27" fmla="*/ 2 h 222"/>
                <a:gd name="T28" fmla="*/ 237 w 239"/>
                <a:gd name="T29" fmla="*/ 1 h 222"/>
                <a:gd name="T30" fmla="*/ 201 w 239"/>
                <a:gd name="T31" fmla="*/ 51 h 222"/>
                <a:gd name="T32" fmla="*/ 205 w 239"/>
                <a:gd name="T33" fmla="*/ 25 h 222"/>
                <a:gd name="T34" fmla="*/ 204 w 239"/>
                <a:gd name="T35" fmla="*/ 25 h 222"/>
                <a:gd name="T36" fmla="*/ 200 w 239"/>
                <a:gd name="T37" fmla="*/ 52 h 222"/>
                <a:gd name="T38" fmla="*/ 151 w 239"/>
                <a:gd name="T39" fmla="*/ 92 h 222"/>
                <a:gd name="T40" fmla="*/ 105 w 239"/>
                <a:gd name="T41" fmla="*/ 122 h 222"/>
                <a:gd name="T42" fmla="*/ 144 w 239"/>
                <a:gd name="T43" fmla="*/ 56 h 222"/>
                <a:gd name="T44" fmla="*/ 143 w 239"/>
                <a:gd name="T45" fmla="*/ 55 h 222"/>
                <a:gd name="T46" fmla="*/ 103 w 239"/>
                <a:gd name="T47" fmla="*/ 123 h 222"/>
                <a:gd name="T48" fmla="*/ 102 w 239"/>
                <a:gd name="T49" fmla="*/ 124 h 222"/>
                <a:gd name="T50" fmla="*/ 45 w 239"/>
                <a:gd name="T51" fmla="*/ 166 h 222"/>
                <a:gd name="T52" fmla="*/ 0 w 239"/>
                <a:gd name="T53" fmla="*/ 221 h 222"/>
                <a:gd name="T54" fmla="*/ 1 w 239"/>
                <a:gd name="T55" fmla="*/ 221 h 222"/>
                <a:gd name="T56" fmla="*/ 82 w 239"/>
                <a:gd name="T57" fmla="*/ 13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9" h="222">
                  <a:moveTo>
                    <a:pt x="82" y="139"/>
                  </a:moveTo>
                  <a:cubicBezTo>
                    <a:pt x="104" y="134"/>
                    <a:pt x="126" y="131"/>
                    <a:pt x="148" y="131"/>
                  </a:cubicBezTo>
                  <a:cubicBezTo>
                    <a:pt x="149" y="131"/>
                    <a:pt x="149" y="130"/>
                    <a:pt x="148" y="130"/>
                  </a:cubicBezTo>
                  <a:cubicBezTo>
                    <a:pt x="126" y="130"/>
                    <a:pt x="105" y="132"/>
                    <a:pt x="84" y="137"/>
                  </a:cubicBezTo>
                  <a:cubicBezTo>
                    <a:pt x="87" y="135"/>
                    <a:pt x="90" y="133"/>
                    <a:pt x="94" y="131"/>
                  </a:cubicBezTo>
                  <a:cubicBezTo>
                    <a:pt x="129" y="107"/>
                    <a:pt x="166" y="86"/>
                    <a:pt x="197" y="57"/>
                  </a:cubicBezTo>
                  <a:cubicBezTo>
                    <a:pt x="197" y="56"/>
                    <a:pt x="198" y="56"/>
                    <a:pt x="198" y="55"/>
                  </a:cubicBezTo>
                  <a:cubicBezTo>
                    <a:pt x="198" y="55"/>
                    <a:pt x="198" y="55"/>
                    <a:pt x="198" y="55"/>
                  </a:cubicBezTo>
                  <a:cubicBezTo>
                    <a:pt x="208" y="52"/>
                    <a:pt x="217" y="48"/>
                    <a:pt x="227" y="45"/>
                  </a:cubicBezTo>
                  <a:cubicBezTo>
                    <a:pt x="228" y="44"/>
                    <a:pt x="227" y="43"/>
                    <a:pt x="226" y="44"/>
                  </a:cubicBezTo>
                  <a:cubicBezTo>
                    <a:pt x="218" y="47"/>
                    <a:pt x="209" y="50"/>
                    <a:pt x="200" y="53"/>
                  </a:cubicBezTo>
                  <a:cubicBezTo>
                    <a:pt x="200" y="53"/>
                    <a:pt x="200" y="53"/>
                    <a:pt x="200" y="53"/>
                  </a:cubicBezTo>
                  <a:cubicBezTo>
                    <a:pt x="201" y="53"/>
                    <a:pt x="201" y="53"/>
                    <a:pt x="201" y="53"/>
                  </a:cubicBezTo>
                  <a:cubicBezTo>
                    <a:pt x="216" y="38"/>
                    <a:pt x="229" y="21"/>
                    <a:pt x="238" y="2"/>
                  </a:cubicBezTo>
                  <a:cubicBezTo>
                    <a:pt x="239" y="1"/>
                    <a:pt x="238" y="0"/>
                    <a:pt x="237" y="1"/>
                  </a:cubicBezTo>
                  <a:cubicBezTo>
                    <a:pt x="228" y="20"/>
                    <a:pt x="216" y="36"/>
                    <a:pt x="201" y="51"/>
                  </a:cubicBezTo>
                  <a:cubicBezTo>
                    <a:pt x="202" y="42"/>
                    <a:pt x="204" y="33"/>
                    <a:pt x="205" y="25"/>
                  </a:cubicBezTo>
                  <a:cubicBezTo>
                    <a:pt x="205" y="24"/>
                    <a:pt x="204" y="24"/>
                    <a:pt x="204" y="25"/>
                  </a:cubicBezTo>
                  <a:cubicBezTo>
                    <a:pt x="202" y="34"/>
                    <a:pt x="201" y="43"/>
                    <a:pt x="200" y="52"/>
                  </a:cubicBezTo>
                  <a:cubicBezTo>
                    <a:pt x="185" y="67"/>
                    <a:pt x="168" y="80"/>
                    <a:pt x="151" y="92"/>
                  </a:cubicBezTo>
                  <a:cubicBezTo>
                    <a:pt x="136" y="102"/>
                    <a:pt x="120" y="112"/>
                    <a:pt x="105" y="122"/>
                  </a:cubicBezTo>
                  <a:cubicBezTo>
                    <a:pt x="121" y="102"/>
                    <a:pt x="134" y="80"/>
                    <a:pt x="144" y="56"/>
                  </a:cubicBezTo>
                  <a:cubicBezTo>
                    <a:pt x="144" y="55"/>
                    <a:pt x="143" y="54"/>
                    <a:pt x="143" y="55"/>
                  </a:cubicBezTo>
                  <a:cubicBezTo>
                    <a:pt x="133" y="80"/>
                    <a:pt x="119" y="103"/>
                    <a:pt x="103" y="123"/>
                  </a:cubicBezTo>
                  <a:cubicBezTo>
                    <a:pt x="102" y="124"/>
                    <a:pt x="102" y="124"/>
                    <a:pt x="102" y="124"/>
                  </a:cubicBezTo>
                  <a:cubicBezTo>
                    <a:pt x="83" y="137"/>
                    <a:pt x="63" y="150"/>
                    <a:pt x="45" y="166"/>
                  </a:cubicBezTo>
                  <a:cubicBezTo>
                    <a:pt x="27" y="182"/>
                    <a:pt x="12" y="200"/>
                    <a:pt x="0" y="221"/>
                  </a:cubicBezTo>
                  <a:cubicBezTo>
                    <a:pt x="0" y="221"/>
                    <a:pt x="1" y="222"/>
                    <a:pt x="1" y="221"/>
                  </a:cubicBezTo>
                  <a:cubicBezTo>
                    <a:pt x="20" y="187"/>
                    <a:pt x="50" y="161"/>
                    <a:pt x="82" y="139"/>
                  </a:cubicBezTo>
                  <a:close/>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iṡļïďe">
              <a:extLst>
                <a:ext uri="{FF2B5EF4-FFF2-40B4-BE49-F238E27FC236}">
                  <a16:creationId xmlns:a16="http://schemas.microsoft.com/office/drawing/2014/main" xmlns="" id="{82CE8A11-BF61-4431-A00E-46234E826117}"/>
                </a:ext>
              </a:extLst>
            </p:cNvPr>
            <p:cNvSpPr/>
            <p:nvPr/>
          </p:nvSpPr>
          <p:spPr bwMode="auto">
            <a:xfrm>
              <a:off x="4139614" y="4369890"/>
              <a:ext cx="460082" cy="563705"/>
            </a:xfrm>
            <a:custGeom>
              <a:avLst/>
              <a:gdLst>
                <a:gd name="T0" fmla="*/ 4 w 107"/>
                <a:gd name="T1" fmla="*/ 131 h 131"/>
                <a:gd name="T2" fmla="*/ 47 w 107"/>
                <a:gd name="T3" fmla="*/ 119 h 131"/>
                <a:gd name="T4" fmla="*/ 107 w 107"/>
                <a:gd name="T5" fmla="*/ 8 h 131"/>
                <a:gd name="T6" fmla="*/ 20 w 107"/>
                <a:gd name="T7" fmla="*/ 111 h 131"/>
                <a:gd name="T8" fmla="*/ 0 w 107"/>
                <a:gd name="T9" fmla="*/ 131 h 131"/>
                <a:gd name="T10" fmla="*/ 4 w 107"/>
                <a:gd name="T11" fmla="*/ 131 h 131"/>
              </a:gdLst>
              <a:ahLst/>
              <a:cxnLst>
                <a:cxn ang="0">
                  <a:pos x="T0" y="T1"/>
                </a:cxn>
                <a:cxn ang="0">
                  <a:pos x="T2" y="T3"/>
                </a:cxn>
                <a:cxn ang="0">
                  <a:pos x="T4" y="T5"/>
                </a:cxn>
                <a:cxn ang="0">
                  <a:pos x="T6" y="T7"/>
                </a:cxn>
                <a:cxn ang="0">
                  <a:pos x="T8" y="T9"/>
                </a:cxn>
                <a:cxn ang="0">
                  <a:pos x="T10" y="T11"/>
                </a:cxn>
              </a:cxnLst>
              <a:rect l="0" t="0" r="r" b="b"/>
              <a:pathLst>
                <a:path w="107" h="131">
                  <a:moveTo>
                    <a:pt x="4" y="131"/>
                  </a:moveTo>
                  <a:cubicBezTo>
                    <a:pt x="8" y="127"/>
                    <a:pt x="17" y="131"/>
                    <a:pt x="47" y="119"/>
                  </a:cubicBezTo>
                  <a:cubicBezTo>
                    <a:pt x="90" y="101"/>
                    <a:pt x="107" y="8"/>
                    <a:pt x="107" y="8"/>
                  </a:cubicBezTo>
                  <a:cubicBezTo>
                    <a:pt x="41" y="0"/>
                    <a:pt x="45" y="95"/>
                    <a:pt x="20" y="111"/>
                  </a:cubicBezTo>
                  <a:cubicBezTo>
                    <a:pt x="8" y="118"/>
                    <a:pt x="3" y="125"/>
                    <a:pt x="0" y="131"/>
                  </a:cubicBezTo>
                  <a:cubicBezTo>
                    <a:pt x="4" y="131"/>
                    <a:pt x="4" y="131"/>
                    <a:pt x="4" y="131"/>
                  </a:cubicBezTo>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îṧḻïďê">
              <a:extLst>
                <a:ext uri="{FF2B5EF4-FFF2-40B4-BE49-F238E27FC236}">
                  <a16:creationId xmlns:a16="http://schemas.microsoft.com/office/drawing/2014/main" xmlns="" id="{E3170B73-7A02-4945-8ED6-A481D3FE21C0}"/>
                </a:ext>
              </a:extLst>
            </p:cNvPr>
            <p:cNvSpPr/>
            <p:nvPr/>
          </p:nvSpPr>
          <p:spPr bwMode="auto">
            <a:xfrm>
              <a:off x="4195570" y="4405121"/>
              <a:ext cx="404127" cy="520184"/>
            </a:xfrm>
            <a:custGeom>
              <a:avLst/>
              <a:gdLst>
                <a:gd name="T0" fmla="*/ 73 w 94"/>
                <a:gd name="T1" fmla="*/ 28 h 121"/>
                <a:gd name="T2" fmla="*/ 17 w 94"/>
                <a:gd name="T3" fmla="*/ 109 h 121"/>
                <a:gd name="T4" fmla="*/ 0 w 94"/>
                <a:gd name="T5" fmla="*/ 121 h 121"/>
                <a:gd name="T6" fmla="*/ 34 w 94"/>
                <a:gd name="T7" fmla="*/ 111 h 121"/>
                <a:gd name="T8" fmla="*/ 94 w 94"/>
                <a:gd name="T9" fmla="*/ 0 h 121"/>
                <a:gd name="T10" fmla="*/ 73 w 94"/>
                <a:gd name="T11" fmla="*/ 28 h 121"/>
              </a:gdLst>
              <a:ahLst/>
              <a:cxnLst>
                <a:cxn ang="0">
                  <a:pos x="T0" y="T1"/>
                </a:cxn>
                <a:cxn ang="0">
                  <a:pos x="T2" y="T3"/>
                </a:cxn>
                <a:cxn ang="0">
                  <a:pos x="T4" y="T5"/>
                </a:cxn>
                <a:cxn ang="0">
                  <a:pos x="T6" y="T7"/>
                </a:cxn>
                <a:cxn ang="0">
                  <a:pos x="T8" y="T9"/>
                </a:cxn>
                <a:cxn ang="0">
                  <a:pos x="T10" y="T11"/>
                </a:cxn>
              </a:cxnLst>
              <a:rect l="0" t="0" r="r" b="b"/>
              <a:pathLst>
                <a:path w="94" h="121">
                  <a:moveTo>
                    <a:pt x="73" y="28"/>
                  </a:moveTo>
                  <a:cubicBezTo>
                    <a:pt x="60" y="55"/>
                    <a:pt x="44" y="96"/>
                    <a:pt x="17" y="109"/>
                  </a:cubicBezTo>
                  <a:cubicBezTo>
                    <a:pt x="10" y="112"/>
                    <a:pt x="4" y="117"/>
                    <a:pt x="0" y="121"/>
                  </a:cubicBezTo>
                  <a:cubicBezTo>
                    <a:pt x="6" y="120"/>
                    <a:pt x="17" y="118"/>
                    <a:pt x="34" y="111"/>
                  </a:cubicBezTo>
                  <a:cubicBezTo>
                    <a:pt x="77" y="93"/>
                    <a:pt x="94" y="0"/>
                    <a:pt x="94" y="0"/>
                  </a:cubicBezTo>
                  <a:cubicBezTo>
                    <a:pt x="94" y="0"/>
                    <a:pt x="87" y="0"/>
                    <a:pt x="73" y="28"/>
                  </a:cubicBezTo>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ïŝḻîdè">
              <a:extLst>
                <a:ext uri="{FF2B5EF4-FFF2-40B4-BE49-F238E27FC236}">
                  <a16:creationId xmlns:a16="http://schemas.microsoft.com/office/drawing/2014/main" xmlns="" id="{2DA0BBE9-65F7-4979-9322-F7EA181AB7E2}"/>
                </a:ext>
              </a:extLst>
            </p:cNvPr>
            <p:cNvSpPr/>
            <p:nvPr/>
          </p:nvSpPr>
          <p:spPr bwMode="auto">
            <a:xfrm>
              <a:off x="3629793" y="3938822"/>
              <a:ext cx="462156" cy="994773"/>
            </a:xfrm>
            <a:custGeom>
              <a:avLst/>
              <a:gdLst>
                <a:gd name="T0" fmla="*/ 94 w 107"/>
                <a:gd name="T1" fmla="*/ 231 h 231"/>
                <a:gd name="T2" fmla="*/ 101 w 107"/>
                <a:gd name="T3" fmla="*/ 231 h 231"/>
                <a:gd name="T4" fmla="*/ 92 w 107"/>
                <a:gd name="T5" fmla="*/ 168 h 231"/>
                <a:gd name="T6" fmla="*/ 69 w 107"/>
                <a:gd name="T7" fmla="*/ 0 h 231"/>
                <a:gd name="T8" fmla="*/ 16 w 107"/>
                <a:gd name="T9" fmla="*/ 100 h 231"/>
                <a:gd name="T10" fmla="*/ 94 w 107"/>
                <a:gd name="T11" fmla="*/ 231 h 231"/>
              </a:gdLst>
              <a:ahLst/>
              <a:cxnLst>
                <a:cxn ang="0">
                  <a:pos x="T0" y="T1"/>
                </a:cxn>
                <a:cxn ang="0">
                  <a:pos x="T2" y="T3"/>
                </a:cxn>
                <a:cxn ang="0">
                  <a:pos x="T4" y="T5"/>
                </a:cxn>
                <a:cxn ang="0">
                  <a:pos x="T6" y="T7"/>
                </a:cxn>
                <a:cxn ang="0">
                  <a:pos x="T8" y="T9"/>
                </a:cxn>
                <a:cxn ang="0">
                  <a:pos x="T10" y="T11"/>
                </a:cxn>
              </a:cxnLst>
              <a:rect l="0" t="0" r="r" b="b"/>
              <a:pathLst>
                <a:path w="107" h="231">
                  <a:moveTo>
                    <a:pt x="94" y="231"/>
                  </a:moveTo>
                  <a:cubicBezTo>
                    <a:pt x="101" y="231"/>
                    <a:pt x="101" y="231"/>
                    <a:pt x="101" y="231"/>
                  </a:cubicBezTo>
                  <a:cubicBezTo>
                    <a:pt x="106" y="221"/>
                    <a:pt x="107" y="202"/>
                    <a:pt x="92" y="168"/>
                  </a:cubicBezTo>
                  <a:cubicBezTo>
                    <a:pt x="63" y="106"/>
                    <a:pt x="49" y="24"/>
                    <a:pt x="69" y="0"/>
                  </a:cubicBezTo>
                  <a:cubicBezTo>
                    <a:pt x="69" y="0"/>
                    <a:pt x="0" y="49"/>
                    <a:pt x="16" y="100"/>
                  </a:cubicBezTo>
                  <a:cubicBezTo>
                    <a:pt x="30" y="147"/>
                    <a:pt x="104" y="179"/>
                    <a:pt x="94" y="231"/>
                  </a:cubicBezTo>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iṡľiḓê">
              <a:extLst>
                <a:ext uri="{FF2B5EF4-FFF2-40B4-BE49-F238E27FC236}">
                  <a16:creationId xmlns:a16="http://schemas.microsoft.com/office/drawing/2014/main" xmlns="" id="{3A17198C-B298-4BC3-B293-1C864016B644}"/>
                </a:ext>
              </a:extLst>
            </p:cNvPr>
            <p:cNvSpPr/>
            <p:nvPr/>
          </p:nvSpPr>
          <p:spPr bwMode="auto">
            <a:xfrm>
              <a:off x="3733415" y="3938822"/>
              <a:ext cx="366823" cy="994773"/>
            </a:xfrm>
            <a:custGeom>
              <a:avLst/>
              <a:gdLst>
                <a:gd name="T0" fmla="*/ 73 w 85"/>
                <a:gd name="T1" fmla="*/ 231 h 231"/>
                <a:gd name="T2" fmla="*/ 77 w 85"/>
                <a:gd name="T3" fmla="*/ 231 h 231"/>
                <a:gd name="T4" fmla="*/ 68 w 85"/>
                <a:gd name="T5" fmla="*/ 168 h 231"/>
                <a:gd name="T6" fmla="*/ 45 w 85"/>
                <a:gd name="T7" fmla="*/ 0 h 231"/>
                <a:gd name="T8" fmla="*/ 17 w 85"/>
                <a:gd name="T9" fmla="*/ 98 h 231"/>
                <a:gd name="T10" fmla="*/ 73 w 85"/>
                <a:gd name="T11" fmla="*/ 231 h 231"/>
              </a:gdLst>
              <a:ahLst/>
              <a:cxnLst>
                <a:cxn ang="0">
                  <a:pos x="T0" y="T1"/>
                </a:cxn>
                <a:cxn ang="0">
                  <a:pos x="T2" y="T3"/>
                </a:cxn>
                <a:cxn ang="0">
                  <a:pos x="T4" y="T5"/>
                </a:cxn>
                <a:cxn ang="0">
                  <a:pos x="T6" y="T7"/>
                </a:cxn>
                <a:cxn ang="0">
                  <a:pos x="T8" y="T9"/>
                </a:cxn>
                <a:cxn ang="0">
                  <a:pos x="T10" y="T11"/>
                </a:cxn>
              </a:cxnLst>
              <a:rect l="0" t="0" r="r" b="b"/>
              <a:pathLst>
                <a:path w="85" h="231">
                  <a:moveTo>
                    <a:pt x="73" y="231"/>
                  </a:moveTo>
                  <a:cubicBezTo>
                    <a:pt x="77" y="231"/>
                    <a:pt x="77" y="231"/>
                    <a:pt x="77" y="231"/>
                  </a:cubicBezTo>
                  <a:cubicBezTo>
                    <a:pt x="82" y="221"/>
                    <a:pt x="83" y="202"/>
                    <a:pt x="68" y="168"/>
                  </a:cubicBezTo>
                  <a:cubicBezTo>
                    <a:pt x="39" y="106"/>
                    <a:pt x="25" y="24"/>
                    <a:pt x="45" y="0"/>
                  </a:cubicBezTo>
                  <a:cubicBezTo>
                    <a:pt x="45" y="0"/>
                    <a:pt x="0" y="51"/>
                    <a:pt x="17" y="98"/>
                  </a:cubicBezTo>
                  <a:cubicBezTo>
                    <a:pt x="33" y="146"/>
                    <a:pt x="85" y="170"/>
                    <a:pt x="73" y="231"/>
                  </a:cubicBezTo>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íṡḷîḋe">
              <a:extLst>
                <a:ext uri="{FF2B5EF4-FFF2-40B4-BE49-F238E27FC236}">
                  <a16:creationId xmlns:a16="http://schemas.microsoft.com/office/drawing/2014/main" xmlns="" id="{3A4F47B4-0689-413C-9211-DBF77FA77E4E}"/>
                </a:ext>
              </a:extLst>
            </p:cNvPr>
            <p:cNvSpPr/>
            <p:nvPr/>
          </p:nvSpPr>
          <p:spPr bwMode="auto">
            <a:xfrm>
              <a:off x="3457780" y="4429990"/>
              <a:ext cx="518111" cy="503604"/>
            </a:xfrm>
            <a:custGeom>
              <a:avLst/>
              <a:gdLst>
                <a:gd name="T0" fmla="*/ 67 w 120"/>
                <a:gd name="T1" fmla="*/ 90 h 117"/>
                <a:gd name="T2" fmla="*/ 111 w 120"/>
                <a:gd name="T3" fmla="*/ 117 h 117"/>
                <a:gd name="T4" fmla="*/ 120 w 120"/>
                <a:gd name="T5" fmla="*/ 117 h 117"/>
                <a:gd name="T6" fmla="*/ 93 w 120"/>
                <a:gd name="T7" fmla="*/ 57 h 117"/>
                <a:gd name="T8" fmla="*/ 3 w 120"/>
                <a:gd name="T9" fmla="*/ 4 h 117"/>
                <a:gd name="T10" fmla="*/ 67 w 120"/>
                <a:gd name="T11" fmla="*/ 90 h 117"/>
              </a:gdLst>
              <a:ahLst/>
              <a:cxnLst>
                <a:cxn ang="0">
                  <a:pos x="T0" y="T1"/>
                </a:cxn>
                <a:cxn ang="0">
                  <a:pos x="T2" y="T3"/>
                </a:cxn>
                <a:cxn ang="0">
                  <a:pos x="T4" y="T5"/>
                </a:cxn>
                <a:cxn ang="0">
                  <a:pos x="T6" y="T7"/>
                </a:cxn>
                <a:cxn ang="0">
                  <a:pos x="T8" y="T9"/>
                </a:cxn>
                <a:cxn ang="0">
                  <a:pos x="T10" y="T11"/>
                </a:cxn>
              </a:cxnLst>
              <a:rect l="0" t="0" r="r" b="b"/>
              <a:pathLst>
                <a:path w="120" h="117">
                  <a:moveTo>
                    <a:pt x="67" y="90"/>
                  </a:moveTo>
                  <a:cubicBezTo>
                    <a:pt x="92" y="101"/>
                    <a:pt x="104" y="108"/>
                    <a:pt x="111" y="117"/>
                  </a:cubicBezTo>
                  <a:cubicBezTo>
                    <a:pt x="120" y="117"/>
                    <a:pt x="120" y="117"/>
                    <a:pt x="120" y="117"/>
                  </a:cubicBezTo>
                  <a:cubicBezTo>
                    <a:pt x="113" y="96"/>
                    <a:pt x="109" y="74"/>
                    <a:pt x="93" y="57"/>
                  </a:cubicBezTo>
                  <a:cubicBezTo>
                    <a:pt x="75" y="38"/>
                    <a:pt x="5" y="7"/>
                    <a:pt x="3" y="4"/>
                  </a:cubicBezTo>
                  <a:cubicBezTo>
                    <a:pt x="0" y="0"/>
                    <a:pt x="31" y="76"/>
                    <a:pt x="67" y="90"/>
                  </a:cubicBezTo>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iṥlîḍê">
              <a:extLst>
                <a:ext uri="{FF2B5EF4-FFF2-40B4-BE49-F238E27FC236}">
                  <a16:creationId xmlns:a16="http://schemas.microsoft.com/office/drawing/2014/main" xmlns="" id="{4B9E4CC1-8CB7-41F6-A3D2-DB5F5135754E}"/>
                </a:ext>
              </a:extLst>
            </p:cNvPr>
            <p:cNvSpPr/>
            <p:nvPr/>
          </p:nvSpPr>
          <p:spPr bwMode="auto">
            <a:xfrm>
              <a:off x="3470215" y="4448643"/>
              <a:ext cx="505676" cy="484952"/>
            </a:xfrm>
            <a:custGeom>
              <a:avLst/>
              <a:gdLst>
                <a:gd name="T0" fmla="*/ 109 w 117"/>
                <a:gd name="T1" fmla="*/ 107 h 113"/>
                <a:gd name="T2" fmla="*/ 111 w 117"/>
                <a:gd name="T3" fmla="*/ 113 h 113"/>
                <a:gd name="T4" fmla="*/ 117 w 117"/>
                <a:gd name="T5" fmla="*/ 113 h 113"/>
                <a:gd name="T6" fmla="*/ 90 w 117"/>
                <a:gd name="T7" fmla="*/ 53 h 113"/>
                <a:gd name="T8" fmla="*/ 0 w 117"/>
                <a:gd name="T9" fmla="*/ 0 h 113"/>
                <a:gd name="T10" fmla="*/ 71 w 117"/>
                <a:gd name="T11" fmla="*/ 62 h 113"/>
                <a:gd name="T12" fmla="*/ 109 w 117"/>
                <a:gd name="T13" fmla="*/ 107 h 113"/>
              </a:gdLst>
              <a:ahLst/>
              <a:cxnLst>
                <a:cxn ang="0">
                  <a:pos x="T0" y="T1"/>
                </a:cxn>
                <a:cxn ang="0">
                  <a:pos x="T2" y="T3"/>
                </a:cxn>
                <a:cxn ang="0">
                  <a:pos x="T4" y="T5"/>
                </a:cxn>
                <a:cxn ang="0">
                  <a:pos x="T6" y="T7"/>
                </a:cxn>
                <a:cxn ang="0">
                  <a:pos x="T8" y="T9"/>
                </a:cxn>
                <a:cxn ang="0">
                  <a:pos x="T10" y="T11"/>
                </a:cxn>
                <a:cxn ang="0">
                  <a:pos x="T12" y="T13"/>
                </a:cxn>
              </a:cxnLst>
              <a:rect l="0" t="0" r="r" b="b"/>
              <a:pathLst>
                <a:path w="117" h="113">
                  <a:moveTo>
                    <a:pt x="109" y="107"/>
                  </a:moveTo>
                  <a:cubicBezTo>
                    <a:pt x="109" y="109"/>
                    <a:pt x="110" y="111"/>
                    <a:pt x="111" y="113"/>
                  </a:cubicBezTo>
                  <a:cubicBezTo>
                    <a:pt x="117" y="113"/>
                    <a:pt x="117" y="113"/>
                    <a:pt x="117" y="113"/>
                  </a:cubicBezTo>
                  <a:cubicBezTo>
                    <a:pt x="110" y="92"/>
                    <a:pt x="106" y="70"/>
                    <a:pt x="90" y="53"/>
                  </a:cubicBezTo>
                  <a:cubicBezTo>
                    <a:pt x="72" y="34"/>
                    <a:pt x="2" y="3"/>
                    <a:pt x="0" y="0"/>
                  </a:cubicBezTo>
                  <a:cubicBezTo>
                    <a:pt x="0" y="0"/>
                    <a:pt x="34" y="42"/>
                    <a:pt x="71" y="62"/>
                  </a:cubicBezTo>
                  <a:cubicBezTo>
                    <a:pt x="98" y="76"/>
                    <a:pt x="105" y="96"/>
                    <a:pt x="109" y="107"/>
                  </a:cubicBezTo>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îšļïḓe">
              <a:extLst>
                <a:ext uri="{FF2B5EF4-FFF2-40B4-BE49-F238E27FC236}">
                  <a16:creationId xmlns:a16="http://schemas.microsoft.com/office/drawing/2014/main" xmlns="" id="{2DF129CC-0C6D-4BD7-A20E-B9800E38738B}"/>
                </a:ext>
              </a:extLst>
            </p:cNvPr>
            <p:cNvSpPr/>
            <p:nvPr/>
          </p:nvSpPr>
          <p:spPr bwMode="auto">
            <a:xfrm>
              <a:off x="3797661" y="3733649"/>
              <a:ext cx="501531" cy="1199946"/>
            </a:xfrm>
            <a:custGeom>
              <a:avLst/>
              <a:gdLst>
                <a:gd name="T0" fmla="*/ 75 w 116"/>
                <a:gd name="T1" fmla="*/ 249 h 279"/>
                <a:gd name="T2" fmla="*/ 68 w 116"/>
                <a:gd name="T3" fmla="*/ 279 h 279"/>
                <a:gd name="T4" fmla="*/ 73 w 116"/>
                <a:gd name="T5" fmla="*/ 279 h 279"/>
                <a:gd name="T6" fmla="*/ 111 w 116"/>
                <a:gd name="T7" fmla="*/ 164 h 279"/>
                <a:gd name="T8" fmla="*/ 96 w 116"/>
                <a:gd name="T9" fmla="*/ 0 h 279"/>
                <a:gd name="T10" fmla="*/ 48 w 116"/>
                <a:gd name="T11" fmla="*/ 153 h 279"/>
                <a:gd name="T12" fmla="*/ 75 w 116"/>
                <a:gd name="T13" fmla="*/ 249 h 279"/>
              </a:gdLst>
              <a:ahLst/>
              <a:cxnLst>
                <a:cxn ang="0">
                  <a:pos x="T0" y="T1"/>
                </a:cxn>
                <a:cxn ang="0">
                  <a:pos x="T2" y="T3"/>
                </a:cxn>
                <a:cxn ang="0">
                  <a:pos x="T4" y="T5"/>
                </a:cxn>
                <a:cxn ang="0">
                  <a:pos x="T6" y="T7"/>
                </a:cxn>
                <a:cxn ang="0">
                  <a:pos x="T8" y="T9"/>
                </a:cxn>
                <a:cxn ang="0">
                  <a:pos x="T10" y="T11"/>
                </a:cxn>
                <a:cxn ang="0">
                  <a:pos x="T12" y="T13"/>
                </a:cxn>
              </a:cxnLst>
              <a:rect l="0" t="0" r="r" b="b"/>
              <a:pathLst>
                <a:path w="116" h="279">
                  <a:moveTo>
                    <a:pt x="75" y="249"/>
                  </a:moveTo>
                  <a:cubicBezTo>
                    <a:pt x="74" y="261"/>
                    <a:pt x="71" y="271"/>
                    <a:pt x="68" y="279"/>
                  </a:cubicBezTo>
                  <a:cubicBezTo>
                    <a:pt x="73" y="279"/>
                    <a:pt x="73" y="279"/>
                    <a:pt x="73" y="279"/>
                  </a:cubicBezTo>
                  <a:cubicBezTo>
                    <a:pt x="90" y="257"/>
                    <a:pt x="116" y="214"/>
                    <a:pt x="111" y="164"/>
                  </a:cubicBezTo>
                  <a:cubicBezTo>
                    <a:pt x="104" y="91"/>
                    <a:pt x="96" y="0"/>
                    <a:pt x="96" y="0"/>
                  </a:cubicBezTo>
                  <a:cubicBezTo>
                    <a:pt x="96" y="0"/>
                    <a:pt x="0" y="73"/>
                    <a:pt x="48" y="153"/>
                  </a:cubicBezTo>
                  <a:cubicBezTo>
                    <a:pt x="71" y="194"/>
                    <a:pt x="76" y="226"/>
                    <a:pt x="75" y="249"/>
                  </a:cubicBezTo>
                </a:path>
              </a:pathLst>
            </a:custGeom>
            <a:solidFill>
              <a:srgbClr val="5C8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ïşḻiḑè">
              <a:extLst>
                <a:ext uri="{FF2B5EF4-FFF2-40B4-BE49-F238E27FC236}">
                  <a16:creationId xmlns:a16="http://schemas.microsoft.com/office/drawing/2014/main" xmlns="" id="{05571508-37AD-4FEA-8483-A0F09682C42F}"/>
                </a:ext>
              </a:extLst>
            </p:cNvPr>
            <p:cNvSpPr/>
            <p:nvPr/>
          </p:nvSpPr>
          <p:spPr bwMode="auto">
            <a:xfrm>
              <a:off x="4087803" y="3733649"/>
              <a:ext cx="207244" cy="1166786"/>
            </a:xfrm>
            <a:custGeom>
              <a:avLst/>
              <a:gdLst>
                <a:gd name="T0" fmla="*/ 12 w 48"/>
                <a:gd name="T1" fmla="*/ 115 h 271"/>
                <a:gd name="T2" fmla="*/ 7 w 48"/>
                <a:gd name="T3" fmla="*/ 271 h 271"/>
                <a:gd name="T4" fmla="*/ 16 w 48"/>
                <a:gd name="T5" fmla="*/ 265 h 271"/>
                <a:gd name="T6" fmla="*/ 44 w 48"/>
                <a:gd name="T7" fmla="*/ 164 h 271"/>
                <a:gd name="T8" fmla="*/ 29 w 48"/>
                <a:gd name="T9" fmla="*/ 0 h 271"/>
                <a:gd name="T10" fmla="*/ 12 w 48"/>
                <a:gd name="T11" fmla="*/ 115 h 271"/>
              </a:gdLst>
              <a:ahLst/>
              <a:cxnLst>
                <a:cxn ang="0">
                  <a:pos x="T0" y="T1"/>
                </a:cxn>
                <a:cxn ang="0">
                  <a:pos x="T2" y="T3"/>
                </a:cxn>
                <a:cxn ang="0">
                  <a:pos x="T4" y="T5"/>
                </a:cxn>
                <a:cxn ang="0">
                  <a:pos x="T6" y="T7"/>
                </a:cxn>
                <a:cxn ang="0">
                  <a:pos x="T8" y="T9"/>
                </a:cxn>
                <a:cxn ang="0">
                  <a:pos x="T10" y="T11"/>
                </a:cxn>
              </a:cxnLst>
              <a:rect l="0" t="0" r="r" b="b"/>
              <a:pathLst>
                <a:path w="48" h="271">
                  <a:moveTo>
                    <a:pt x="12" y="115"/>
                  </a:moveTo>
                  <a:cubicBezTo>
                    <a:pt x="22" y="175"/>
                    <a:pt x="22" y="243"/>
                    <a:pt x="7" y="271"/>
                  </a:cubicBezTo>
                  <a:cubicBezTo>
                    <a:pt x="10" y="269"/>
                    <a:pt x="13" y="267"/>
                    <a:pt x="16" y="265"/>
                  </a:cubicBezTo>
                  <a:cubicBezTo>
                    <a:pt x="31" y="241"/>
                    <a:pt x="48" y="205"/>
                    <a:pt x="44" y="164"/>
                  </a:cubicBezTo>
                  <a:cubicBezTo>
                    <a:pt x="37" y="91"/>
                    <a:pt x="29" y="0"/>
                    <a:pt x="29" y="0"/>
                  </a:cubicBezTo>
                  <a:cubicBezTo>
                    <a:pt x="29" y="0"/>
                    <a:pt x="0" y="36"/>
                    <a:pt x="12" y="115"/>
                  </a:cubicBezTo>
                  <a:close/>
                </a:path>
              </a:pathLst>
            </a:custGeom>
            <a:solidFill>
              <a:srgbClr val="6A99D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ïśḷíḋe">
              <a:extLst>
                <a:ext uri="{FF2B5EF4-FFF2-40B4-BE49-F238E27FC236}">
                  <a16:creationId xmlns:a16="http://schemas.microsoft.com/office/drawing/2014/main" xmlns="" id="{65C323EA-6D0D-436F-A611-20F709282DBF}"/>
                </a:ext>
              </a:extLst>
            </p:cNvPr>
            <p:cNvSpPr/>
            <p:nvPr/>
          </p:nvSpPr>
          <p:spPr bwMode="auto">
            <a:xfrm>
              <a:off x="3820457" y="4912870"/>
              <a:ext cx="615516" cy="511894"/>
            </a:xfrm>
            <a:custGeom>
              <a:avLst/>
              <a:gdLst>
                <a:gd name="T0" fmla="*/ 126 w 143"/>
                <a:gd name="T1" fmla="*/ 0 h 119"/>
                <a:gd name="T2" fmla="*/ 17 w 143"/>
                <a:gd name="T3" fmla="*/ 0 h 119"/>
                <a:gd name="T4" fmla="*/ 1 w 143"/>
                <a:gd name="T5" fmla="*/ 19 h 119"/>
                <a:gd name="T6" fmla="*/ 15 w 143"/>
                <a:gd name="T7" fmla="*/ 99 h 119"/>
                <a:gd name="T8" fmla="*/ 39 w 143"/>
                <a:gd name="T9" fmla="*/ 119 h 119"/>
                <a:gd name="T10" fmla="*/ 104 w 143"/>
                <a:gd name="T11" fmla="*/ 119 h 119"/>
                <a:gd name="T12" fmla="*/ 127 w 143"/>
                <a:gd name="T13" fmla="*/ 99 h 119"/>
                <a:gd name="T14" fmla="*/ 141 w 143"/>
                <a:gd name="T15" fmla="*/ 19 h 119"/>
                <a:gd name="T16" fmla="*/ 126 w 143"/>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19">
                  <a:moveTo>
                    <a:pt x="126" y="0"/>
                  </a:moveTo>
                  <a:cubicBezTo>
                    <a:pt x="17" y="0"/>
                    <a:pt x="17" y="0"/>
                    <a:pt x="17" y="0"/>
                  </a:cubicBezTo>
                  <a:cubicBezTo>
                    <a:pt x="7" y="0"/>
                    <a:pt x="0" y="9"/>
                    <a:pt x="1" y="19"/>
                  </a:cubicBezTo>
                  <a:cubicBezTo>
                    <a:pt x="15" y="99"/>
                    <a:pt x="15" y="99"/>
                    <a:pt x="15" y="99"/>
                  </a:cubicBezTo>
                  <a:cubicBezTo>
                    <a:pt x="18" y="110"/>
                    <a:pt x="28" y="119"/>
                    <a:pt x="39" y="119"/>
                  </a:cubicBezTo>
                  <a:cubicBezTo>
                    <a:pt x="104" y="119"/>
                    <a:pt x="104" y="119"/>
                    <a:pt x="104" y="119"/>
                  </a:cubicBezTo>
                  <a:cubicBezTo>
                    <a:pt x="115" y="119"/>
                    <a:pt x="125" y="110"/>
                    <a:pt x="127" y="99"/>
                  </a:cubicBezTo>
                  <a:cubicBezTo>
                    <a:pt x="141" y="19"/>
                    <a:pt x="141" y="19"/>
                    <a:pt x="141" y="19"/>
                  </a:cubicBezTo>
                  <a:cubicBezTo>
                    <a:pt x="143" y="9"/>
                    <a:pt x="136" y="0"/>
                    <a:pt x="126" y="0"/>
                  </a:cubicBezTo>
                </a:path>
              </a:pathLst>
            </a:custGeom>
            <a:solidFill>
              <a:srgbClr val="AFD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Sļîḑé">
              <a:extLst>
                <a:ext uri="{FF2B5EF4-FFF2-40B4-BE49-F238E27FC236}">
                  <a16:creationId xmlns:a16="http://schemas.microsoft.com/office/drawing/2014/main" xmlns="" id="{3174B45E-77A0-4D0B-AA26-11B61CA48F40}"/>
                </a:ext>
              </a:extLst>
            </p:cNvPr>
            <p:cNvSpPr/>
            <p:nvPr/>
          </p:nvSpPr>
          <p:spPr bwMode="auto">
            <a:xfrm>
              <a:off x="4203860" y="4912870"/>
              <a:ext cx="47667" cy="0"/>
            </a:xfrm>
            <a:custGeom>
              <a:avLst/>
              <a:gdLst>
                <a:gd name="T0" fmla="*/ 23 w 23"/>
                <a:gd name="T1" fmla="*/ 15 w 23"/>
                <a:gd name="T2" fmla="*/ 0 w 23"/>
                <a:gd name="T3" fmla="*/ 0 w 23"/>
                <a:gd name="T4" fmla="*/ 23 w 23"/>
                <a:gd name="T5" fmla="*/ 23 w 23"/>
              </a:gdLst>
              <a:ahLst/>
              <a:cxnLst>
                <a:cxn ang="0">
                  <a:pos x="T0" y="0"/>
                </a:cxn>
                <a:cxn ang="0">
                  <a:pos x="T1" y="0"/>
                </a:cxn>
                <a:cxn ang="0">
                  <a:pos x="T2" y="0"/>
                </a:cxn>
                <a:cxn ang="0">
                  <a:pos x="T3" y="0"/>
                </a:cxn>
                <a:cxn ang="0">
                  <a:pos x="T4" y="0"/>
                </a:cxn>
                <a:cxn ang="0">
                  <a:pos x="T5" y="0"/>
                </a:cxn>
              </a:cxnLst>
              <a:rect l="0" t="0" r="r" b="b"/>
              <a:pathLst>
                <a:path w="23">
                  <a:moveTo>
                    <a:pt x="23" y="0"/>
                  </a:moveTo>
                  <a:lnTo>
                    <a:pt x="15" y="0"/>
                  </a:lnTo>
                  <a:lnTo>
                    <a:pt x="0" y="0"/>
                  </a:lnTo>
                  <a:lnTo>
                    <a:pt x="0" y="0"/>
                  </a:lnTo>
                  <a:lnTo>
                    <a:pt x="23" y="0"/>
                  </a:lnTo>
                  <a:lnTo>
                    <a:pt x="23" y="0"/>
                  </a:lnTo>
                  <a:close/>
                </a:path>
              </a:pathLst>
            </a:custGeom>
            <a:solidFill>
              <a:srgbClr val="628F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íSļîďè">
              <a:extLst>
                <a:ext uri="{FF2B5EF4-FFF2-40B4-BE49-F238E27FC236}">
                  <a16:creationId xmlns:a16="http://schemas.microsoft.com/office/drawing/2014/main" xmlns="" id="{85B043E5-E14F-4A15-9723-BD54F5F9A5D4}"/>
                </a:ext>
              </a:extLst>
            </p:cNvPr>
            <p:cNvSpPr/>
            <p:nvPr/>
          </p:nvSpPr>
          <p:spPr bwMode="auto">
            <a:xfrm>
              <a:off x="4203860" y="4912870"/>
              <a:ext cx="47667" cy="0"/>
            </a:xfrm>
            <a:custGeom>
              <a:avLst/>
              <a:gdLst>
                <a:gd name="T0" fmla="*/ 23 w 23"/>
                <a:gd name="T1" fmla="*/ 15 w 23"/>
                <a:gd name="T2" fmla="*/ 0 w 23"/>
                <a:gd name="T3" fmla="*/ 0 w 23"/>
                <a:gd name="T4" fmla="*/ 23 w 23"/>
                <a:gd name="T5" fmla="*/ 23 w 23"/>
              </a:gdLst>
              <a:ahLst/>
              <a:cxnLst>
                <a:cxn ang="0">
                  <a:pos x="T0" y="0"/>
                </a:cxn>
                <a:cxn ang="0">
                  <a:pos x="T1" y="0"/>
                </a:cxn>
                <a:cxn ang="0">
                  <a:pos x="T2" y="0"/>
                </a:cxn>
                <a:cxn ang="0">
                  <a:pos x="T3" y="0"/>
                </a:cxn>
                <a:cxn ang="0">
                  <a:pos x="T4" y="0"/>
                </a:cxn>
                <a:cxn ang="0">
                  <a:pos x="T5" y="0"/>
                </a:cxn>
              </a:cxnLst>
              <a:rect l="0" t="0" r="r" b="b"/>
              <a:pathLst>
                <a:path w="23">
                  <a:moveTo>
                    <a:pt x="23" y="0"/>
                  </a:moveTo>
                  <a:lnTo>
                    <a:pt x="15" y="0"/>
                  </a:lnTo>
                  <a:lnTo>
                    <a:pt x="0" y="0"/>
                  </a:lnTo>
                  <a:lnTo>
                    <a:pt x="0" y="0"/>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îślide">
              <a:extLst>
                <a:ext uri="{FF2B5EF4-FFF2-40B4-BE49-F238E27FC236}">
                  <a16:creationId xmlns:a16="http://schemas.microsoft.com/office/drawing/2014/main" xmlns="" id="{5B263B10-D9AC-4454-AE20-639929ADA0B0}"/>
                </a:ext>
              </a:extLst>
            </p:cNvPr>
            <p:cNvSpPr/>
            <p:nvPr/>
          </p:nvSpPr>
          <p:spPr bwMode="auto">
            <a:xfrm>
              <a:off x="3880559" y="4912870"/>
              <a:ext cx="12435" cy="0"/>
            </a:xfrm>
            <a:custGeom>
              <a:avLst/>
              <a:gdLst>
                <a:gd name="T0" fmla="*/ 0 w 3"/>
                <a:gd name="T1" fmla="*/ 0 w 3"/>
                <a:gd name="T2" fmla="*/ 0 w 3"/>
                <a:gd name="T3" fmla="*/ 1 w 3"/>
                <a:gd name="T4" fmla="*/ 1 w 3"/>
                <a:gd name="T5" fmla="*/ 1 w 3"/>
                <a:gd name="T6" fmla="*/ 1 w 3"/>
                <a:gd name="T7" fmla="*/ 1 w 3"/>
                <a:gd name="T8" fmla="*/ 1 w 3"/>
                <a:gd name="T9" fmla="*/ 1 w 3"/>
                <a:gd name="T10" fmla="*/ 1 w 3"/>
                <a:gd name="T11" fmla="*/ 1 w 3"/>
                <a:gd name="T12" fmla="*/ 1 w 3"/>
                <a:gd name="T13" fmla="*/ 1 w 3"/>
                <a:gd name="T14" fmla="*/ 1 w 3"/>
                <a:gd name="T15" fmla="*/ 1 w 3"/>
                <a:gd name="T16" fmla="*/ 2 w 3"/>
                <a:gd name="T17" fmla="*/ 2 w 3"/>
                <a:gd name="T18" fmla="*/ 2 w 3"/>
                <a:gd name="T19" fmla="*/ 2 w 3"/>
                <a:gd name="T20" fmla="*/ 2 w 3"/>
                <a:gd name="T21" fmla="*/ 2 w 3"/>
                <a:gd name="T22" fmla="*/ 2 w 3"/>
                <a:gd name="T23" fmla="*/ 2 w 3"/>
                <a:gd name="T24" fmla="*/ 2 w 3"/>
                <a:gd name="T25" fmla="*/ 2 w 3"/>
                <a:gd name="T26" fmla="*/ 2 w 3"/>
                <a:gd name="T27" fmla="*/ 2 w 3"/>
                <a:gd name="T28" fmla="*/ 2 w 3"/>
                <a:gd name="T29" fmla="*/ 2 w 3"/>
                <a:gd name="T30" fmla="*/ 2 w 3"/>
                <a:gd name="T31" fmla="*/ 3 w 3"/>
                <a:gd name="T32" fmla="*/ 3 w 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3">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1"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3" y="0"/>
                  </a:moveTo>
                  <a:cubicBezTo>
                    <a:pt x="3" y="0"/>
                    <a:pt x="3" y="0"/>
                    <a:pt x="2" y="0"/>
                  </a:cubicBezTo>
                  <a:cubicBezTo>
                    <a:pt x="3" y="0"/>
                    <a:pt x="3" y="0"/>
                    <a:pt x="3" y="0"/>
                  </a:cubicBezTo>
                  <a:moveTo>
                    <a:pt x="3" y="0"/>
                  </a:moveTo>
                  <a:cubicBezTo>
                    <a:pt x="3" y="0"/>
                    <a:pt x="3" y="0"/>
                    <a:pt x="3" y="0"/>
                  </a:cubicBezTo>
                  <a:cubicBezTo>
                    <a:pt x="3" y="0"/>
                    <a:pt x="3" y="0"/>
                    <a:pt x="3" y="0"/>
                  </a:cubicBezTo>
                </a:path>
              </a:pathLst>
            </a:custGeom>
            <a:solidFill>
              <a:srgbClr val="A4BC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ïśļíḋê">
              <a:extLst>
                <a:ext uri="{FF2B5EF4-FFF2-40B4-BE49-F238E27FC236}">
                  <a16:creationId xmlns:a16="http://schemas.microsoft.com/office/drawing/2014/main" xmlns="" id="{3CA6CAA8-CB45-4234-A377-3DCD7DCDD7CE}"/>
                </a:ext>
              </a:extLst>
            </p:cNvPr>
            <p:cNvSpPr/>
            <p:nvPr/>
          </p:nvSpPr>
          <p:spPr bwMode="auto">
            <a:xfrm>
              <a:off x="3824602" y="4912870"/>
              <a:ext cx="607227" cy="511894"/>
            </a:xfrm>
            <a:custGeom>
              <a:avLst/>
              <a:gdLst>
                <a:gd name="T0" fmla="*/ 99 w 141"/>
                <a:gd name="T1" fmla="*/ 0 h 119"/>
                <a:gd name="T2" fmla="*/ 70 w 141"/>
                <a:gd name="T3" fmla="*/ 0 h 119"/>
                <a:gd name="T4" fmla="*/ 58 w 141"/>
                <a:gd name="T5" fmla="*/ 0 h 119"/>
                <a:gd name="T6" fmla="*/ 34 w 141"/>
                <a:gd name="T7" fmla="*/ 0 h 119"/>
                <a:gd name="T8" fmla="*/ 22 w 141"/>
                <a:gd name="T9" fmla="*/ 0 h 119"/>
                <a:gd name="T10" fmla="*/ 16 w 141"/>
                <a:gd name="T11" fmla="*/ 0 h 119"/>
                <a:gd name="T12" fmla="*/ 16 w 141"/>
                <a:gd name="T13" fmla="*/ 0 h 119"/>
                <a:gd name="T14" fmla="*/ 15 w 141"/>
                <a:gd name="T15" fmla="*/ 0 h 119"/>
                <a:gd name="T16" fmla="*/ 15 w 141"/>
                <a:gd name="T17" fmla="*/ 0 h 119"/>
                <a:gd name="T18" fmla="*/ 15 w 141"/>
                <a:gd name="T19" fmla="*/ 0 h 119"/>
                <a:gd name="T20" fmla="*/ 15 w 141"/>
                <a:gd name="T21" fmla="*/ 0 h 119"/>
                <a:gd name="T22" fmla="*/ 15 w 141"/>
                <a:gd name="T23" fmla="*/ 0 h 119"/>
                <a:gd name="T24" fmla="*/ 15 w 141"/>
                <a:gd name="T25" fmla="*/ 0 h 119"/>
                <a:gd name="T26" fmla="*/ 15 w 141"/>
                <a:gd name="T27" fmla="*/ 0 h 119"/>
                <a:gd name="T28" fmla="*/ 15 w 141"/>
                <a:gd name="T29" fmla="*/ 0 h 119"/>
                <a:gd name="T30" fmla="*/ 15 w 141"/>
                <a:gd name="T31" fmla="*/ 0 h 119"/>
                <a:gd name="T32" fmla="*/ 14 w 141"/>
                <a:gd name="T33" fmla="*/ 0 h 119"/>
                <a:gd name="T34" fmla="*/ 14 w 141"/>
                <a:gd name="T35" fmla="*/ 0 h 119"/>
                <a:gd name="T36" fmla="*/ 14 w 141"/>
                <a:gd name="T37" fmla="*/ 0 h 119"/>
                <a:gd name="T38" fmla="*/ 14 w 141"/>
                <a:gd name="T39" fmla="*/ 0 h 119"/>
                <a:gd name="T40" fmla="*/ 14 w 141"/>
                <a:gd name="T41" fmla="*/ 0 h 119"/>
                <a:gd name="T42" fmla="*/ 14 w 141"/>
                <a:gd name="T43" fmla="*/ 0 h 119"/>
                <a:gd name="T44" fmla="*/ 14 w 141"/>
                <a:gd name="T45" fmla="*/ 0 h 119"/>
                <a:gd name="T46" fmla="*/ 14 w 141"/>
                <a:gd name="T47" fmla="*/ 0 h 119"/>
                <a:gd name="T48" fmla="*/ 14 w 141"/>
                <a:gd name="T49" fmla="*/ 0 h 119"/>
                <a:gd name="T50" fmla="*/ 14 w 141"/>
                <a:gd name="T51" fmla="*/ 0 h 119"/>
                <a:gd name="T52" fmla="*/ 13 w 141"/>
                <a:gd name="T53" fmla="*/ 0 h 119"/>
                <a:gd name="T54" fmla="*/ 13 w 141"/>
                <a:gd name="T55" fmla="*/ 0 h 119"/>
                <a:gd name="T56" fmla="*/ 110 w 141"/>
                <a:gd name="T57" fmla="*/ 16 h 119"/>
                <a:gd name="T58" fmla="*/ 96 w 141"/>
                <a:gd name="T59" fmla="*/ 99 h 119"/>
                <a:gd name="T60" fmla="*/ 103 w 141"/>
                <a:gd name="T61" fmla="*/ 119 h 119"/>
                <a:gd name="T62" fmla="*/ 140 w 141"/>
                <a:gd name="T63" fmla="*/ 19 h 119"/>
                <a:gd name="T64" fmla="*/ 141 w 141"/>
                <a:gd name="T65" fmla="*/ 16 h 119"/>
                <a:gd name="T66" fmla="*/ 140 w 141"/>
                <a:gd name="T67" fmla="*/ 14 h 119"/>
                <a:gd name="T68" fmla="*/ 140 w 141"/>
                <a:gd name="T69" fmla="*/ 11 h 119"/>
                <a:gd name="T70" fmla="*/ 138 w 141"/>
                <a:gd name="T71" fmla="*/ 8 h 119"/>
                <a:gd name="T72" fmla="*/ 137 w 141"/>
                <a:gd name="T73" fmla="*/ 5 h 119"/>
                <a:gd name="T74" fmla="*/ 134 w 141"/>
                <a:gd name="T75" fmla="*/ 3 h 119"/>
                <a:gd name="T76" fmla="*/ 131 w 141"/>
                <a:gd name="T77" fmla="*/ 2 h 119"/>
                <a:gd name="T78" fmla="*/ 128 w 141"/>
                <a:gd name="T79" fmla="*/ 1 h 119"/>
                <a:gd name="T80" fmla="*/ 125 w 141"/>
                <a:gd name="T8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19">
                  <a:moveTo>
                    <a:pt x="125" y="0"/>
                  </a:moveTo>
                  <a:cubicBezTo>
                    <a:pt x="99" y="0"/>
                    <a:pt x="99" y="0"/>
                    <a:pt x="99" y="0"/>
                  </a:cubicBezTo>
                  <a:cubicBezTo>
                    <a:pt x="88" y="0"/>
                    <a:pt x="88" y="0"/>
                    <a:pt x="88" y="0"/>
                  </a:cubicBezTo>
                  <a:cubicBezTo>
                    <a:pt x="70" y="0"/>
                    <a:pt x="70" y="0"/>
                    <a:pt x="70" y="0"/>
                  </a:cubicBezTo>
                  <a:cubicBezTo>
                    <a:pt x="64" y="0"/>
                    <a:pt x="64" y="0"/>
                    <a:pt x="64" y="0"/>
                  </a:cubicBezTo>
                  <a:cubicBezTo>
                    <a:pt x="58" y="0"/>
                    <a:pt x="58" y="0"/>
                    <a:pt x="58" y="0"/>
                  </a:cubicBezTo>
                  <a:cubicBezTo>
                    <a:pt x="53" y="0"/>
                    <a:pt x="53" y="0"/>
                    <a:pt x="53" y="0"/>
                  </a:cubicBezTo>
                  <a:cubicBezTo>
                    <a:pt x="34" y="0"/>
                    <a:pt x="34" y="0"/>
                    <a:pt x="34" y="0"/>
                  </a:cubicBezTo>
                  <a:cubicBezTo>
                    <a:pt x="27" y="0"/>
                    <a:pt x="27" y="0"/>
                    <a:pt x="27" y="0"/>
                  </a:cubicBezTo>
                  <a:cubicBezTo>
                    <a:pt x="22" y="0"/>
                    <a:pt x="22" y="0"/>
                    <a:pt x="22"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6" y="0"/>
                  </a:cubicBezTo>
                  <a:cubicBezTo>
                    <a:pt x="16" y="0"/>
                    <a:pt x="16"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5" y="0"/>
                  </a:cubicBezTo>
                  <a:cubicBezTo>
                    <a:pt x="15" y="0"/>
                    <a:pt x="15"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4" y="0"/>
                    <a:pt x="14" y="0"/>
                  </a:cubicBezTo>
                  <a:cubicBezTo>
                    <a:pt x="14" y="0"/>
                    <a:pt x="13" y="0"/>
                    <a:pt x="13" y="0"/>
                  </a:cubicBezTo>
                  <a:cubicBezTo>
                    <a:pt x="13" y="0"/>
                    <a:pt x="13" y="0"/>
                    <a:pt x="13" y="0"/>
                  </a:cubicBezTo>
                  <a:cubicBezTo>
                    <a:pt x="13" y="0"/>
                    <a:pt x="13" y="0"/>
                    <a:pt x="13" y="0"/>
                  </a:cubicBezTo>
                  <a:cubicBezTo>
                    <a:pt x="13" y="0"/>
                    <a:pt x="13" y="0"/>
                    <a:pt x="13" y="0"/>
                  </a:cubicBezTo>
                  <a:cubicBezTo>
                    <a:pt x="6" y="2"/>
                    <a:pt x="0" y="9"/>
                    <a:pt x="0" y="16"/>
                  </a:cubicBezTo>
                  <a:cubicBezTo>
                    <a:pt x="110" y="16"/>
                    <a:pt x="110" y="16"/>
                    <a:pt x="110" y="16"/>
                  </a:cubicBezTo>
                  <a:cubicBezTo>
                    <a:pt x="110" y="17"/>
                    <a:pt x="110" y="18"/>
                    <a:pt x="110" y="19"/>
                  </a:cubicBezTo>
                  <a:cubicBezTo>
                    <a:pt x="96" y="99"/>
                    <a:pt x="96" y="99"/>
                    <a:pt x="96" y="99"/>
                  </a:cubicBezTo>
                  <a:cubicBezTo>
                    <a:pt x="94" y="110"/>
                    <a:pt x="84" y="119"/>
                    <a:pt x="72" y="119"/>
                  </a:cubicBezTo>
                  <a:cubicBezTo>
                    <a:pt x="103" y="119"/>
                    <a:pt x="103" y="119"/>
                    <a:pt x="103" y="119"/>
                  </a:cubicBezTo>
                  <a:cubicBezTo>
                    <a:pt x="114" y="119"/>
                    <a:pt x="124" y="110"/>
                    <a:pt x="126" y="99"/>
                  </a:cubicBezTo>
                  <a:cubicBezTo>
                    <a:pt x="140" y="19"/>
                    <a:pt x="140" y="19"/>
                    <a:pt x="140" y="19"/>
                  </a:cubicBezTo>
                  <a:cubicBezTo>
                    <a:pt x="140" y="18"/>
                    <a:pt x="140" y="17"/>
                    <a:pt x="140" y="16"/>
                  </a:cubicBezTo>
                  <a:cubicBezTo>
                    <a:pt x="141" y="16"/>
                    <a:pt x="141" y="16"/>
                    <a:pt x="141" y="16"/>
                  </a:cubicBezTo>
                  <a:cubicBezTo>
                    <a:pt x="140" y="16"/>
                    <a:pt x="140" y="16"/>
                    <a:pt x="140" y="16"/>
                  </a:cubicBezTo>
                  <a:cubicBezTo>
                    <a:pt x="140" y="15"/>
                    <a:pt x="140" y="15"/>
                    <a:pt x="140" y="14"/>
                  </a:cubicBezTo>
                  <a:cubicBezTo>
                    <a:pt x="140" y="13"/>
                    <a:pt x="140" y="13"/>
                    <a:pt x="140" y="12"/>
                  </a:cubicBezTo>
                  <a:cubicBezTo>
                    <a:pt x="140" y="12"/>
                    <a:pt x="140" y="11"/>
                    <a:pt x="140" y="11"/>
                  </a:cubicBezTo>
                  <a:cubicBezTo>
                    <a:pt x="140" y="10"/>
                    <a:pt x="139" y="10"/>
                    <a:pt x="139" y="9"/>
                  </a:cubicBezTo>
                  <a:cubicBezTo>
                    <a:pt x="139" y="9"/>
                    <a:pt x="139" y="8"/>
                    <a:pt x="138" y="8"/>
                  </a:cubicBezTo>
                  <a:cubicBezTo>
                    <a:pt x="138" y="8"/>
                    <a:pt x="138" y="7"/>
                    <a:pt x="137" y="7"/>
                  </a:cubicBezTo>
                  <a:cubicBezTo>
                    <a:pt x="137" y="6"/>
                    <a:pt x="137" y="6"/>
                    <a:pt x="137" y="5"/>
                  </a:cubicBezTo>
                  <a:cubicBezTo>
                    <a:pt x="136" y="5"/>
                    <a:pt x="136" y="5"/>
                    <a:pt x="135" y="4"/>
                  </a:cubicBezTo>
                  <a:cubicBezTo>
                    <a:pt x="135" y="4"/>
                    <a:pt x="135" y="4"/>
                    <a:pt x="134" y="3"/>
                  </a:cubicBezTo>
                  <a:cubicBezTo>
                    <a:pt x="134" y="3"/>
                    <a:pt x="133" y="3"/>
                    <a:pt x="133" y="2"/>
                  </a:cubicBezTo>
                  <a:cubicBezTo>
                    <a:pt x="132" y="2"/>
                    <a:pt x="132" y="2"/>
                    <a:pt x="131" y="2"/>
                  </a:cubicBezTo>
                  <a:cubicBezTo>
                    <a:pt x="131" y="1"/>
                    <a:pt x="130" y="1"/>
                    <a:pt x="129" y="1"/>
                  </a:cubicBezTo>
                  <a:cubicBezTo>
                    <a:pt x="129" y="1"/>
                    <a:pt x="129" y="1"/>
                    <a:pt x="128" y="1"/>
                  </a:cubicBezTo>
                  <a:cubicBezTo>
                    <a:pt x="127" y="0"/>
                    <a:pt x="126" y="0"/>
                    <a:pt x="125" y="0"/>
                  </a:cubicBezTo>
                  <a:cubicBezTo>
                    <a:pt x="125" y="0"/>
                    <a:pt x="125" y="0"/>
                    <a:pt x="125" y="0"/>
                  </a:cubicBezTo>
                </a:path>
              </a:pathLst>
            </a:custGeom>
            <a:solidFill>
              <a:srgbClr val="80ADD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i$ḷíďê">
              <a:extLst>
                <a:ext uri="{FF2B5EF4-FFF2-40B4-BE49-F238E27FC236}">
                  <a16:creationId xmlns:a16="http://schemas.microsoft.com/office/drawing/2014/main" xmlns="" id="{42E32B64-666F-4B0C-AB80-6EE03F876167}"/>
                </a:ext>
              </a:extLst>
            </p:cNvPr>
            <p:cNvSpPr/>
            <p:nvPr/>
          </p:nvSpPr>
          <p:spPr bwMode="auto">
            <a:xfrm>
              <a:off x="4591406" y="1940986"/>
              <a:ext cx="3069290" cy="3067217"/>
            </a:xfrm>
            <a:custGeom>
              <a:avLst/>
              <a:gdLst>
                <a:gd name="T0" fmla="*/ 356 w 712"/>
                <a:gd name="T1" fmla="*/ 0 h 712"/>
                <a:gd name="T2" fmla="*/ 0 w 712"/>
                <a:gd name="T3" fmla="*/ 356 h 712"/>
                <a:gd name="T4" fmla="*/ 356 w 712"/>
                <a:gd name="T5" fmla="*/ 712 h 712"/>
                <a:gd name="T6" fmla="*/ 712 w 712"/>
                <a:gd name="T7" fmla="*/ 356 h 712"/>
                <a:gd name="T8" fmla="*/ 356 w 712"/>
                <a:gd name="T9" fmla="*/ 0 h 712"/>
                <a:gd name="T10" fmla="*/ 356 w 712"/>
                <a:gd name="T11" fmla="*/ 657 h 712"/>
                <a:gd name="T12" fmla="*/ 55 w 712"/>
                <a:gd name="T13" fmla="*/ 356 h 712"/>
                <a:gd name="T14" fmla="*/ 356 w 712"/>
                <a:gd name="T15" fmla="*/ 55 h 712"/>
                <a:gd name="T16" fmla="*/ 657 w 712"/>
                <a:gd name="T17" fmla="*/ 356 h 712"/>
                <a:gd name="T18" fmla="*/ 356 w 712"/>
                <a:gd name="T19" fmla="*/ 657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712">
                  <a:moveTo>
                    <a:pt x="356" y="0"/>
                  </a:moveTo>
                  <a:cubicBezTo>
                    <a:pt x="159" y="0"/>
                    <a:pt x="0" y="160"/>
                    <a:pt x="0" y="356"/>
                  </a:cubicBezTo>
                  <a:cubicBezTo>
                    <a:pt x="0" y="553"/>
                    <a:pt x="159" y="712"/>
                    <a:pt x="356" y="712"/>
                  </a:cubicBezTo>
                  <a:cubicBezTo>
                    <a:pt x="552" y="712"/>
                    <a:pt x="712" y="553"/>
                    <a:pt x="712" y="356"/>
                  </a:cubicBezTo>
                  <a:cubicBezTo>
                    <a:pt x="712" y="160"/>
                    <a:pt x="552" y="0"/>
                    <a:pt x="356" y="0"/>
                  </a:cubicBezTo>
                  <a:close/>
                  <a:moveTo>
                    <a:pt x="356" y="657"/>
                  </a:moveTo>
                  <a:cubicBezTo>
                    <a:pt x="189" y="657"/>
                    <a:pt x="55" y="523"/>
                    <a:pt x="55" y="356"/>
                  </a:cubicBezTo>
                  <a:cubicBezTo>
                    <a:pt x="55" y="190"/>
                    <a:pt x="189" y="55"/>
                    <a:pt x="356" y="55"/>
                  </a:cubicBezTo>
                  <a:cubicBezTo>
                    <a:pt x="522" y="55"/>
                    <a:pt x="657" y="190"/>
                    <a:pt x="657" y="356"/>
                  </a:cubicBezTo>
                  <a:cubicBezTo>
                    <a:pt x="657" y="523"/>
                    <a:pt x="522" y="657"/>
                    <a:pt x="356" y="657"/>
                  </a:cubicBezTo>
                  <a:close/>
                </a:path>
              </a:pathLst>
            </a:custGeom>
            <a:solidFill>
              <a:srgbClr val="C951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îŝlíḋè">
              <a:extLst>
                <a:ext uri="{FF2B5EF4-FFF2-40B4-BE49-F238E27FC236}">
                  <a16:creationId xmlns:a16="http://schemas.microsoft.com/office/drawing/2014/main" xmlns="" id="{BFD47B2D-8E08-45F0-97B3-036CC442D734}"/>
                </a:ext>
              </a:extLst>
            </p:cNvPr>
            <p:cNvSpPr/>
            <p:nvPr/>
          </p:nvSpPr>
          <p:spPr bwMode="auto">
            <a:xfrm>
              <a:off x="4829738" y="2177245"/>
              <a:ext cx="2592628" cy="25926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íšlïḑé">
              <a:extLst>
                <a:ext uri="{FF2B5EF4-FFF2-40B4-BE49-F238E27FC236}">
                  <a16:creationId xmlns:a16="http://schemas.microsoft.com/office/drawing/2014/main" xmlns="" id="{684BBFB1-7D54-4281-876E-DDD5124DD670}"/>
                </a:ext>
              </a:extLst>
            </p:cNvPr>
            <p:cNvSpPr/>
            <p:nvPr/>
          </p:nvSpPr>
          <p:spPr bwMode="auto">
            <a:xfrm>
              <a:off x="5497065" y="2241490"/>
              <a:ext cx="1925301" cy="2528381"/>
            </a:xfrm>
            <a:custGeom>
              <a:avLst/>
              <a:gdLst>
                <a:gd name="T0" fmla="*/ 239 w 447"/>
                <a:gd name="T1" fmla="*/ 0 h 587"/>
                <a:gd name="T2" fmla="*/ 394 w 447"/>
                <a:gd name="T3" fmla="*/ 263 h 587"/>
                <a:gd name="T4" fmla="*/ 93 w 447"/>
                <a:gd name="T5" fmla="*/ 565 h 587"/>
                <a:gd name="T6" fmla="*/ 0 w 447"/>
                <a:gd name="T7" fmla="*/ 550 h 587"/>
                <a:gd name="T8" fmla="*/ 146 w 447"/>
                <a:gd name="T9" fmla="*/ 587 h 587"/>
                <a:gd name="T10" fmla="*/ 447 w 447"/>
                <a:gd name="T11" fmla="*/ 286 h 587"/>
                <a:gd name="T12" fmla="*/ 239 w 447"/>
                <a:gd name="T13" fmla="*/ 0 h 587"/>
              </a:gdLst>
              <a:ahLst/>
              <a:cxnLst>
                <a:cxn ang="0">
                  <a:pos x="T0" y="T1"/>
                </a:cxn>
                <a:cxn ang="0">
                  <a:pos x="T2" y="T3"/>
                </a:cxn>
                <a:cxn ang="0">
                  <a:pos x="T4" y="T5"/>
                </a:cxn>
                <a:cxn ang="0">
                  <a:pos x="T6" y="T7"/>
                </a:cxn>
                <a:cxn ang="0">
                  <a:pos x="T8" y="T9"/>
                </a:cxn>
                <a:cxn ang="0">
                  <a:pos x="T10" y="T11"/>
                </a:cxn>
                <a:cxn ang="0">
                  <a:pos x="T12" y="T13"/>
                </a:cxn>
              </a:cxnLst>
              <a:rect l="0" t="0" r="r" b="b"/>
              <a:pathLst>
                <a:path w="447" h="587">
                  <a:moveTo>
                    <a:pt x="239" y="0"/>
                  </a:moveTo>
                  <a:cubicBezTo>
                    <a:pt x="332" y="51"/>
                    <a:pt x="394" y="150"/>
                    <a:pt x="394" y="263"/>
                  </a:cubicBezTo>
                  <a:cubicBezTo>
                    <a:pt x="394" y="430"/>
                    <a:pt x="259" y="565"/>
                    <a:pt x="93" y="565"/>
                  </a:cubicBezTo>
                  <a:cubicBezTo>
                    <a:pt x="61" y="565"/>
                    <a:pt x="29" y="559"/>
                    <a:pt x="0" y="550"/>
                  </a:cubicBezTo>
                  <a:cubicBezTo>
                    <a:pt x="43" y="574"/>
                    <a:pt x="93" y="587"/>
                    <a:pt x="146" y="587"/>
                  </a:cubicBezTo>
                  <a:cubicBezTo>
                    <a:pt x="312" y="587"/>
                    <a:pt x="447" y="453"/>
                    <a:pt x="447" y="286"/>
                  </a:cubicBezTo>
                  <a:cubicBezTo>
                    <a:pt x="447" y="152"/>
                    <a:pt x="360" y="39"/>
                    <a:pt x="23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ïSlîḋe">
              <a:extLst>
                <a:ext uri="{FF2B5EF4-FFF2-40B4-BE49-F238E27FC236}">
                  <a16:creationId xmlns:a16="http://schemas.microsoft.com/office/drawing/2014/main" xmlns="" id="{FA0D7845-A5DF-41A5-8535-C126A8F1A19A}"/>
                </a:ext>
              </a:extLst>
            </p:cNvPr>
            <p:cNvSpPr/>
            <p:nvPr/>
          </p:nvSpPr>
          <p:spPr bwMode="auto">
            <a:xfrm>
              <a:off x="5751975" y="5279692"/>
              <a:ext cx="296360" cy="155434"/>
            </a:xfrm>
            <a:custGeom>
              <a:avLst/>
              <a:gdLst>
                <a:gd name="T0" fmla="*/ 41 w 69"/>
                <a:gd name="T1" fmla="*/ 0 h 36"/>
                <a:gd name="T2" fmla="*/ 2 w 69"/>
                <a:gd name="T3" fmla="*/ 21 h 36"/>
                <a:gd name="T4" fmla="*/ 3 w 69"/>
                <a:gd name="T5" fmla="*/ 31 h 36"/>
                <a:gd name="T6" fmla="*/ 45 w 69"/>
                <a:gd name="T7" fmla="*/ 32 h 36"/>
                <a:gd name="T8" fmla="*/ 52 w 69"/>
                <a:gd name="T9" fmla="*/ 27 h 36"/>
                <a:gd name="T10" fmla="*/ 57 w 69"/>
                <a:gd name="T11" fmla="*/ 31 h 36"/>
                <a:gd name="T12" fmla="*/ 67 w 69"/>
                <a:gd name="T13" fmla="*/ 30 h 36"/>
                <a:gd name="T14" fmla="*/ 67 w 69"/>
                <a:gd name="T15" fmla="*/ 0 h 36"/>
                <a:gd name="T16" fmla="*/ 41 w 69"/>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36">
                  <a:moveTo>
                    <a:pt x="41" y="0"/>
                  </a:moveTo>
                  <a:cubicBezTo>
                    <a:pt x="34" y="14"/>
                    <a:pt x="2" y="21"/>
                    <a:pt x="2" y="21"/>
                  </a:cubicBezTo>
                  <a:cubicBezTo>
                    <a:pt x="2" y="21"/>
                    <a:pt x="0" y="25"/>
                    <a:pt x="3" y="31"/>
                  </a:cubicBezTo>
                  <a:cubicBezTo>
                    <a:pt x="7" y="36"/>
                    <a:pt x="41" y="33"/>
                    <a:pt x="45" y="32"/>
                  </a:cubicBezTo>
                  <a:cubicBezTo>
                    <a:pt x="50" y="31"/>
                    <a:pt x="52" y="27"/>
                    <a:pt x="52" y="27"/>
                  </a:cubicBezTo>
                  <a:cubicBezTo>
                    <a:pt x="52" y="27"/>
                    <a:pt x="55" y="30"/>
                    <a:pt x="57" y="31"/>
                  </a:cubicBezTo>
                  <a:cubicBezTo>
                    <a:pt x="58" y="32"/>
                    <a:pt x="67" y="30"/>
                    <a:pt x="67" y="30"/>
                  </a:cubicBezTo>
                  <a:cubicBezTo>
                    <a:pt x="69" y="25"/>
                    <a:pt x="67" y="4"/>
                    <a:pt x="67" y="0"/>
                  </a:cubicBezTo>
                  <a:lnTo>
                    <a:pt x="41" y="0"/>
                  </a:ln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iś1ïḓe">
              <a:extLst>
                <a:ext uri="{FF2B5EF4-FFF2-40B4-BE49-F238E27FC236}">
                  <a16:creationId xmlns:a16="http://schemas.microsoft.com/office/drawing/2014/main" xmlns="" id="{50912828-310A-4EC7-AD0D-2A160FD68BDA}"/>
                </a:ext>
              </a:extLst>
            </p:cNvPr>
            <p:cNvSpPr/>
            <p:nvPr/>
          </p:nvSpPr>
          <p:spPr bwMode="auto">
            <a:xfrm>
              <a:off x="5457688" y="4560555"/>
              <a:ext cx="306722" cy="163724"/>
            </a:xfrm>
            <a:custGeom>
              <a:avLst/>
              <a:gdLst>
                <a:gd name="T0" fmla="*/ 48 w 71"/>
                <a:gd name="T1" fmla="*/ 0 h 38"/>
                <a:gd name="T2" fmla="*/ 4 w 71"/>
                <a:gd name="T3" fmla="*/ 3 h 38"/>
                <a:gd name="T4" fmla="*/ 1 w 71"/>
                <a:gd name="T5" fmla="*/ 12 h 38"/>
                <a:gd name="T6" fmla="*/ 39 w 71"/>
                <a:gd name="T7" fmla="*/ 30 h 38"/>
                <a:gd name="T8" fmla="*/ 47 w 71"/>
                <a:gd name="T9" fmla="*/ 29 h 38"/>
                <a:gd name="T10" fmla="*/ 50 w 71"/>
                <a:gd name="T11" fmla="*/ 34 h 38"/>
                <a:gd name="T12" fmla="*/ 59 w 71"/>
                <a:gd name="T13" fmla="*/ 38 h 38"/>
                <a:gd name="T14" fmla="*/ 71 w 71"/>
                <a:gd name="T15" fmla="*/ 10 h 38"/>
                <a:gd name="T16" fmla="*/ 48 w 71"/>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38">
                  <a:moveTo>
                    <a:pt x="48" y="0"/>
                  </a:moveTo>
                  <a:cubicBezTo>
                    <a:pt x="36" y="10"/>
                    <a:pt x="4" y="3"/>
                    <a:pt x="4" y="3"/>
                  </a:cubicBezTo>
                  <a:cubicBezTo>
                    <a:pt x="4" y="3"/>
                    <a:pt x="0" y="6"/>
                    <a:pt x="1" y="12"/>
                  </a:cubicBezTo>
                  <a:cubicBezTo>
                    <a:pt x="2" y="18"/>
                    <a:pt x="35" y="29"/>
                    <a:pt x="39" y="30"/>
                  </a:cubicBezTo>
                  <a:cubicBezTo>
                    <a:pt x="43" y="31"/>
                    <a:pt x="47" y="29"/>
                    <a:pt x="47" y="29"/>
                  </a:cubicBezTo>
                  <a:cubicBezTo>
                    <a:pt x="47" y="29"/>
                    <a:pt x="49" y="33"/>
                    <a:pt x="50" y="34"/>
                  </a:cubicBezTo>
                  <a:cubicBezTo>
                    <a:pt x="51" y="36"/>
                    <a:pt x="59" y="38"/>
                    <a:pt x="59" y="38"/>
                  </a:cubicBezTo>
                  <a:cubicBezTo>
                    <a:pt x="64" y="34"/>
                    <a:pt x="70" y="13"/>
                    <a:pt x="71" y="10"/>
                  </a:cubicBezTo>
                  <a:lnTo>
                    <a:pt x="48" y="0"/>
                  </a:ln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ïSḷïḓe">
              <a:extLst>
                <a:ext uri="{FF2B5EF4-FFF2-40B4-BE49-F238E27FC236}">
                  <a16:creationId xmlns:a16="http://schemas.microsoft.com/office/drawing/2014/main" xmlns="" id="{27D4501B-5E20-4500-AD7C-C00519220DB8}"/>
                </a:ext>
              </a:extLst>
            </p:cNvPr>
            <p:cNvSpPr/>
            <p:nvPr/>
          </p:nvSpPr>
          <p:spPr bwMode="auto">
            <a:xfrm>
              <a:off x="6207912" y="4326368"/>
              <a:ext cx="87043" cy="78753"/>
            </a:xfrm>
            <a:custGeom>
              <a:avLst/>
              <a:gdLst>
                <a:gd name="T0" fmla="*/ 20 w 20"/>
                <a:gd name="T1" fmla="*/ 15 h 18"/>
                <a:gd name="T2" fmla="*/ 5 w 20"/>
                <a:gd name="T3" fmla="*/ 17 h 18"/>
                <a:gd name="T4" fmla="*/ 2 w 20"/>
                <a:gd name="T5" fmla="*/ 12 h 18"/>
                <a:gd name="T6" fmla="*/ 16 w 20"/>
                <a:gd name="T7" fmla="*/ 0 h 18"/>
                <a:gd name="T8" fmla="*/ 20 w 20"/>
                <a:gd name="T9" fmla="*/ 15 h 18"/>
              </a:gdLst>
              <a:ahLst/>
              <a:cxnLst>
                <a:cxn ang="0">
                  <a:pos x="T0" y="T1"/>
                </a:cxn>
                <a:cxn ang="0">
                  <a:pos x="T2" y="T3"/>
                </a:cxn>
                <a:cxn ang="0">
                  <a:pos x="T4" y="T5"/>
                </a:cxn>
                <a:cxn ang="0">
                  <a:pos x="T6" y="T7"/>
                </a:cxn>
                <a:cxn ang="0">
                  <a:pos x="T8" y="T9"/>
                </a:cxn>
              </a:cxnLst>
              <a:rect l="0" t="0" r="r" b="b"/>
              <a:pathLst>
                <a:path w="20" h="18">
                  <a:moveTo>
                    <a:pt x="20" y="15"/>
                  </a:moveTo>
                  <a:cubicBezTo>
                    <a:pt x="5" y="17"/>
                    <a:pt x="5" y="17"/>
                    <a:pt x="5" y="17"/>
                  </a:cubicBezTo>
                  <a:cubicBezTo>
                    <a:pt x="2" y="18"/>
                    <a:pt x="0" y="15"/>
                    <a:pt x="2" y="12"/>
                  </a:cubicBezTo>
                  <a:cubicBezTo>
                    <a:pt x="4" y="8"/>
                    <a:pt x="9" y="4"/>
                    <a:pt x="16" y="0"/>
                  </a:cubicBezTo>
                  <a:lnTo>
                    <a:pt x="20" y="15"/>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ïṣļíḋe">
              <a:extLst>
                <a:ext uri="{FF2B5EF4-FFF2-40B4-BE49-F238E27FC236}">
                  <a16:creationId xmlns:a16="http://schemas.microsoft.com/office/drawing/2014/main" xmlns="" id="{0446A153-B008-4954-95E1-F524DAE3A526}"/>
                </a:ext>
              </a:extLst>
            </p:cNvPr>
            <p:cNvSpPr/>
            <p:nvPr/>
          </p:nvSpPr>
          <p:spPr bwMode="auto">
            <a:xfrm>
              <a:off x="5637991" y="4121197"/>
              <a:ext cx="1108758" cy="598937"/>
            </a:xfrm>
            <a:custGeom>
              <a:avLst/>
              <a:gdLst>
                <a:gd name="T0" fmla="*/ 159 w 257"/>
                <a:gd name="T1" fmla="*/ 113 h 139"/>
                <a:gd name="T2" fmla="*/ 257 w 257"/>
                <a:gd name="T3" fmla="*/ 68 h 139"/>
                <a:gd name="T4" fmla="*/ 110 w 257"/>
                <a:gd name="T5" fmla="*/ 3 h 139"/>
                <a:gd name="T6" fmla="*/ 86 w 257"/>
                <a:gd name="T7" fmla="*/ 5 h 139"/>
                <a:gd name="T8" fmla="*/ 0 w 257"/>
                <a:gd name="T9" fmla="*/ 100 h 139"/>
                <a:gd name="T10" fmla="*/ 32 w 257"/>
                <a:gd name="T11" fmla="*/ 116 h 139"/>
                <a:gd name="T12" fmla="*/ 104 w 257"/>
                <a:gd name="T13" fmla="*/ 58 h 139"/>
                <a:gd name="T14" fmla="*/ 159 w 257"/>
                <a:gd name="T15" fmla="*/ 113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139">
                  <a:moveTo>
                    <a:pt x="159" y="113"/>
                  </a:moveTo>
                  <a:cubicBezTo>
                    <a:pt x="221" y="139"/>
                    <a:pt x="257" y="68"/>
                    <a:pt x="257" y="68"/>
                  </a:cubicBezTo>
                  <a:cubicBezTo>
                    <a:pt x="257" y="68"/>
                    <a:pt x="139" y="15"/>
                    <a:pt x="110" y="3"/>
                  </a:cubicBezTo>
                  <a:cubicBezTo>
                    <a:pt x="102" y="0"/>
                    <a:pt x="93" y="1"/>
                    <a:pt x="86" y="5"/>
                  </a:cubicBezTo>
                  <a:cubicBezTo>
                    <a:pt x="0" y="100"/>
                    <a:pt x="0" y="100"/>
                    <a:pt x="0" y="100"/>
                  </a:cubicBezTo>
                  <a:cubicBezTo>
                    <a:pt x="32" y="116"/>
                    <a:pt x="32" y="116"/>
                    <a:pt x="32" y="116"/>
                  </a:cubicBezTo>
                  <a:cubicBezTo>
                    <a:pt x="104" y="58"/>
                    <a:pt x="104" y="58"/>
                    <a:pt x="104" y="58"/>
                  </a:cubicBezTo>
                  <a:lnTo>
                    <a:pt x="159" y="113"/>
                  </a:ln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îSľíďe">
              <a:extLst>
                <a:ext uri="{FF2B5EF4-FFF2-40B4-BE49-F238E27FC236}">
                  <a16:creationId xmlns:a16="http://schemas.microsoft.com/office/drawing/2014/main" xmlns="" id="{1E680970-DD07-4124-90B0-BD1605546FD6}"/>
                </a:ext>
              </a:extLst>
            </p:cNvPr>
            <p:cNvSpPr/>
            <p:nvPr/>
          </p:nvSpPr>
          <p:spPr bwMode="auto">
            <a:xfrm>
              <a:off x="5905336" y="4386469"/>
              <a:ext cx="1009281" cy="901514"/>
            </a:xfrm>
            <a:custGeom>
              <a:avLst/>
              <a:gdLst>
                <a:gd name="T0" fmla="*/ 160 w 234"/>
                <a:gd name="T1" fmla="*/ 70 h 209"/>
                <a:gd name="T2" fmla="*/ 234 w 234"/>
                <a:gd name="T3" fmla="*/ 9 h 209"/>
                <a:gd name="T4" fmla="*/ 147 w 234"/>
                <a:gd name="T5" fmla="*/ 0 h 209"/>
                <a:gd name="T6" fmla="*/ 61 w 234"/>
                <a:gd name="T7" fmla="*/ 16 h 209"/>
                <a:gd name="T8" fmla="*/ 42 w 234"/>
                <a:gd name="T9" fmla="*/ 29 h 209"/>
                <a:gd name="T10" fmla="*/ 0 w 234"/>
                <a:gd name="T11" fmla="*/ 207 h 209"/>
                <a:gd name="T12" fmla="*/ 32 w 234"/>
                <a:gd name="T13" fmla="*/ 209 h 209"/>
                <a:gd name="T14" fmla="*/ 99 w 234"/>
                <a:gd name="T15" fmla="*/ 81 h 209"/>
                <a:gd name="T16" fmla="*/ 160 w 234"/>
                <a:gd name="T17" fmla="*/ 7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09">
                  <a:moveTo>
                    <a:pt x="160" y="70"/>
                  </a:moveTo>
                  <a:cubicBezTo>
                    <a:pt x="226" y="60"/>
                    <a:pt x="234" y="9"/>
                    <a:pt x="234" y="9"/>
                  </a:cubicBezTo>
                  <a:cubicBezTo>
                    <a:pt x="147" y="0"/>
                    <a:pt x="147" y="0"/>
                    <a:pt x="147" y="0"/>
                  </a:cubicBezTo>
                  <a:cubicBezTo>
                    <a:pt x="147" y="0"/>
                    <a:pt x="92" y="10"/>
                    <a:pt x="61" y="16"/>
                  </a:cubicBezTo>
                  <a:cubicBezTo>
                    <a:pt x="53" y="17"/>
                    <a:pt x="44" y="19"/>
                    <a:pt x="42" y="29"/>
                  </a:cubicBezTo>
                  <a:cubicBezTo>
                    <a:pt x="0" y="207"/>
                    <a:pt x="0" y="207"/>
                    <a:pt x="0" y="207"/>
                  </a:cubicBezTo>
                  <a:cubicBezTo>
                    <a:pt x="32" y="209"/>
                    <a:pt x="32" y="209"/>
                    <a:pt x="32" y="209"/>
                  </a:cubicBezTo>
                  <a:cubicBezTo>
                    <a:pt x="99" y="81"/>
                    <a:pt x="99" y="81"/>
                    <a:pt x="99" y="81"/>
                  </a:cubicBezTo>
                  <a:lnTo>
                    <a:pt x="160" y="70"/>
                  </a:lnTo>
                  <a:close/>
                </a:path>
              </a:pathLst>
            </a:custGeom>
            <a:solidFill>
              <a:srgbClr val="164F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îṥlïďè">
              <a:extLst>
                <a:ext uri="{FF2B5EF4-FFF2-40B4-BE49-F238E27FC236}">
                  <a16:creationId xmlns:a16="http://schemas.microsoft.com/office/drawing/2014/main" xmlns="" id="{5E441087-2CCF-4D1D-916F-D763DF7D1B03}"/>
                </a:ext>
              </a:extLst>
            </p:cNvPr>
            <p:cNvSpPr/>
            <p:nvPr/>
          </p:nvSpPr>
          <p:spPr bwMode="auto">
            <a:xfrm>
              <a:off x="5988233" y="4077675"/>
              <a:ext cx="180303" cy="387548"/>
            </a:xfrm>
            <a:custGeom>
              <a:avLst/>
              <a:gdLst>
                <a:gd name="T0" fmla="*/ 5 w 42"/>
                <a:gd name="T1" fmla="*/ 1 h 90"/>
                <a:gd name="T2" fmla="*/ 14 w 42"/>
                <a:gd name="T3" fmla="*/ 0 h 90"/>
                <a:gd name="T4" fmla="*/ 42 w 42"/>
                <a:gd name="T5" fmla="*/ 88 h 90"/>
                <a:gd name="T6" fmla="*/ 32 w 42"/>
                <a:gd name="T7" fmla="*/ 90 h 90"/>
                <a:gd name="T8" fmla="*/ 27 w 42"/>
                <a:gd name="T9" fmla="*/ 87 h 90"/>
                <a:gd name="T10" fmla="*/ 1 w 42"/>
                <a:gd name="T11" fmla="*/ 6 h 90"/>
                <a:gd name="T12" fmla="*/ 5 w 42"/>
                <a:gd name="T13" fmla="*/ 1 h 90"/>
              </a:gdLst>
              <a:ahLst/>
              <a:cxnLst>
                <a:cxn ang="0">
                  <a:pos x="T0" y="T1"/>
                </a:cxn>
                <a:cxn ang="0">
                  <a:pos x="T2" y="T3"/>
                </a:cxn>
                <a:cxn ang="0">
                  <a:pos x="T4" y="T5"/>
                </a:cxn>
                <a:cxn ang="0">
                  <a:pos x="T6" y="T7"/>
                </a:cxn>
                <a:cxn ang="0">
                  <a:pos x="T8" y="T9"/>
                </a:cxn>
                <a:cxn ang="0">
                  <a:pos x="T10" y="T11"/>
                </a:cxn>
                <a:cxn ang="0">
                  <a:pos x="T12" y="T13"/>
                </a:cxn>
              </a:cxnLst>
              <a:rect l="0" t="0" r="r" b="b"/>
              <a:pathLst>
                <a:path w="42" h="90">
                  <a:moveTo>
                    <a:pt x="5" y="1"/>
                  </a:moveTo>
                  <a:cubicBezTo>
                    <a:pt x="14" y="0"/>
                    <a:pt x="14" y="0"/>
                    <a:pt x="14" y="0"/>
                  </a:cubicBezTo>
                  <a:cubicBezTo>
                    <a:pt x="42" y="88"/>
                    <a:pt x="42" y="88"/>
                    <a:pt x="42" y="88"/>
                  </a:cubicBezTo>
                  <a:cubicBezTo>
                    <a:pt x="32" y="90"/>
                    <a:pt x="32" y="90"/>
                    <a:pt x="32" y="90"/>
                  </a:cubicBezTo>
                  <a:cubicBezTo>
                    <a:pt x="30" y="90"/>
                    <a:pt x="28" y="89"/>
                    <a:pt x="27" y="87"/>
                  </a:cubicBezTo>
                  <a:cubicBezTo>
                    <a:pt x="1" y="6"/>
                    <a:pt x="1" y="6"/>
                    <a:pt x="1" y="6"/>
                  </a:cubicBezTo>
                  <a:cubicBezTo>
                    <a:pt x="0" y="3"/>
                    <a:pt x="2" y="1"/>
                    <a:pt x="5" y="1"/>
                  </a:cubicBezTo>
                  <a:close/>
                </a:path>
              </a:pathLst>
            </a:custGeom>
            <a:solidFill>
              <a:srgbClr val="AFD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íš1ïḋè">
              <a:extLst>
                <a:ext uri="{FF2B5EF4-FFF2-40B4-BE49-F238E27FC236}">
                  <a16:creationId xmlns:a16="http://schemas.microsoft.com/office/drawing/2014/main" xmlns="" id="{8C2C8BAE-3B1A-4E40-AC55-5E007B70F3A6}"/>
                </a:ext>
              </a:extLst>
            </p:cNvPr>
            <p:cNvSpPr/>
            <p:nvPr/>
          </p:nvSpPr>
          <p:spPr bwMode="auto">
            <a:xfrm>
              <a:off x="6096001" y="4361600"/>
              <a:ext cx="327446" cy="103622"/>
            </a:xfrm>
            <a:custGeom>
              <a:avLst/>
              <a:gdLst>
                <a:gd name="T0" fmla="*/ 1 w 76"/>
                <a:gd name="T1" fmla="*/ 17 h 24"/>
                <a:gd name="T2" fmla="*/ 0 w 76"/>
                <a:gd name="T3" fmla="*/ 14 h 24"/>
                <a:gd name="T4" fmla="*/ 76 w 76"/>
                <a:gd name="T5" fmla="*/ 0 h 24"/>
                <a:gd name="T6" fmla="*/ 76 w 76"/>
                <a:gd name="T7" fmla="*/ 8 h 24"/>
                <a:gd name="T8" fmla="*/ 73 w 76"/>
                <a:gd name="T9" fmla="*/ 12 h 24"/>
                <a:gd name="T10" fmla="*/ 10 w 76"/>
                <a:gd name="T11" fmla="*/ 24 h 24"/>
                <a:gd name="T12" fmla="*/ 1 w 76"/>
                <a:gd name="T13" fmla="*/ 17 h 24"/>
              </a:gdLst>
              <a:ahLst/>
              <a:cxnLst>
                <a:cxn ang="0">
                  <a:pos x="T0" y="T1"/>
                </a:cxn>
                <a:cxn ang="0">
                  <a:pos x="T2" y="T3"/>
                </a:cxn>
                <a:cxn ang="0">
                  <a:pos x="T4" y="T5"/>
                </a:cxn>
                <a:cxn ang="0">
                  <a:pos x="T6" y="T7"/>
                </a:cxn>
                <a:cxn ang="0">
                  <a:pos x="T8" y="T9"/>
                </a:cxn>
                <a:cxn ang="0">
                  <a:pos x="T10" y="T11"/>
                </a:cxn>
                <a:cxn ang="0">
                  <a:pos x="T12" y="T13"/>
                </a:cxn>
              </a:cxnLst>
              <a:rect l="0" t="0" r="r" b="b"/>
              <a:pathLst>
                <a:path w="76" h="24">
                  <a:moveTo>
                    <a:pt x="1" y="17"/>
                  </a:moveTo>
                  <a:cubicBezTo>
                    <a:pt x="0" y="14"/>
                    <a:pt x="0" y="14"/>
                    <a:pt x="0" y="14"/>
                  </a:cubicBezTo>
                  <a:cubicBezTo>
                    <a:pt x="76" y="0"/>
                    <a:pt x="76" y="0"/>
                    <a:pt x="76" y="0"/>
                  </a:cubicBezTo>
                  <a:cubicBezTo>
                    <a:pt x="76" y="8"/>
                    <a:pt x="76" y="8"/>
                    <a:pt x="76" y="8"/>
                  </a:cubicBezTo>
                  <a:cubicBezTo>
                    <a:pt x="76" y="10"/>
                    <a:pt x="74" y="12"/>
                    <a:pt x="73" y="12"/>
                  </a:cubicBezTo>
                  <a:cubicBezTo>
                    <a:pt x="10" y="24"/>
                    <a:pt x="10" y="24"/>
                    <a:pt x="10" y="24"/>
                  </a:cubicBezTo>
                  <a:cubicBezTo>
                    <a:pt x="5" y="24"/>
                    <a:pt x="3" y="24"/>
                    <a:pt x="1" y="17"/>
                  </a:cubicBezTo>
                  <a:close/>
                </a:path>
              </a:pathLst>
            </a:custGeom>
            <a:solidFill>
              <a:srgbClr val="AFDD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íśḻiḑè">
              <a:extLst>
                <a:ext uri="{FF2B5EF4-FFF2-40B4-BE49-F238E27FC236}">
                  <a16:creationId xmlns:a16="http://schemas.microsoft.com/office/drawing/2014/main" xmlns="" id="{BEC69DC5-0F53-447B-B2F4-D09109655458}"/>
                </a:ext>
              </a:extLst>
            </p:cNvPr>
            <p:cNvSpPr/>
            <p:nvPr/>
          </p:nvSpPr>
          <p:spPr bwMode="auto">
            <a:xfrm>
              <a:off x="6535359" y="3758518"/>
              <a:ext cx="387548" cy="667327"/>
            </a:xfrm>
            <a:custGeom>
              <a:avLst/>
              <a:gdLst>
                <a:gd name="T0" fmla="*/ 61 w 90"/>
                <a:gd name="T1" fmla="*/ 13 h 155"/>
                <a:gd name="T2" fmla="*/ 74 w 90"/>
                <a:gd name="T3" fmla="*/ 93 h 155"/>
                <a:gd name="T4" fmla="*/ 88 w 90"/>
                <a:gd name="T5" fmla="*/ 155 h 155"/>
                <a:gd name="T6" fmla="*/ 1 w 90"/>
                <a:gd name="T7" fmla="*/ 146 h 155"/>
                <a:gd name="T8" fmla="*/ 16 w 90"/>
                <a:gd name="T9" fmla="*/ 15 h 155"/>
                <a:gd name="T10" fmla="*/ 20 w 90"/>
                <a:gd name="T11" fmla="*/ 10 h 155"/>
                <a:gd name="T12" fmla="*/ 42 w 90"/>
                <a:gd name="T13" fmla="*/ 2 h 155"/>
                <a:gd name="T14" fmla="*/ 61 w 90"/>
                <a:gd name="T15" fmla="*/ 13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155">
                  <a:moveTo>
                    <a:pt x="61" y="13"/>
                  </a:moveTo>
                  <a:cubicBezTo>
                    <a:pt x="78" y="37"/>
                    <a:pt x="67" y="52"/>
                    <a:pt x="74" y="93"/>
                  </a:cubicBezTo>
                  <a:cubicBezTo>
                    <a:pt x="78" y="111"/>
                    <a:pt x="90" y="132"/>
                    <a:pt x="88" y="155"/>
                  </a:cubicBezTo>
                  <a:cubicBezTo>
                    <a:pt x="1" y="146"/>
                    <a:pt x="1" y="146"/>
                    <a:pt x="1" y="146"/>
                  </a:cubicBezTo>
                  <a:cubicBezTo>
                    <a:pt x="1" y="146"/>
                    <a:pt x="0" y="75"/>
                    <a:pt x="16" y="15"/>
                  </a:cubicBezTo>
                  <a:cubicBezTo>
                    <a:pt x="16" y="13"/>
                    <a:pt x="18" y="11"/>
                    <a:pt x="20" y="10"/>
                  </a:cubicBezTo>
                  <a:cubicBezTo>
                    <a:pt x="42" y="2"/>
                    <a:pt x="42" y="2"/>
                    <a:pt x="42" y="2"/>
                  </a:cubicBezTo>
                  <a:cubicBezTo>
                    <a:pt x="47" y="0"/>
                    <a:pt x="58" y="8"/>
                    <a:pt x="61" y="13"/>
                  </a:cubicBezTo>
                  <a:close/>
                </a:path>
              </a:pathLst>
            </a:custGeom>
            <a:solidFill>
              <a:srgbClr val="81C4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iṡľïdê">
              <a:extLst>
                <a:ext uri="{FF2B5EF4-FFF2-40B4-BE49-F238E27FC236}">
                  <a16:creationId xmlns:a16="http://schemas.microsoft.com/office/drawing/2014/main" xmlns="" id="{AA2C0047-C4EE-404F-8447-D067F7ACAFB4}"/>
                </a:ext>
              </a:extLst>
            </p:cNvPr>
            <p:cNvSpPr/>
            <p:nvPr/>
          </p:nvSpPr>
          <p:spPr bwMode="auto">
            <a:xfrm>
              <a:off x="6272159" y="3793751"/>
              <a:ext cx="561633" cy="592719"/>
            </a:xfrm>
            <a:custGeom>
              <a:avLst/>
              <a:gdLst>
                <a:gd name="T0" fmla="*/ 92 w 130"/>
                <a:gd name="T1" fmla="*/ 8 h 138"/>
                <a:gd name="T2" fmla="*/ 119 w 130"/>
                <a:gd name="T3" fmla="*/ 18 h 138"/>
                <a:gd name="T4" fmla="*/ 108 w 130"/>
                <a:gd name="T5" fmla="*/ 113 h 138"/>
                <a:gd name="T6" fmla="*/ 102 w 130"/>
                <a:gd name="T7" fmla="*/ 119 h 138"/>
                <a:gd name="T8" fmla="*/ 2 w 130"/>
                <a:gd name="T9" fmla="*/ 138 h 138"/>
                <a:gd name="T10" fmla="*/ 0 w 130"/>
                <a:gd name="T11" fmla="*/ 120 h 138"/>
                <a:gd name="T12" fmla="*/ 74 w 130"/>
                <a:gd name="T13" fmla="*/ 86 h 138"/>
                <a:gd name="T14" fmla="*/ 92 w 130"/>
                <a:gd name="T15" fmla="*/ 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38">
                  <a:moveTo>
                    <a:pt x="92" y="8"/>
                  </a:moveTo>
                  <a:cubicBezTo>
                    <a:pt x="103" y="0"/>
                    <a:pt x="116" y="4"/>
                    <a:pt x="119" y="18"/>
                  </a:cubicBezTo>
                  <a:cubicBezTo>
                    <a:pt x="122" y="26"/>
                    <a:pt x="130" y="71"/>
                    <a:pt x="108" y="113"/>
                  </a:cubicBezTo>
                  <a:cubicBezTo>
                    <a:pt x="107" y="116"/>
                    <a:pt x="105" y="118"/>
                    <a:pt x="102" y="119"/>
                  </a:cubicBezTo>
                  <a:cubicBezTo>
                    <a:pt x="2" y="138"/>
                    <a:pt x="2" y="138"/>
                    <a:pt x="2" y="138"/>
                  </a:cubicBezTo>
                  <a:cubicBezTo>
                    <a:pt x="0" y="120"/>
                    <a:pt x="0" y="120"/>
                    <a:pt x="0" y="120"/>
                  </a:cubicBezTo>
                  <a:cubicBezTo>
                    <a:pt x="74" y="86"/>
                    <a:pt x="74" y="86"/>
                    <a:pt x="74" y="86"/>
                  </a:cubicBezTo>
                  <a:cubicBezTo>
                    <a:pt x="74" y="86"/>
                    <a:pt x="68" y="27"/>
                    <a:pt x="92" y="8"/>
                  </a:cubicBezTo>
                  <a:close/>
                </a:path>
              </a:pathLst>
            </a:custGeom>
            <a:solidFill>
              <a:srgbClr val="81C4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ïṥḻiďe">
              <a:extLst>
                <a:ext uri="{FF2B5EF4-FFF2-40B4-BE49-F238E27FC236}">
                  <a16:creationId xmlns:a16="http://schemas.microsoft.com/office/drawing/2014/main" xmlns="" id="{EB698250-AEF3-4CDD-8DF3-4D61196ECE20}"/>
                </a:ext>
              </a:extLst>
            </p:cNvPr>
            <p:cNvSpPr/>
            <p:nvPr/>
          </p:nvSpPr>
          <p:spPr bwMode="auto">
            <a:xfrm>
              <a:off x="6539503" y="3814475"/>
              <a:ext cx="302577" cy="530546"/>
            </a:xfrm>
            <a:custGeom>
              <a:avLst/>
              <a:gdLst>
                <a:gd name="T0" fmla="*/ 40 w 70"/>
                <a:gd name="T1" fmla="*/ 114 h 123"/>
                <a:gd name="T2" fmla="*/ 0 w 70"/>
                <a:gd name="T3" fmla="*/ 121 h 123"/>
                <a:gd name="T4" fmla="*/ 0 w 70"/>
                <a:gd name="T5" fmla="*/ 123 h 123"/>
                <a:gd name="T6" fmla="*/ 49 w 70"/>
                <a:gd name="T7" fmla="*/ 122 h 123"/>
                <a:gd name="T8" fmla="*/ 62 w 70"/>
                <a:gd name="T9" fmla="*/ 17 h 123"/>
                <a:gd name="T10" fmla="*/ 45 w 70"/>
                <a:gd name="T11" fmla="*/ 0 h 123"/>
                <a:gd name="T12" fmla="*/ 57 w 70"/>
                <a:gd name="T13" fmla="*/ 13 h 123"/>
                <a:gd name="T14" fmla="*/ 46 w 70"/>
                <a:gd name="T15" fmla="*/ 108 h 123"/>
                <a:gd name="T16" fmla="*/ 40 w 70"/>
                <a:gd name="T17" fmla="*/ 11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23">
                  <a:moveTo>
                    <a:pt x="40" y="114"/>
                  </a:moveTo>
                  <a:cubicBezTo>
                    <a:pt x="0" y="121"/>
                    <a:pt x="0" y="121"/>
                    <a:pt x="0" y="121"/>
                  </a:cubicBezTo>
                  <a:cubicBezTo>
                    <a:pt x="0" y="122"/>
                    <a:pt x="0" y="122"/>
                    <a:pt x="0" y="123"/>
                  </a:cubicBezTo>
                  <a:cubicBezTo>
                    <a:pt x="49" y="122"/>
                    <a:pt x="49" y="122"/>
                    <a:pt x="49" y="122"/>
                  </a:cubicBezTo>
                  <a:cubicBezTo>
                    <a:pt x="70" y="106"/>
                    <a:pt x="66" y="35"/>
                    <a:pt x="62" y="17"/>
                  </a:cubicBezTo>
                  <a:cubicBezTo>
                    <a:pt x="59" y="4"/>
                    <a:pt x="49" y="0"/>
                    <a:pt x="45" y="0"/>
                  </a:cubicBezTo>
                  <a:cubicBezTo>
                    <a:pt x="51" y="2"/>
                    <a:pt x="56" y="6"/>
                    <a:pt x="57" y="13"/>
                  </a:cubicBezTo>
                  <a:cubicBezTo>
                    <a:pt x="60" y="21"/>
                    <a:pt x="68" y="66"/>
                    <a:pt x="46" y="108"/>
                  </a:cubicBezTo>
                  <a:cubicBezTo>
                    <a:pt x="45" y="111"/>
                    <a:pt x="43" y="113"/>
                    <a:pt x="40" y="114"/>
                  </a:cubicBezTo>
                  <a:close/>
                </a:path>
              </a:pathLst>
            </a:custGeom>
            <a:solidFill>
              <a:srgbClr val="60B1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ïṧľiḋe">
              <a:extLst>
                <a:ext uri="{FF2B5EF4-FFF2-40B4-BE49-F238E27FC236}">
                  <a16:creationId xmlns:a16="http://schemas.microsoft.com/office/drawing/2014/main" xmlns="" id="{879EBCE7-484D-483A-BB46-07D172841F02}"/>
                </a:ext>
              </a:extLst>
            </p:cNvPr>
            <p:cNvSpPr/>
            <p:nvPr/>
          </p:nvSpPr>
          <p:spPr bwMode="auto">
            <a:xfrm>
              <a:off x="6187188" y="4318078"/>
              <a:ext cx="93261" cy="82898"/>
            </a:xfrm>
            <a:custGeom>
              <a:avLst/>
              <a:gdLst>
                <a:gd name="T0" fmla="*/ 20 w 22"/>
                <a:gd name="T1" fmla="*/ 0 h 19"/>
                <a:gd name="T2" fmla="*/ 3 w 22"/>
                <a:gd name="T3" fmla="*/ 19 h 19"/>
                <a:gd name="T4" fmla="*/ 22 w 22"/>
                <a:gd name="T5" fmla="*/ 16 h 19"/>
                <a:gd name="T6" fmla="*/ 20 w 22"/>
                <a:gd name="T7" fmla="*/ 0 h 19"/>
              </a:gdLst>
              <a:ahLst/>
              <a:cxnLst>
                <a:cxn ang="0">
                  <a:pos x="T0" y="T1"/>
                </a:cxn>
                <a:cxn ang="0">
                  <a:pos x="T2" y="T3"/>
                </a:cxn>
                <a:cxn ang="0">
                  <a:pos x="T4" y="T5"/>
                </a:cxn>
                <a:cxn ang="0">
                  <a:pos x="T6" y="T7"/>
                </a:cxn>
              </a:cxnLst>
              <a:rect l="0" t="0" r="r" b="b"/>
              <a:pathLst>
                <a:path w="22" h="19">
                  <a:moveTo>
                    <a:pt x="20" y="0"/>
                  </a:moveTo>
                  <a:cubicBezTo>
                    <a:pt x="20" y="0"/>
                    <a:pt x="0" y="9"/>
                    <a:pt x="3" y="19"/>
                  </a:cubicBezTo>
                  <a:cubicBezTo>
                    <a:pt x="22" y="16"/>
                    <a:pt x="22" y="16"/>
                    <a:pt x="22" y="16"/>
                  </a:cubicBezTo>
                  <a:lnTo>
                    <a:pt x="20" y="0"/>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ïS1íḑê">
              <a:extLst>
                <a:ext uri="{FF2B5EF4-FFF2-40B4-BE49-F238E27FC236}">
                  <a16:creationId xmlns:a16="http://schemas.microsoft.com/office/drawing/2014/main" xmlns="" id="{805A9DDD-710F-42BB-BE44-52721F6DC439}"/>
                </a:ext>
              </a:extLst>
            </p:cNvPr>
            <p:cNvSpPr/>
            <p:nvPr/>
          </p:nvSpPr>
          <p:spPr bwMode="auto">
            <a:xfrm>
              <a:off x="6618256" y="3690128"/>
              <a:ext cx="64246" cy="93261"/>
            </a:xfrm>
            <a:custGeom>
              <a:avLst/>
              <a:gdLst>
                <a:gd name="T0" fmla="*/ 0 w 15"/>
                <a:gd name="T1" fmla="*/ 22 h 22"/>
                <a:gd name="T2" fmla="*/ 0 w 15"/>
                <a:gd name="T3" fmla="*/ 14 h 22"/>
                <a:gd name="T4" fmla="*/ 15 w 15"/>
                <a:gd name="T5" fmla="*/ 0 h 22"/>
                <a:gd name="T6" fmla="*/ 7 w 15"/>
                <a:gd name="T7" fmla="*/ 14 h 22"/>
                <a:gd name="T8" fmla="*/ 6 w 15"/>
                <a:gd name="T9" fmla="*/ 19 h 22"/>
                <a:gd name="T10" fmla="*/ 0 w 15"/>
                <a:gd name="T11" fmla="*/ 22 h 22"/>
              </a:gdLst>
              <a:ahLst/>
              <a:cxnLst>
                <a:cxn ang="0">
                  <a:pos x="T0" y="T1"/>
                </a:cxn>
                <a:cxn ang="0">
                  <a:pos x="T2" y="T3"/>
                </a:cxn>
                <a:cxn ang="0">
                  <a:pos x="T4" y="T5"/>
                </a:cxn>
                <a:cxn ang="0">
                  <a:pos x="T6" y="T7"/>
                </a:cxn>
                <a:cxn ang="0">
                  <a:pos x="T8" y="T9"/>
                </a:cxn>
                <a:cxn ang="0">
                  <a:pos x="T10" y="T11"/>
                </a:cxn>
              </a:cxnLst>
              <a:rect l="0" t="0" r="r" b="b"/>
              <a:pathLst>
                <a:path w="15" h="22">
                  <a:moveTo>
                    <a:pt x="0" y="22"/>
                  </a:moveTo>
                  <a:cubicBezTo>
                    <a:pt x="0" y="14"/>
                    <a:pt x="0" y="14"/>
                    <a:pt x="0" y="14"/>
                  </a:cubicBezTo>
                  <a:cubicBezTo>
                    <a:pt x="0" y="14"/>
                    <a:pt x="12" y="5"/>
                    <a:pt x="15" y="0"/>
                  </a:cubicBezTo>
                  <a:cubicBezTo>
                    <a:pt x="14" y="2"/>
                    <a:pt x="12" y="9"/>
                    <a:pt x="7" y="14"/>
                  </a:cubicBezTo>
                  <a:cubicBezTo>
                    <a:pt x="6" y="15"/>
                    <a:pt x="6" y="18"/>
                    <a:pt x="6" y="19"/>
                  </a:cubicBezTo>
                  <a:lnTo>
                    <a:pt x="0" y="22"/>
                  </a:lnTo>
                  <a:close/>
                </a:path>
              </a:pathLst>
            </a:custGeom>
            <a:solidFill>
              <a:srgbClr val="D78E7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ïṧľidê">
              <a:extLst>
                <a:ext uri="{FF2B5EF4-FFF2-40B4-BE49-F238E27FC236}">
                  <a16:creationId xmlns:a16="http://schemas.microsoft.com/office/drawing/2014/main" xmlns="" id="{3CABF3D8-CA67-456B-BF10-C664E80B55A1}"/>
                </a:ext>
              </a:extLst>
            </p:cNvPr>
            <p:cNvSpPr/>
            <p:nvPr/>
          </p:nvSpPr>
          <p:spPr bwMode="auto">
            <a:xfrm>
              <a:off x="6427591" y="3439362"/>
              <a:ext cx="350244" cy="354389"/>
            </a:xfrm>
            <a:custGeom>
              <a:avLst/>
              <a:gdLst>
                <a:gd name="T0" fmla="*/ 22 w 81"/>
                <a:gd name="T1" fmla="*/ 8 h 82"/>
                <a:gd name="T2" fmla="*/ 33 w 81"/>
                <a:gd name="T3" fmla="*/ 9 h 82"/>
                <a:gd name="T4" fmla="*/ 66 w 81"/>
                <a:gd name="T5" fmla="*/ 59 h 82"/>
                <a:gd name="T6" fmla="*/ 26 w 81"/>
                <a:gd name="T7" fmla="*/ 44 h 82"/>
                <a:gd name="T8" fmla="*/ 17 w 81"/>
                <a:gd name="T9" fmla="*/ 31 h 82"/>
                <a:gd name="T10" fmla="*/ 22 w 81"/>
                <a:gd name="T11" fmla="*/ 8 h 82"/>
              </a:gdLst>
              <a:ahLst/>
              <a:cxnLst>
                <a:cxn ang="0">
                  <a:pos x="T0" y="T1"/>
                </a:cxn>
                <a:cxn ang="0">
                  <a:pos x="T2" y="T3"/>
                </a:cxn>
                <a:cxn ang="0">
                  <a:pos x="T4" y="T5"/>
                </a:cxn>
                <a:cxn ang="0">
                  <a:pos x="T6" y="T7"/>
                </a:cxn>
                <a:cxn ang="0">
                  <a:pos x="T8" y="T9"/>
                </a:cxn>
                <a:cxn ang="0">
                  <a:pos x="T10" y="T11"/>
                </a:cxn>
              </a:cxnLst>
              <a:rect l="0" t="0" r="r" b="b"/>
              <a:pathLst>
                <a:path w="81" h="82">
                  <a:moveTo>
                    <a:pt x="22" y="8"/>
                  </a:moveTo>
                  <a:cubicBezTo>
                    <a:pt x="27" y="11"/>
                    <a:pt x="33" y="9"/>
                    <a:pt x="33" y="9"/>
                  </a:cubicBezTo>
                  <a:cubicBezTo>
                    <a:pt x="69" y="1"/>
                    <a:pt x="81" y="37"/>
                    <a:pt x="66" y="59"/>
                  </a:cubicBezTo>
                  <a:cubicBezTo>
                    <a:pt x="50" y="82"/>
                    <a:pt x="26" y="44"/>
                    <a:pt x="26" y="44"/>
                  </a:cubicBezTo>
                  <a:cubicBezTo>
                    <a:pt x="17" y="31"/>
                    <a:pt x="17" y="31"/>
                    <a:pt x="17" y="31"/>
                  </a:cubicBezTo>
                  <a:cubicBezTo>
                    <a:pt x="9" y="27"/>
                    <a:pt x="0" y="0"/>
                    <a:pt x="22" y="8"/>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iŝľïdé">
              <a:extLst>
                <a:ext uri="{FF2B5EF4-FFF2-40B4-BE49-F238E27FC236}">
                  <a16:creationId xmlns:a16="http://schemas.microsoft.com/office/drawing/2014/main" xmlns="" id="{33DC4C70-C0DF-4EE2-A7DB-331FEDF52720}"/>
                </a:ext>
              </a:extLst>
            </p:cNvPr>
            <p:cNvSpPr/>
            <p:nvPr/>
          </p:nvSpPr>
          <p:spPr bwMode="auto">
            <a:xfrm>
              <a:off x="6471113" y="3443507"/>
              <a:ext cx="306722" cy="267346"/>
            </a:xfrm>
            <a:custGeom>
              <a:avLst/>
              <a:gdLst>
                <a:gd name="T0" fmla="*/ 47 w 71"/>
                <a:gd name="T1" fmla="*/ 61 h 62"/>
                <a:gd name="T2" fmla="*/ 52 w 71"/>
                <a:gd name="T3" fmla="*/ 62 h 62"/>
                <a:gd name="T4" fmla="*/ 56 w 71"/>
                <a:gd name="T5" fmla="*/ 58 h 62"/>
                <a:gd name="T6" fmla="*/ 23 w 71"/>
                <a:gd name="T7" fmla="*/ 8 h 62"/>
                <a:gd name="T8" fmla="*/ 12 w 71"/>
                <a:gd name="T9" fmla="*/ 7 h 62"/>
                <a:gd name="T10" fmla="*/ 0 w 71"/>
                <a:gd name="T11" fmla="*/ 7 h 62"/>
                <a:gd name="T12" fmla="*/ 20 w 71"/>
                <a:gd name="T13" fmla="*/ 14 h 62"/>
                <a:gd name="T14" fmla="*/ 57 w 71"/>
                <a:gd name="T15" fmla="*/ 42 h 62"/>
                <a:gd name="T16" fmla="*/ 47 w 71"/>
                <a:gd name="T17"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2">
                  <a:moveTo>
                    <a:pt x="47" y="61"/>
                  </a:moveTo>
                  <a:cubicBezTo>
                    <a:pt x="47" y="61"/>
                    <a:pt x="48" y="62"/>
                    <a:pt x="52" y="62"/>
                  </a:cubicBezTo>
                  <a:cubicBezTo>
                    <a:pt x="53" y="61"/>
                    <a:pt x="55" y="60"/>
                    <a:pt x="56" y="58"/>
                  </a:cubicBezTo>
                  <a:cubicBezTo>
                    <a:pt x="71" y="36"/>
                    <a:pt x="59" y="0"/>
                    <a:pt x="23" y="8"/>
                  </a:cubicBezTo>
                  <a:cubicBezTo>
                    <a:pt x="23" y="8"/>
                    <a:pt x="17" y="10"/>
                    <a:pt x="12" y="7"/>
                  </a:cubicBezTo>
                  <a:cubicBezTo>
                    <a:pt x="6" y="5"/>
                    <a:pt x="3" y="5"/>
                    <a:pt x="0" y="7"/>
                  </a:cubicBezTo>
                  <a:cubicBezTo>
                    <a:pt x="4" y="10"/>
                    <a:pt x="11" y="15"/>
                    <a:pt x="20" y="14"/>
                  </a:cubicBezTo>
                  <a:cubicBezTo>
                    <a:pt x="44" y="9"/>
                    <a:pt x="64" y="26"/>
                    <a:pt x="57" y="42"/>
                  </a:cubicBezTo>
                  <a:cubicBezTo>
                    <a:pt x="51" y="57"/>
                    <a:pt x="47" y="61"/>
                    <a:pt x="47" y="61"/>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îŝļídè">
              <a:extLst>
                <a:ext uri="{FF2B5EF4-FFF2-40B4-BE49-F238E27FC236}">
                  <a16:creationId xmlns:a16="http://schemas.microsoft.com/office/drawing/2014/main" xmlns="" id="{0A37026C-A32F-4873-A3D7-5ECD9A45C91E}"/>
                </a:ext>
              </a:extLst>
            </p:cNvPr>
            <p:cNvSpPr/>
            <p:nvPr/>
          </p:nvSpPr>
          <p:spPr bwMode="auto">
            <a:xfrm>
              <a:off x="6495983" y="3574072"/>
              <a:ext cx="215534" cy="232114"/>
            </a:xfrm>
            <a:custGeom>
              <a:avLst/>
              <a:gdLst>
                <a:gd name="T0" fmla="*/ 1 w 50"/>
                <a:gd name="T1" fmla="*/ 0 h 54"/>
                <a:gd name="T2" fmla="*/ 0 w 50"/>
                <a:gd name="T3" fmla="*/ 16 h 54"/>
                <a:gd name="T4" fmla="*/ 21 w 50"/>
                <a:gd name="T5" fmla="*/ 45 h 54"/>
                <a:gd name="T6" fmla="*/ 27 w 50"/>
                <a:gd name="T7" fmla="*/ 44 h 54"/>
                <a:gd name="T8" fmla="*/ 27 w 50"/>
                <a:gd name="T9" fmla="*/ 54 h 54"/>
                <a:gd name="T10" fmla="*/ 50 w 50"/>
                <a:gd name="T11" fmla="*/ 45 h 54"/>
                <a:gd name="T12" fmla="*/ 50 w 50"/>
                <a:gd name="T13" fmla="*/ 28 h 54"/>
                <a:gd name="T14" fmla="*/ 29 w 50"/>
                <a:gd name="T15" fmla="*/ 18 h 54"/>
                <a:gd name="T16" fmla="*/ 29 w 50"/>
                <a:gd name="T17" fmla="*/ 21 h 54"/>
                <a:gd name="T18" fmla="*/ 24 w 50"/>
                <a:gd name="T19" fmla="*/ 23 h 54"/>
                <a:gd name="T20" fmla="*/ 23 w 50"/>
                <a:gd name="T21" fmla="*/ 8 h 54"/>
                <a:gd name="T22" fmla="*/ 14 w 50"/>
                <a:gd name="T23" fmla="*/ 3 h 54"/>
                <a:gd name="T24" fmla="*/ 1 w 50"/>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54">
                  <a:moveTo>
                    <a:pt x="1" y="0"/>
                  </a:moveTo>
                  <a:cubicBezTo>
                    <a:pt x="0" y="16"/>
                    <a:pt x="0" y="16"/>
                    <a:pt x="0" y="16"/>
                  </a:cubicBezTo>
                  <a:cubicBezTo>
                    <a:pt x="1" y="32"/>
                    <a:pt x="3" y="46"/>
                    <a:pt x="21" y="45"/>
                  </a:cubicBezTo>
                  <a:cubicBezTo>
                    <a:pt x="23" y="45"/>
                    <a:pt x="25" y="45"/>
                    <a:pt x="27" y="44"/>
                  </a:cubicBezTo>
                  <a:cubicBezTo>
                    <a:pt x="27" y="54"/>
                    <a:pt x="27" y="54"/>
                    <a:pt x="27" y="54"/>
                  </a:cubicBezTo>
                  <a:cubicBezTo>
                    <a:pt x="50" y="45"/>
                    <a:pt x="50" y="45"/>
                    <a:pt x="50" y="45"/>
                  </a:cubicBezTo>
                  <a:cubicBezTo>
                    <a:pt x="50" y="28"/>
                    <a:pt x="50" y="28"/>
                    <a:pt x="50" y="28"/>
                  </a:cubicBezTo>
                  <a:cubicBezTo>
                    <a:pt x="50" y="28"/>
                    <a:pt x="31" y="24"/>
                    <a:pt x="29" y="18"/>
                  </a:cubicBezTo>
                  <a:cubicBezTo>
                    <a:pt x="29" y="21"/>
                    <a:pt x="29" y="21"/>
                    <a:pt x="29" y="21"/>
                  </a:cubicBezTo>
                  <a:cubicBezTo>
                    <a:pt x="24" y="23"/>
                    <a:pt x="24" y="23"/>
                    <a:pt x="24" y="23"/>
                  </a:cubicBezTo>
                  <a:cubicBezTo>
                    <a:pt x="23" y="8"/>
                    <a:pt x="23" y="8"/>
                    <a:pt x="23" y="8"/>
                  </a:cubicBezTo>
                  <a:cubicBezTo>
                    <a:pt x="23" y="5"/>
                    <a:pt x="17" y="3"/>
                    <a:pt x="14" y="3"/>
                  </a:cubicBezTo>
                  <a:cubicBezTo>
                    <a:pt x="9" y="3"/>
                    <a:pt x="2" y="2"/>
                    <a:pt x="1" y="0"/>
                  </a:cubicBez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îś1ïdè">
              <a:extLst>
                <a:ext uri="{FF2B5EF4-FFF2-40B4-BE49-F238E27FC236}">
                  <a16:creationId xmlns:a16="http://schemas.microsoft.com/office/drawing/2014/main" xmlns="" id="{466B2FDE-CBE8-48FB-9343-9CAD751FD46B}"/>
                </a:ext>
              </a:extLst>
            </p:cNvPr>
            <p:cNvSpPr/>
            <p:nvPr/>
          </p:nvSpPr>
          <p:spPr bwMode="auto">
            <a:xfrm>
              <a:off x="6622401" y="3630027"/>
              <a:ext cx="51812" cy="60102"/>
            </a:xfrm>
            <a:custGeom>
              <a:avLst/>
              <a:gdLst>
                <a:gd name="T0" fmla="*/ 12 w 12"/>
                <a:gd name="T1" fmla="*/ 7 h 14"/>
                <a:gd name="T2" fmla="*/ 6 w 12"/>
                <a:gd name="T3" fmla="*/ 0 h 14"/>
                <a:gd name="T4" fmla="*/ 0 w 12"/>
                <a:gd name="T5" fmla="*/ 7 h 14"/>
                <a:gd name="T6" fmla="*/ 6 w 12"/>
                <a:gd name="T7" fmla="*/ 14 h 14"/>
                <a:gd name="T8" fmla="*/ 12 w 12"/>
                <a:gd name="T9" fmla="*/ 7 h 14"/>
              </a:gdLst>
              <a:ahLst/>
              <a:cxnLst>
                <a:cxn ang="0">
                  <a:pos x="T0" y="T1"/>
                </a:cxn>
                <a:cxn ang="0">
                  <a:pos x="T2" y="T3"/>
                </a:cxn>
                <a:cxn ang="0">
                  <a:pos x="T4" y="T5"/>
                </a:cxn>
                <a:cxn ang="0">
                  <a:pos x="T6" y="T7"/>
                </a:cxn>
                <a:cxn ang="0">
                  <a:pos x="T8" y="T9"/>
                </a:cxn>
              </a:cxnLst>
              <a:rect l="0" t="0" r="r" b="b"/>
              <a:pathLst>
                <a:path w="12" h="14">
                  <a:moveTo>
                    <a:pt x="12" y="7"/>
                  </a:moveTo>
                  <a:cubicBezTo>
                    <a:pt x="12" y="3"/>
                    <a:pt x="9" y="0"/>
                    <a:pt x="6" y="0"/>
                  </a:cubicBezTo>
                  <a:cubicBezTo>
                    <a:pt x="2" y="0"/>
                    <a:pt x="0" y="3"/>
                    <a:pt x="0" y="7"/>
                  </a:cubicBezTo>
                  <a:cubicBezTo>
                    <a:pt x="0" y="11"/>
                    <a:pt x="3" y="14"/>
                    <a:pt x="6" y="14"/>
                  </a:cubicBezTo>
                  <a:cubicBezTo>
                    <a:pt x="10" y="13"/>
                    <a:pt x="12" y="10"/>
                    <a:pt x="12" y="7"/>
                  </a:cubicBez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ï$1îdé">
              <a:extLst>
                <a:ext uri="{FF2B5EF4-FFF2-40B4-BE49-F238E27FC236}">
                  <a16:creationId xmlns:a16="http://schemas.microsoft.com/office/drawing/2014/main" xmlns="" id="{7250137C-22E9-47D6-82BC-B7FC87D2C3B0}"/>
                </a:ext>
              </a:extLst>
            </p:cNvPr>
            <p:cNvSpPr/>
            <p:nvPr/>
          </p:nvSpPr>
          <p:spPr bwMode="auto">
            <a:xfrm>
              <a:off x="6612040" y="3706708"/>
              <a:ext cx="62173" cy="99477"/>
            </a:xfrm>
            <a:custGeom>
              <a:avLst/>
              <a:gdLst>
                <a:gd name="T0" fmla="*/ 14 w 14"/>
                <a:gd name="T1" fmla="*/ 0 h 23"/>
                <a:gd name="T2" fmla="*/ 0 w 14"/>
                <a:gd name="T3" fmla="*/ 13 h 23"/>
                <a:gd name="T4" fmla="*/ 0 w 14"/>
                <a:gd name="T5" fmla="*/ 23 h 23"/>
                <a:gd name="T6" fmla="*/ 7 w 14"/>
                <a:gd name="T7" fmla="*/ 21 h 23"/>
                <a:gd name="T8" fmla="*/ 7 w 14"/>
                <a:gd name="T9" fmla="*/ 15 h 23"/>
                <a:gd name="T10" fmla="*/ 14 w 14"/>
                <a:gd name="T11" fmla="*/ 0 h 23"/>
              </a:gdLst>
              <a:ahLst/>
              <a:cxnLst>
                <a:cxn ang="0">
                  <a:pos x="T0" y="T1"/>
                </a:cxn>
                <a:cxn ang="0">
                  <a:pos x="T2" y="T3"/>
                </a:cxn>
                <a:cxn ang="0">
                  <a:pos x="T4" y="T5"/>
                </a:cxn>
                <a:cxn ang="0">
                  <a:pos x="T6" y="T7"/>
                </a:cxn>
                <a:cxn ang="0">
                  <a:pos x="T8" y="T9"/>
                </a:cxn>
                <a:cxn ang="0">
                  <a:pos x="T10" y="T11"/>
                </a:cxn>
              </a:cxnLst>
              <a:rect l="0" t="0" r="r" b="b"/>
              <a:pathLst>
                <a:path w="14" h="23">
                  <a:moveTo>
                    <a:pt x="14" y="0"/>
                  </a:moveTo>
                  <a:cubicBezTo>
                    <a:pt x="12" y="6"/>
                    <a:pt x="0" y="13"/>
                    <a:pt x="0" y="13"/>
                  </a:cubicBezTo>
                  <a:cubicBezTo>
                    <a:pt x="0" y="23"/>
                    <a:pt x="0" y="23"/>
                    <a:pt x="0" y="23"/>
                  </a:cubicBezTo>
                  <a:cubicBezTo>
                    <a:pt x="7" y="21"/>
                    <a:pt x="7" y="21"/>
                    <a:pt x="7" y="21"/>
                  </a:cubicBezTo>
                  <a:cubicBezTo>
                    <a:pt x="7" y="20"/>
                    <a:pt x="6" y="17"/>
                    <a:pt x="7" y="15"/>
                  </a:cubicBezTo>
                  <a:cubicBezTo>
                    <a:pt x="10" y="13"/>
                    <a:pt x="14" y="0"/>
                    <a:pt x="14" y="0"/>
                  </a:cubicBezTo>
                  <a:close/>
                </a:path>
              </a:pathLst>
            </a:custGeom>
            <a:solidFill>
              <a:srgbClr val="DD9F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íṧḷíďe">
              <a:extLst>
                <a:ext uri="{FF2B5EF4-FFF2-40B4-BE49-F238E27FC236}">
                  <a16:creationId xmlns:a16="http://schemas.microsoft.com/office/drawing/2014/main" xmlns="" id="{BF5F822D-06D9-418C-8F8E-4B84CA6BE66C}"/>
                </a:ext>
              </a:extLst>
            </p:cNvPr>
            <p:cNvSpPr/>
            <p:nvPr/>
          </p:nvSpPr>
          <p:spPr bwMode="auto">
            <a:xfrm>
              <a:off x="6008958" y="4413411"/>
              <a:ext cx="905659" cy="874571"/>
            </a:xfrm>
            <a:custGeom>
              <a:avLst/>
              <a:gdLst>
                <a:gd name="T0" fmla="*/ 65 w 210"/>
                <a:gd name="T1" fmla="*/ 61 h 203"/>
                <a:gd name="T2" fmla="*/ 0 w 210"/>
                <a:gd name="T3" fmla="*/ 203 h 203"/>
                <a:gd name="T4" fmla="*/ 8 w 210"/>
                <a:gd name="T5" fmla="*/ 203 h 203"/>
                <a:gd name="T6" fmla="*/ 75 w 210"/>
                <a:gd name="T7" fmla="*/ 75 h 203"/>
                <a:gd name="T8" fmla="*/ 136 w 210"/>
                <a:gd name="T9" fmla="*/ 64 h 203"/>
                <a:gd name="T10" fmla="*/ 210 w 210"/>
                <a:gd name="T11" fmla="*/ 3 h 203"/>
                <a:gd name="T12" fmla="*/ 178 w 210"/>
                <a:gd name="T13" fmla="*/ 0 h 203"/>
                <a:gd name="T14" fmla="*/ 65 w 210"/>
                <a:gd name="T15" fmla="*/ 61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03">
                  <a:moveTo>
                    <a:pt x="65" y="61"/>
                  </a:moveTo>
                  <a:cubicBezTo>
                    <a:pt x="0" y="203"/>
                    <a:pt x="0" y="203"/>
                    <a:pt x="0" y="203"/>
                  </a:cubicBezTo>
                  <a:cubicBezTo>
                    <a:pt x="8" y="203"/>
                    <a:pt x="8" y="203"/>
                    <a:pt x="8" y="203"/>
                  </a:cubicBezTo>
                  <a:cubicBezTo>
                    <a:pt x="75" y="75"/>
                    <a:pt x="75" y="75"/>
                    <a:pt x="75" y="75"/>
                  </a:cubicBezTo>
                  <a:cubicBezTo>
                    <a:pt x="136" y="64"/>
                    <a:pt x="136" y="64"/>
                    <a:pt x="136" y="64"/>
                  </a:cubicBezTo>
                  <a:cubicBezTo>
                    <a:pt x="202" y="54"/>
                    <a:pt x="210" y="3"/>
                    <a:pt x="210" y="3"/>
                  </a:cubicBezTo>
                  <a:cubicBezTo>
                    <a:pt x="178" y="0"/>
                    <a:pt x="178" y="0"/>
                    <a:pt x="178" y="0"/>
                  </a:cubicBezTo>
                  <a:cubicBezTo>
                    <a:pt x="164" y="19"/>
                    <a:pt x="136" y="51"/>
                    <a:pt x="65" y="61"/>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îŝľïďe">
              <a:extLst>
                <a:ext uri="{FF2B5EF4-FFF2-40B4-BE49-F238E27FC236}">
                  <a16:creationId xmlns:a16="http://schemas.microsoft.com/office/drawing/2014/main" xmlns="" id="{62B3365D-B472-4B2A-AC4F-A8BB45A40A83}"/>
                </a:ext>
              </a:extLst>
            </p:cNvPr>
            <p:cNvSpPr/>
            <p:nvPr/>
          </p:nvSpPr>
          <p:spPr bwMode="auto">
            <a:xfrm>
              <a:off x="4711608" y="4517033"/>
              <a:ext cx="426923" cy="787529"/>
            </a:xfrm>
            <a:custGeom>
              <a:avLst/>
              <a:gdLst>
                <a:gd name="T0" fmla="*/ 50 w 99"/>
                <a:gd name="T1" fmla="*/ 10 h 183"/>
                <a:gd name="T2" fmla="*/ 55 w 99"/>
                <a:gd name="T3" fmla="*/ 57 h 183"/>
                <a:gd name="T4" fmla="*/ 0 w 99"/>
                <a:gd name="T5" fmla="*/ 174 h 183"/>
                <a:gd name="T6" fmla="*/ 9 w 99"/>
                <a:gd name="T7" fmla="*/ 183 h 183"/>
                <a:gd name="T8" fmla="*/ 21 w 99"/>
                <a:gd name="T9" fmla="*/ 178 h 183"/>
                <a:gd name="T10" fmla="*/ 95 w 99"/>
                <a:gd name="T11" fmla="*/ 54 h 183"/>
                <a:gd name="T12" fmla="*/ 90 w 99"/>
                <a:gd name="T13" fmla="*/ 0 h 183"/>
                <a:gd name="T14" fmla="*/ 50 w 99"/>
                <a:gd name="T15" fmla="*/ 1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83">
                  <a:moveTo>
                    <a:pt x="50" y="10"/>
                  </a:moveTo>
                  <a:cubicBezTo>
                    <a:pt x="50" y="10"/>
                    <a:pt x="57" y="47"/>
                    <a:pt x="55" y="57"/>
                  </a:cubicBezTo>
                  <a:cubicBezTo>
                    <a:pt x="52" y="67"/>
                    <a:pt x="0" y="174"/>
                    <a:pt x="0" y="174"/>
                  </a:cubicBezTo>
                  <a:cubicBezTo>
                    <a:pt x="9" y="183"/>
                    <a:pt x="9" y="183"/>
                    <a:pt x="9" y="183"/>
                  </a:cubicBezTo>
                  <a:cubicBezTo>
                    <a:pt x="21" y="178"/>
                    <a:pt x="21" y="178"/>
                    <a:pt x="21" y="178"/>
                  </a:cubicBezTo>
                  <a:cubicBezTo>
                    <a:pt x="21" y="178"/>
                    <a:pt x="92" y="63"/>
                    <a:pt x="95" y="54"/>
                  </a:cubicBezTo>
                  <a:cubicBezTo>
                    <a:pt x="99" y="40"/>
                    <a:pt x="90" y="0"/>
                    <a:pt x="90" y="0"/>
                  </a:cubicBezTo>
                  <a:lnTo>
                    <a:pt x="50" y="10"/>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îšḷïḍé">
              <a:extLst>
                <a:ext uri="{FF2B5EF4-FFF2-40B4-BE49-F238E27FC236}">
                  <a16:creationId xmlns:a16="http://schemas.microsoft.com/office/drawing/2014/main" xmlns="" id="{A6BDF832-6293-4511-B419-BF11E348EE5E}"/>
                </a:ext>
              </a:extLst>
            </p:cNvPr>
            <p:cNvSpPr/>
            <p:nvPr/>
          </p:nvSpPr>
          <p:spPr bwMode="auto">
            <a:xfrm>
              <a:off x="4802796" y="4517033"/>
              <a:ext cx="323301" cy="766804"/>
            </a:xfrm>
            <a:custGeom>
              <a:avLst/>
              <a:gdLst>
                <a:gd name="T0" fmla="*/ 75 w 75"/>
                <a:gd name="T1" fmla="*/ 51 h 178"/>
                <a:gd name="T2" fmla="*/ 75 w 75"/>
                <a:gd name="T3" fmla="*/ 39 h 178"/>
                <a:gd name="T4" fmla="*/ 69 w 75"/>
                <a:gd name="T5" fmla="*/ 0 h 178"/>
                <a:gd name="T6" fmla="*/ 48 w 75"/>
                <a:gd name="T7" fmla="*/ 5 h 178"/>
                <a:gd name="T8" fmla="*/ 50 w 75"/>
                <a:gd name="T9" fmla="*/ 80 h 178"/>
                <a:gd name="T10" fmla="*/ 0 w 75"/>
                <a:gd name="T11" fmla="*/ 178 h 178"/>
                <a:gd name="T12" fmla="*/ 74 w 75"/>
                <a:gd name="T13" fmla="*/ 54 h 178"/>
                <a:gd name="T14" fmla="*/ 75 w 75"/>
                <a:gd name="T15" fmla="*/ 51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178">
                  <a:moveTo>
                    <a:pt x="75" y="51"/>
                  </a:moveTo>
                  <a:cubicBezTo>
                    <a:pt x="75" y="39"/>
                    <a:pt x="75" y="39"/>
                    <a:pt x="75" y="39"/>
                  </a:cubicBezTo>
                  <a:cubicBezTo>
                    <a:pt x="74" y="22"/>
                    <a:pt x="69" y="0"/>
                    <a:pt x="69" y="0"/>
                  </a:cubicBezTo>
                  <a:cubicBezTo>
                    <a:pt x="48" y="5"/>
                    <a:pt x="48" y="5"/>
                    <a:pt x="48" y="5"/>
                  </a:cubicBezTo>
                  <a:cubicBezTo>
                    <a:pt x="49" y="13"/>
                    <a:pt x="56" y="65"/>
                    <a:pt x="50" y="80"/>
                  </a:cubicBezTo>
                  <a:cubicBezTo>
                    <a:pt x="43" y="96"/>
                    <a:pt x="0" y="178"/>
                    <a:pt x="0" y="178"/>
                  </a:cubicBezTo>
                  <a:cubicBezTo>
                    <a:pt x="0" y="178"/>
                    <a:pt x="71" y="63"/>
                    <a:pt x="74" y="54"/>
                  </a:cubicBezTo>
                  <a:cubicBezTo>
                    <a:pt x="74" y="53"/>
                    <a:pt x="74" y="52"/>
                    <a:pt x="75" y="51"/>
                  </a:cubicBezTo>
                  <a:close/>
                </a:path>
              </a:pathLst>
            </a:custGeom>
            <a:solidFill>
              <a:srgbClr val="DD9F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îṩḻîḓè">
              <a:extLst>
                <a:ext uri="{FF2B5EF4-FFF2-40B4-BE49-F238E27FC236}">
                  <a16:creationId xmlns:a16="http://schemas.microsoft.com/office/drawing/2014/main" xmlns="" id="{7446A07A-8D84-481C-BB12-DB033372F8A0}"/>
                </a:ext>
              </a:extLst>
            </p:cNvPr>
            <p:cNvSpPr/>
            <p:nvPr/>
          </p:nvSpPr>
          <p:spPr bwMode="auto">
            <a:xfrm>
              <a:off x="5134387" y="5292127"/>
              <a:ext cx="250766" cy="138854"/>
            </a:xfrm>
            <a:custGeom>
              <a:avLst/>
              <a:gdLst>
                <a:gd name="T0" fmla="*/ 0 w 58"/>
                <a:gd name="T1" fmla="*/ 0 h 32"/>
                <a:gd name="T2" fmla="*/ 0 w 58"/>
                <a:gd name="T3" fmla="*/ 28 h 32"/>
                <a:gd name="T4" fmla="*/ 5 w 58"/>
                <a:gd name="T5" fmla="*/ 28 h 32"/>
                <a:gd name="T6" fmla="*/ 8 w 58"/>
                <a:gd name="T7" fmla="*/ 15 h 32"/>
                <a:gd name="T8" fmla="*/ 22 w 58"/>
                <a:gd name="T9" fmla="*/ 29 h 32"/>
                <a:gd name="T10" fmla="*/ 58 w 58"/>
                <a:gd name="T11" fmla="*/ 30 h 32"/>
                <a:gd name="T12" fmla="*/ 23 w 58"/>
                <a:gd name="T13" fmla="*/ 3 h 32"/>
                <a:gd name="T14" fmla="*/ 0 w 58"/>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2">
                  <a:moveTo>
                    <a:pt x="0" y="0"/>
                  </a:moveTo>
                  <a:cubicBezTo>
                    <a:pt x="0" y="28"/>
                    <a:pt x="0" y="28"/>
                    <a:pt x="0" y="28"/>
                  </a:cubicBezTo>
                  <a:cubicBezTo>
                    <a:pt x="5" y="28"/>
                    <a:pt x="5" y="28"/>
                    <a:pt x="5" y="28"/>
                  </a:cubicBezTo>
                  <a:cubicBezTo>
                    <a:pt x="8" y="15"/>
                    <a:pt x="8" y="15"/>
                    <a:pt x="8" y="15"/>
                  </a:cubicBezTo>
                  <a:cubicBezTo>
                    <a:pt x="8" y="15"/>
                    <a:pt x="13" y="29"/>
                    <a:pt x="22" y="29"/>
                  </a:cubicBezTo>
                  <a:cubicBezTo>
                    <a:pt x="32" y="29"/>
                    <a:pt x="57" y="32"/>
                    <a:pt x="58" y="30"/>
                  </a:cubicBezTo>
                  <a:cubicBezTo>
                    <a:pt x="58" y="28"/>
                    <a:pt x="24" y="4"/>
                    <a:pt x="23" y="3"/>
                  </a:cubicBezTo>
                  <a:cubicBezTo>
                    <a:pt x="21" y="2"/>
                    <a:pt x="0" y="0"/>
                    <a:pt x="0" y="0"/>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ïSḷïḋê">
              <a:extLst>
                <a:ext uri="{FF2B5EF4-FFF2-40B4-BE49-F238E27FC236}">
                  <a16:creationId xmlns:a16="http://schemas.microsoft.com/office/drawing/2014/main" xmlns="" id="{15BF7C39-CFB8-4347-9049-54403D4B1DCF}"/>
                </a:ext>
              </a:extLst>
            </p:cNvPr>
            <p:cNvSpPr/>
            <p:nvPr/>
          </p:nvSpPr>
          <p:spPr bwMode="auto">
            <a:xfrm>
              <a:off x="4682594" y="5267257"/>
              <a:ext cx="248693" cy="163724"/>
            </a:xfrm>
            <a:custGeom>
              <a:avLst/>
              <a:gdLst>
                <a:gd name="T0" fmla="*/ 7 w 58"/>
                <a:gd name="T1" fmla="*/ 0 h 38"/>
                <a:gd name="T2" fmla="*/ 0 w 58"/>
                <a:gd name="T3" fmla="*/ 24 h 38"/>
                <a:gd name="T4" fmla="*/ 6 w 58"/>
                <a:gd name="T5" fmla="*/ 25 h 38"/>
                <a:gd name="T6" fmla="*/ 11 w 58"/>
                <a:gd name="T7" fmla="*/ 13 h 38"/>
                <a:gd name="T8" fmla="*/ 22 w 58"/>
                <a:gd name="T9" fmla="*/ 29 h 38"/>
                <a:gd name="T10" fmla="*/ 57 w 58"/>
                <a:gd name="T11" fmla="*/ 36 h 38"/>
                <a:gd name="T12" fmla="*/ 28 w 58"/>
                <a:gd name="T13" fmla="*/ 5 h 38"/>
                <a:gd name="T14" fmla="*/ 7 w 58"/>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8">
                  <a:moveTo>
                    <a:pt x="7" y="0"/>
                  </a:moveTo>
                  <a:cubicBezTo>
                    <a:pt x="0" y="24"/>
                    <a:pt x="0" y="24"/>
                    <a:pt x="0" y="24"/>
                  </a:cubicBezTo>
                  <a:cubicBezTo>
                    <a:pt x="6" y="25"/>
                    <a:pt x="6" y="25"/>
                    <a:pt x="6" y="25"/>
                  </a:cubicBezTo>
                  <a:cubicBezTo>
                    <a:pt x="11" y="13"/>
                    <a:pt x="11" y="13"/>
                    <a:pt x="11" y="13"/>
                  </a:cubicBezTo>
                  <a:cubicBezTo>
                    <a:pt x="11" y="13"/>
                    <a:pt x="13" y="27"/>
                    <a:pt x="22" y="29"/>
                  </a:cubicBezTo>
                  <a:cubicBezTo>
                    <a:pt x="32" y="31"/>
                    <a:pt x="56" y="38"/>
                    <a:pt x="57" y="36"/>
                  </a:cubicBezTo>
                  <a:cubicBezTo>
                    <a:pt x="58" y="34"/>
                    <a:pt x="30" y="6"/>
                    <a:pt x="28" y="5"/>
                  </a:cubicBezTo>
                  <a:cubicBezTo>
                    <a:pt x="26" y="4"/>
                    <a:pt x="7" y="0"/>
                    <a:pt x="7" y="0"/>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ïṩļïḑè">
              <a:extLst>
                <a:ext uri="{FF2B5EF4-FFF2-40B4-BE49-F238E27FC236}">
                  <a16:creationId xmlns:a16="http://schemas.microsoft.com/office/drawing/2014/main" xmlns="" id="{B7FC078E-CB35-4B21-8EBD-54A4F284C10F}"/>
                </a:ext>
              </a:extLst>
            </p:cNvPr>
            <p:cNvSpPr/>
            <p:nvPr/>
          </p:nvSpPr>
          <p:spPr bwMode="auto">
            <a:xfrm>
              <a:off x="4889838" y="2956483"/>
              <a:ext cx="646602" cy="551270"/>
            </a:xfrm>
            <a:custGeom>
              <a:avLst/>
              <a:gdLst>
                <a:gd name="T0" fmla="*/ 0 w 150"/>
                <a:gd name="T1" fmla="*/ 93 h 128"/>
                <a:gd name="T2" fmla="*/ 138 w 150"/>
                <a:gd name="T3" fmla="*/ 0 h 128"/>
                <a:gd name="T4" fmla="*/ 150 w 150"/>
                <a:gd name="T5" fmla="*/ 13 h 128"/>
                <a:gd name="T6" fmla="*/ 28 w 150"/>
                <a:gd name="T7" fmla="*/ 128 h 128"/>
                <a:gd name="T8" fmla="*/ 0 w 150"/>
                <a:gd name="T9" fmla="*/ 93 h 128"/>
              </a:gdLst>
              <a:ahLst/>
              <a:cxnLst>
                <a:cxn ang="0">
                  <a:pos x="T0" y="T1"/>
                </a:cxn>
                <a:cxn ang="0">
                  <a:pos x="T2" y="T3"/>
                </a:cxn>
                <a:cxn ang="0">
                  <a:pos x="T4" y="T5"/>
                </a:cxn>
                <a:cxn ang="0">
                  <a:pos x="T6" y="T7"/>
                </a:cxn>
                <a:cxn ang="0">
                  <a:pos x="T8" y="T9"/>
                </a:cxn>
              </a:cxnLst>
              <a:rect l="0" t="0" r="r" b="b"/>
              <a:pathLst>
                <a:path w="150" h="128">
                  <a:moveTo>
                    <a:pt x="0" y="93"/>
                  </a:moveTo>
                  <a:cubicBezTo>
                    <a:pt x="0" y="93"/>
                    <a:pt x="124" y="8"/>
                    <a:pt x="138" y="0"/>
                  </a:cubicBezTo>
                  <a:cubicBezTo>
                    <a:pt x="150" y="13"/>
                    <a:pt x="150" y="13"/>
                    <a:pt x="150" y="13"/>
                  </a:cubicBezTo>
                  <a:cubicBezTo>
                    <a:pt x="28" y="128"/>
                    <a:pt x="28" y="128"/>
                    <a:pt x="28" y="128"/>
                  </a:cubicBezTo>
                  <a:lnTo>
                    <a:pt x="0" y="93"/>
                  </a:lnTo>
                  <a:close/>
                </a:path>
              </a:pathLst>
            </a:custGeom>
            <a:solidFill>
              <a:srgbClr val="81C4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ï$ḻíďè">
              <a:extLst>
                <a:ext uri="{FF2B5EF4-FFF2-40B4-BE49-F238E27FC236}">
                  <a16:creationId xmlns:a16="http://schemas.microsoft.com/office/drawing/2014/main" xmlns="" id="{A5364002-81D5-4F47-842D-F420363B5E6D}"/>
                </a:ext>
              </a:extLst>
            </p:cNvPr>
            <p:cNvSpPr/>
            <p:nvPr/>
          </p:nvSpPr>
          <p:spPr bwMode="auto">
            <a:xfrm>
              <a:off x="4798651" y="3198959"/>
              <a:ext cx="934673" cy="791673"/>
            </a:xfrm>
            <a:custGeom>
              <a:avLst/>
              <a:gdLst>
                <a:gd name="T0" fmla="*/ 88 w 217"/>
                <a:gd name="T1" fmla="*/ 184 h 184"/>
                <a:gd name="T2" fmla="*/ 97 w 217"/>
                <a:gd name="T3" fmla="*/ 106 h 184"/>
                <a:gd name="T4" fmla="*/ 90 w 217"/>
                <a:gd name="T5" fmla="*/ 78 h 184"/>
                <a:gd name="T6" fmla="*/ 145 w 217"/>
                <a:gd name="T7" fmla="*/ 95 h 184"/>
                <a:gd name="T8" fmla="*/ 162 w 217"/>
                <a:gd name="T9" fmla="*/ 90 h 184"/>
                <a:gd name="T10" fmla="*/ 217 w 217"/>
                <a:gd name="T11" fmla="*/ 11 h 184"/>
                <a:gd name="T12" fmla="*/ 202 w 217"/>
                <a:gd name="T13" fmla="*/ 0 h 184"/>
                <a:gd name="T14" fmla="*/ 144 w 217"/>
                <a:gd name="T15" fmla="*/ 55 h 184"/>
                <a:gd name="T16" fmla="*/ 102 w 217"/>
                <a:gd name="T17" fmla="*/ 40 h 184"/>
                <a:gd name="T18" fmla="*/ 39 w 217"/>
                <a:gd name="T19" fmla="*/ 25 h 184"/>
                <a:gd name="T20" fmla="*/ 6 w 217"/>
                <a:gd name="T21" fmla="*/ 64 h 184"/>
                <a:gd name="T22" fmla="*/ 7 w 217"/>
                <a:gd name="T23" fmla="*/ 184 h 184"/>
                <a:gd name="T24" fmla="*/ 88 w 217"/>
                <a:gd name="T2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184">
                  <a:moveTo>
                    <a:pt x="88" y="184"/>
                  </a:moveTo>
                  <a:cubicBezTo>
                    <a:pt x="82" y="151"/>
                    <a:pt x="97" y="127"/>
                    <a:pt x="97" y="106"/>
                  </a:cubicBezTo>
                  <a:cubicBezTo>
                    <a:pt x="97" y="94"/>
                    <a:pt x="90" y="78"/>
                    <a:pt x="90" y="78"/>
                  </a:cubicBezTo>
                  <a:cubicBezTo>
                    <a:pt x="92" y="77"/>
                    <a:pt x="126" y="88"/>
                    <a:pt x="145" y="95"/>
                  </a:cubicBezTo>
                  <a:cubicBezTo>
                    <a:pt x="151" y="97"/>
                    <a:pt x="158" y="95"/>
                    <a:pt x="162" y="90"/>
                  </a:cubicBezTo>
                  <a:cubicBezTo>
                    <a:pt x="192" y="50"/>
                    <a:pt x="216" y="13"/>
                    <a:pt x="217" y="11"/>
                  </a:cubicBezTo>
                  <a:cubicBezTo>
                    <a:pt x="217" y="10"/>
                    <a:pt x="202" y="0"/>
                    <a:pt x="202" y="0"/>
                  </a:cubicBezTo>
                  <a:cubicBezTo>
                    <a:pt x="144" y="55"/>
                    <a:pt x="144" y="55"/>
                    <a:pt x="144" y="55"/>
                  </a:cubicBezTo>
                  <a:cubicBezTo>
                    <a:pt x="144" y="55"/>
                    <a:pt x="106" y="41"/>
                    <a:pt x="102" y="40"/>
                  </a:cubicBezTo>
                  <a:cubicBezTo>
                    <a:pt x="77" y="31"/>
                    <a:pt x="69" y="22"/>
                    <a:pt x="39" y="25"/>
                  </a:cubicBezTo>
                  <a:cubicBezTo>
                    <a:pt x="18" y="27"/>
                    <a:pt x="0" y="44"/>
                    <a:pt x="6" y="64"/>
                  </a:cubicBezTo>
                  <a:cubicBezTo>
                    <a:pt x="13" y="135"/>
                    <a:pt x="16" y="143"/>
                    <a:pt x="7" y="184"/>
                  </a:cubicBezTo>
                  <a:lnTo>
                    <a:pt x="88" y="184"/>
                  </a:lnTo>
                  <a:close/>
                </a:path>
              </a:pathLst>
            </a:custGeom>
            <a:solidFill>
              <a:srgbClr val="81C4E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ïṣľïḋè">
              <a:extLst>
                <a:ext uri="{FF2B5EF4-FFF2-40B4-BE49-F238E27FC236}">
                  <a16:creationId xmlns:a16="http://schemas.microsoft.com/office/drawing/2014/main" xmlns="" id="{EB9CFBB0-924B-49E8-A498-EE14AF01EF5D}"/>
                </a:ext>
              </a:extLst>
            </p:cNvPr>
            <p:cNvSpPr/>
            <p:nvPr/>
          </p:nvSpPr>
          <p:spPr bwMode="auto">
            <a:xfrm>
              <a:off x="5669077" y="3087047"/>
              <a:ext cx="120202" cy="159579"/>
            </a:xfrm>
            <a:custGeom>
              <a:avLst/>
              <a:gdLst>
                <a:gd name="T0" fmla="*/ 0 w 28"/>
                <a:gd name="T1" fmla="*/ 27 h 37"/>
                <a:gd name="T2" fmla="*/ 6 w 28"/>
                <a:gd name="T3" fmla="*/ 11 h 37"/>
                <a:gd name="T4" fmla="*/ 9 w 28"/>
                <a:gd name="T5" fmla="*/ 18 h 37"/>
                <a:gd name="T6" fmla="*/ 24 w 28"/>
                <a:gd name="T7" fmla="*/ 3 h 37"/>
                <a:gd name="T8" fmla="*/ 14 w 28"/>
                <a:gd name="T9" fmla="*/ 37 h 37"/>
                <a:gd name="T10" fmla="*/ 0 w 28"/>
                <a:gd name="T11" fmla="*/ 27 h 37"/>
              </a:gdLst>
              <a:ahLst/>
              <a:cxnLst>
                <a:cxn ang="0">
                  <a:pos x="T0" y="T1"/>
                </a:cxn>
                <a:cxn ang="0">
                  <a:pos x="T2" y="T3"/>
                </a:cxn>
                <a:cxn ang="0">
                  <a:pos x="T4" y="T5"/>
                </a:cxn>
                <a:cxn ang="0">
                  <a:pos x="T6" y="T7"/>
                </a:cxn>
                <a:cxn ang="0">
                  <a:pos x="T8" y="T9"/>
                </a:cxn>
                <a:cxn ang="0">
                  <a:pos x="T10" y="T11"/>
                </a:cxn>
              </a:cxnLst>
              <a:rect l="0" t="0" r="r" b="b"/>
              <a:pathLst>
                <a:path w="28" h="37">
                  <a:moveTo>
                    <a:pt x="0" y="27"/>
                  </a:moveTo>
                  <a:cubicBezTo>
                    <a:pt x="0" y="27"/>
                    <a:pt x="5" y="11"/>
                    <a:pt x="6" y="11"/>
                  </a:cubicBezTo>
                  <a:cubicBezTo>
                    <a:pt x="8" y="11"/>
                    <a:pt x="9" y="16"/>
                    <a:pt x="9" y="18"/>
                  </a:cubicBezTo>
                  <a:cubicBezTo>
                    <a:pt x="8" y="20"/>
                    <a:pt x="20" y="0"/>
                    <a:pt x="24" y="3"/>
                  </a:cubicBezTo>
                  <a:cubicBezTo>
                    <a:pt x="28" y="5"/>
                    <a:pt x="28" y="20"/>
                    <a:pt x="14" y="37"/>
                  </a:cubicBezTo>
                  <a:lnTo>
                    <a:pt x="0" y="27"/>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îsḷîďé">
              <a:extLst>
                <a:ext uri="{FF2B5EF4-FFF2-40B4-BE49-F238E27FC236}">
                  <a16:creationId xmlns:a16="http://schemas.microsoft.com/office/drawing/2014/main" xmlns="" id="{1C996E84-AD1B-44A5-BA71-6F36B845F8ED}"/>
                </a:ext>
              </a:extLst>
            </p:cNvPr>
            <p:cNvSpPr/>
            <p:nvPr/>
          </p:nvSpPr>
          <p:spPr bwMode="auto">
            <a:xfrm>
              <a:off x="5484630" y="2888092"/>
              <a:ext cx="136781" cy="124347"/>
            </a:xfrm>
            <a:custGeom>
              <a:avLst/>
              <a:gdLst>
                <a:gd name="T0" fmla="*/ 11 w 32"/>
                <a:gd name="T1" fmla="*/ 29 h 29"/>
                <a:gd name="T2" fmla="*/ 25 w 32"/>
                <a:gd name="T3" fmla="*/ 20 h 29"/>
                <a:gd name="T4" fmla="*/ 18 w 32"/>
                <a:gd name="T5" fmla="*/ 19 h 29"/>
                <a:gd name="T6" fmla="*/ 29 w 32"/>
                <a:gd name="T7" fmla="*/ 3 h 29"/>
                <a:gd name="T8" fmla="*/ 0 w 32"/>
                <a:gd name="T9" fmla="*/ 17 h 29"/>
                <a:gd name="T10" fmla="*/ 11 w 32"/>
                <a:gd name="T11" fmla="*/ 29 h 29"/>
              </a:gdLst>
              <a:ahLst/>
              <a:cxnLst>
                <a:cxn ang="0">
                  <a:pos x="T0" y="T1"/>
                </a:cxn>
                <a:cxn ang="0">
                  <a:pos x="T2" y="T3"/>
                </a:cxn>
                <a:cxn ang="0">
                  <a:pos x="T4" y="T5"/>
                </a:cxn>
                <a:cxn ang="0">
                  <a:pos x="T6" y="T7"/>
                </a:cxn>
                <a:cxn ang="0">
                  <a:pos x="T8" y="T9"/>
                </a:cxn>
                <a:cxn ang="0">
                  <a:pos x="T10" y="T11"/>
                </a:cxn>
              </a:cxnLst>
              <a:rect l="0" t="0" r="r" b="b"/>
              <a:pathLst>
                <a:path w="32" h="29">
                  <a:moveTo>
                    <a:pt x="11" y="29"/>
                  </a:moveTo>
                  <a:cubicBezTo>
                    <a:pt x="11" y="29"/>
                    <a:pt x="25" y="22"/>
                    <a:pt x="25" y="20"/>
                  </a:cubicBezTo>
                  <a:cubicBezTo>
                    <a:pt x="25" y="19"/>
                    <a:pt x="20" y="18"/>
                    <a:pt x="18" y="19"/>
                  </a:cubicBezTo>
                  <a:cubicBezTo>
                    <a:pt x="16" y="20"/>
                    <a:pt x="32" y="7"/>
                    <a:pt x="29" y="3"/>
                  </a:cubicBezTo>
                  <a:cubicBezTo>
                    <a:pt x="27" y="0"/>
                    <a:pt x="14" y="1"/>
                    <a:pt x="0" y="17"/>
                  </a:cubicBezTo>
                  <a:lnTo>
                    <a:pt x="11" y="29"/>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îṧ1íḑê">
              <a:extLst>
                <a:ext uri="{FF2B5EF4-FFF2-40B4-BE49-F238E27FC236}">
                  <a16:creationId xmlns:a16="http://schemas.microsoft.com/office/drawing/2014/main" xmlns="" id="{EEC49366-1237-47B6-AA8F-343BC260326D}"/>
                </a:ext>
              </a:extLst>
            </p:cNvPr>
            <p:cNvSpPr/>
            <p:nvPr/>
          </p:nvSpPr>
          <p:spPr bwMode="auto">
            <a:xfrm>
              <a:off x="4734406" y="3990632"/>
              <a:ext cx="520184" cy="569923"/>
            </a:xfrm>
            <a:custGeom>
              <a:avLst/>
              <a:gdLst>
                <a:gd name="T0" fmla="*/ 21 w 121"/>
                <a:gd name="T1" fmla="*/ 0 h 132"/>
                <a:gd name="T2" fmla="*/ 45 w 121"/>
                <a:gd name="T3" fmla="*/ 132 h 132"/>
                <a:gd name="T4" fmla="*/ 110 w 121"/>
                <a:gd name="T5" fmla="*/ 132 h 132"/>
                <a:gd name="T6" fmla="*/ 103 w 121"/>
                <a:gd name="T7" fmla="*/ 0 h 132"/>
                <a:gd name="T8" fmla="*/ 21 w 121"/>
                <a:gd name="T9" fmla="*/ 0 h 132"/>
              </a:gdLst>
              <a:ahLst/>
              <a:cxnLst>
                <a:cxn ang="0">
                  <a:pos x="T0" y="T1"/>
                </a:cxn>
                <a:cxn ang="0">
                  <a:pos x="T2" y="T3"/>
                </a:cxn>
                <a:cxn ang="0">
                  <a:pos x="T4" y="T5"/>
                </a:cxn>
                <a:cxn ang="0">
                  <a:pos x="T6" y="T7"/>
                </a:cxn>
                <a:cxn ang="0">
                  <a:pos x="T8" y="T9"/>
                </a:cxn>
              </a:cxnLst>
              <a:rect l="0" t="0" r="r" b="b"/>
              <a:pathLst>
                <a:path w="121" h="132">
                  <a:moveTo>
                    <a:pt x="21" y="0"/>
                  </a:moveTo>
                  <a:cubicBezTo>
                    <a:pt x="18" y="12"/>
                    <a:pt x="0" y="80"/>
                    <a:pt x="45" y="132"/>
                  </a:cubicBezTo>
                  <a:cubicBezTo>
                    <a:pt x="110" y="132"/>
                    <a:pt x="110" y="132"/>
                    <a:pt x="110" y="132"/>
                  </a:cubicBezTo>
                  <a:cubicBezTo>
                    <a:pt x="110" y="132"/>
                    <a:pt x="121" y="56"/>
                    <a:pt x="103" y="0"/>
                  </a:cubicBezTo>
                  <a:lnTo>
                    <a:pt x="21" y="0"/>
                  </a:lnTo>
                  <a:close/>
                </a:path>
              </a:pathLst>
            </a:custGeom>
            <a:solidFill>
              <a:srgbClr val="164F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íṥļîdè">
              <a:extLst>
                <a:ext uri="{FF2B5EF4-FFF2-40B4-BE49-F238E27FC236}">
                  <a16:creationId xmlns:a16="http://schemas.microsoft.com/office/drawing/2014/main" xmlns="" id="{076DB838-C727-42FB-92DB-ED4B33450100}"/>
                </a:ext>
              </a:extLst>
            </p:cNvPr>
            <p:cNvSpPr/>
            <p:nvPr/>
          </p:nvSpPr>
          <p:spPr bwMode="auto">
            <a:xfrm>
              <a:off x="5030764" y="4560555"/>
              <a:ext cx="227969" cy="791673"/>
            </a:xfrm>
            <a:custGeom>
              <a:avLst/>
              <a:gdLst>
                <a:gd name="T0" fmla="*/ 41 w 53"/>
                <a:gd name="T1" fmla="*/ 161 h 184"/>
                <a:gd name="T2" fmla="*/ 41 w 53"/>
                <a:gd name="T3" fmla="*/ 0 h 184"/>
                <a:gd name="T4" fmla="*/ 0 w 53"/>
                <a:gd name="T5" fmla="*/ 0 h 184"/>
                <a:gd name="T6" fmla="*/ 16 w 53"/>
                <a:gd name="T7" fmla="*/ 119 h 184"/>
                <a:gd name="T8" fmla="*/ 24 w 53"/>
                <a:gd name="T9" fmla="*/ 170 h 184"/>
                <a:gd name="T10" fmla="*/ 51 w 53"/>
                <a:gd name="T11" fmla="*/ 180 h 184"/>
                <a:gd name="T12" fmla="*/ 48 w 53"/>
                <a:gd name="T13" fmla="*/ 174 h 184"/>
                <a:gd name="T14" fmla="*/ 41 w 53"/>
                <a:gd name="T15" fmla="*/ 161 h 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84">
                  <a:moveTo>
                    <a:pt x="41" y="161"/>
                  </a:moveTo>
                  <a:cubicBezTo>
                    <a:pt x="41" y="159"/>
                    <a:pt x="41" y="11"/>
                    <a:pt x="41" y="0"/>
                  </a:cubicBezTo>
                  <a:cubicBezTo>
                    <a:pt x="0" y="0"/>
                    <a:pt x="0" y="0"/>
                    <a:pt x="0" y="0"/>
                  </a:cubicBezTo>
                  <a:cubicBezTo>
                    <a:pt x="3" y="25"/>
                    <a:pt x="10" y="78"/>
                    <a:pt x="16" y="119"/>
                  </a:cubicBezTo>
                  <a:cubicBezTo>
                    <a:pt x="20" y="151"/>
                    <a:pt x="24" y="170"/>
                    <a:pt x="24" y="170"/>
                  </a:cubicBezTo>
                  <a:cubicBezTo>
                    <a:pt x="24" y="170"/>
                    <a:pt x="42" y="184"/>
                    <a:pt x="51" y="180"/>
                  </a:cubicBezTo>
                  <a:cubicBezTo>
                    <a:pt x="53" y="179"/>
                    <a:pt x="52" y="177"/>
                    <a:pt x="48" y="174"/>
                  </a:cubicBezTo>
                  <a:cubicBezTo>
                    <a:pt x="47" y="174"/>
                    <a:pt x="41" y="165"/>
                    <a:pt x="41" y="161"/>
                  </a:cubicBez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îşlídè">
              <a:extLst>
                <a:ext uri="{FF2B5EF4-FFF2-40B4-BE49-F238E27FC236}">
                  <a16:creationId xmlns:a16="http://schemas.microsoft.com/office/drawing/2014/main" xmlns="" id="{60E190CA-F7FE-4F43-AF5F-0D4465B84120}"/>
                </a:ext>
              </a:extLst>
            </p:cNvPr>
            <p:cNvSpPr/>
            <p:nvPr/>
          </p:nvSpPr>
          <p:spPr bwMode="auto">
            <a:xfrm>
              <a:off x="5070142" y="3990632"/>
              <a:ext cx="184448" cy="569923"/>
            </a:xfrm>
            <a:custGeom>
              <a:avLst/>
              <a:gdLst>
                <a:gd name="T0" fmla="*/ 18 w 43"/>
                <a:gd name="T1" fmla="*/ 132 h 132"/>
                <a:gd name="T2" fmla="*/ 32 w 43"/>
                <a:gd name="T3" fmla="*/ 132 h 132"/>
                <a:gd name="T4" fmla="*/ 25 w 43"/>
                <a:gd name="T5" fmla="*/ 0 h 132"/>
                <a:gd name="T6" fmla="*/ 0 w 43"/>
                <a:gd name="T7" fmla="*/ 0 h 132"/>
                <a:gd name="T8" fmla="*/ 18 w 43"/>
                <a:gd name="T9" fmla="*/ 132 h 132"/>
              </a:gdLst>
              <a:ahLst/>
              <a:cxnLst>
                <a:cxn ang="0">
                  <a:pos x="T0" y="T1"/>
                </a:cxn>
                <a:cxn ang="0">
                  <a:pos x="T2" y="T3"/>
                </a:cxn>
                <a:cxn ang="0">
                  <a:pos x="T4" y="T5"/>
                </a:cxn>
                <a:cxn ang="0">
                  <a:pos x="T6" y="T7"/>
                </a:cxn>
                <a:cxn ang="0">
                  <a:pos x="T8" y="T9"/>
                </a:cxn>
              </a:cxnLst>
              <a:rect l="0" t="0" r="r" b="b"/>
              <a:pathLst>
                <a:path w="43" h="132">
                  <a:moveTo>
                    <a:pt x="18" y="132"/>
                  </a:moveTo>
                  <a:cubicBezTo>
                    <a:pt x="32" y="132"/>
                    <a:pt x="32" y="132"/>
                    <a:pt x="32" y="132"/>
                  </a:cubicBezTo>
                  <a:cubicBezTo>
                    <a:pt x="32" y="132"/>
                    <a:pt x="43" y="56"/>
                    <a:pt x="25" y="0"/>
                  </a:cubicBezTo>
                  <a:cubicBezTo>
                    <a:pt x="0" y="0"/>
                    <a:pt x="0" y="0"/>
                    <a:pt x="0" y="0"/>
                  </a:cubicBezTo>
                  <a:cubicBezTo>
                    <a:pt x="12" y="35"/>
                    <a:pt x="22" y="88"/>
                    <a:pt x="18" y="132"/>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îṡļîḑe">
              <a:extLst>
                <a:ext uri="{FF2B5EF4-FFF2-40B4-BE49-F238E27FC236}">
                  <a16:creationId xmlns:a16="http://schemas.microsoft.com/office/drawing/2014/main" xmlns="" id="{4E0AACD8-0805-4309-BB58-59E908237F95}"/>
                </a:ext>
              </a:extLst>
            </p:cNvPr>
            <p:cNvSpPr/>
            <p:nvPr/>
          </p:nvSpPr>
          <p:spPr bwMode="auto">
            <a:xfrm>
              <a:off x="5018330" y="3487029"/>
              <a:ext cx="198955" cy="503604"/>
            </a:xfrm>
            <a:custGeom>
              <a:avLst/>
              <a:gdLst>
                <a:gd name="T0" fmla="*/ 39 w 46"/>
                <a:gd name="T1" fmla="*/ 11 h 117"/>
                <a:gd name="T2" fmla="*/ 39 w 46"/>
                <a:gd name="T3" fmla="*/ 11 h 117"/>
                <a:gd name="T4" fmla="*/ 21 w 46"/>
                <a:gd name="T5" fmla="*/ 0 h 117"/>
                <a:gd name="T6" fmla="*/ 31 w 46"/>
                <a:gd name="T7" fmla="*/ 30 h 117"/>
                <a:gd name="T8" fmla="*/ 12 w 46"/>
                <a:gd name="T9" fmla="*/ 117 h 117"/>
                <a:gd name="T10" fmla="*/ 37 w 46"/>
                <a:gd name="T11" fmla="*/ 117 h 117"/>
                <a:gd name="T12" fmla="*/ 46 w 46"/>
                <a:gd name="T13" fmla="*/ 39 h 117"/>
                <a:gd name="T14" fmla="*/ 39 w 46"/>
                <a:gd name="T15" fmla="*/ 11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17">
                  <a:moveTo>
                    <a:pt x="39" y="11"/>
                  </a:moveTo>
                  <a:cubicBezTo>
                    <a:pt x="39" y="11"/>
                    <a:pt x="39" y="11"/>
                    <a:pt x="39" y="11"/>
                  </a:cubicBezTo>
                  <a:cubicBezTo>
                    <a:pt x="21" y="0"/>
                    <a:pt x="21" y="0"/>
                    <a:pt x="21" y="0"/>
                  </a:cubicBezTo>
                  <a:cubicBezTo>
                    <a:pt x="21" y="0"/>
                    <a:pt x="31" y="11"/>
                    <a:pt x="31" y="30"/>
                  </a:cubicBezTo>
                  <a:cubicBezTo>
                    <a:pt x="32" y="47"/>
                    <a:pt x="0" y="54"/>
                    <a:pt x="12" y="117"/>
                  </a:cubicBezTo>
                  <a:cubicBezTo>
                    <a:pt x="37" y="117"/>
                    <a:pt x="37" y="117"/>
                    <a:pt x="37" y="117"/>
                  </a:cubicBezTo>
                  <a:cubicBezTo>
                    <a:pt x="31" y="84"/>
                    <a:pt x="46" y="60"/>
                    <a:pt x="46" y="39"/>
                  </a:cubicBezTo>
                  <a:cubicBezTo>
                    <a:pt x="46" y="27"/>
                    <a:pt x="39" y="11"/>
                    <a:pt x="39" y="11"/>
                  </a:cubicBezTo>
                  <a:close/>
                </a:path>
              </a:pathLst>
            </a:custGeom>
            <a:solidFill>
              <a:srgbClr val="60B1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ïşḻíḋe">
              <a:extLst>
                <a:ext uri="{FF2B5EF4-FFF2-40B4-BE49-F238E27FC236}">
                  <a16:creationId xmlns:a16="http://schemas.microsoft.com/office/drawing/2014/main" xmlns="" id="{3F2E9294-E843-4554-A818-D097F13CE641}"/>
                </a:ext>
              </a:extLst>
            </p:cNvPr>
            <p:cNvSpPr/>
            <p:nvPr/>
          </p:nvSpPr>
          <p:spPr bwMode="auto">
            <a:xfrm>
              <a:off x="4978954" y="3236263"/>
              <a:ext cx="223824" cy="113985"/>
            </a:xfrm>
            <a:custGeom>
              <a:avLst/>
              <a:gdLst>
                <a:gd name="T0" fmla="*/ 52 w 52"/>
                <a:gd name="T1" fmla="*/ 22 h 26"/>
                <a:gd name="T2" fmla="*/ 47 w 52"/>
                <a:gd name="T3" fmla="*/ 26 h 26"/>
                <a:gd name="T4" fmla="*/ 0 w 52"/>
                <a:gd name="T5" fmla="*/ 15 h 26"/>
                <a:gd name="T6" fmla="*/ 0 w 52"/>
                <a:gd name="T7" fmla="*/ 14 h 26"/>
                <a:gd name="T8" fmla="*/ 20 w 52"/>
                <a:gd name="T9" fmla="*/ 0 h 26"/>
                <a:gd name="T10" fmla="*/ 25 w 52"/>
                <a:gd name="T11" fmla="*/ 11 h 26"/>
                <a:gd name="T12" fmla="*/ 52 w 52"/>
                <a:gd name="T13" fmla="*/ 22 h 26"/>
              </a:gdLst>
              <a:ahLst/>
              <a:cxnLst>
                <a:cxn ang="0">
                  <a:pos x="T0" y="T1"/>
                </a:cxn>
                <a:cxn ang="0">
                  <a:pos x="T2" y="T3"/>
                </a:cxn>
                <a:cxn ang="0">
                  <a:pos x="T4" y="T5"/>
                </a:cxn>
                <a:cxn ang="0">
                  <a:pos x="T6" y="T7"/>
                </a:cxn>
                <a:cxn ang="0">
                  <a:pos x="T8" y="T9"/>
                </a:cxn>
                <a:cxn ang="0">
                  <a:pos x="T10" y="T11"/>
                </a:cxn>
                <a:cxn ang="0">
                  <a:pos x="T12" y="T13"/>
                </a:cxn>
              </a:cxnLst>
              <a:rect l="0" t="0" r="r" b="b"/>
              <a:pathLst>
                <a:path w="52" h="26">
                  <a:moveTo>
                    <a:pt x="52" y="22"/>
                  </a:moveTo>
                  <a:cubicBezTo>
                    <a:pt x="47" y="26"/>
                    <a:pt x="47" y="26"/>
                    <a:pt x="47" y="26"/>
                  </a:cubicBezTo>
                  <a:cubicBezTo>
                    <a:pt x="32" y="19"/>
                    <a:pt x="22" y="14"/>
                    <a:pt x="0" y="15"/>
                  </a:cubicBezTo>
                  <a:cubicBezTo>
                    <a:pt x="0" y="15"/>
                    <a:pt x="0" y="14"/>
                    <a:pt x="0" y="14"/>
                  </a:cubicBezTo>
                  <a:cubicBezTo>
                    <a:pt x="6" y="10"/>
                    <a:pt x="13" y="5"/>
                    <a:pt x="20" y="0"/>
                  </a:cubicBezTo>
                  <a:cubicBezTo>
                    <a:pt x="22" y="4"/>
                    <a:pt x="24" y="8"/>
                    <a:pt x="25" y="11"/>
                  </a:cubicBezTo>
                  <a:cubicBezTo>
                    <a:pt x="27" y="16"/>
                    <a:pt x="41" y="20"/>
                    <a:pt x="52" y="22"/>
                  </a:cubicBezTo>
                  <a:close/>
                </a:path>
              </a:pathLst>
            </a:custGeom>
            <a:solidFill>
              <a:srgbClr val="60B1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iśľïdê">
              <a:extLst>
                <a:ext uri="{FF2B5EF4-FFF2-40B4-BE49-F238E27FC236}">
                  <a16:creationId xmlns:a16="http://schemas.microsoft.com/office/drawing/2014/main" xmlns="" id="{BF4F17F1-052C-43B7-9BBF-D5025C63CC3D}"/>
                </a:ext>
              </a:extLst>
            </p:cNvPr>
            <p:cNvSpPr/>
            <p:nvPr/>
          </p:nvSpPr>
          <p:spPr bwMode="auto">
            <a:xfrm>
              <a:off x="4970664" y="3159583"/>
              <a:ext cx="82898" cy="147144"/>
            </a:xfrm>
            <a:custGeom>
              <a:avLst/>
              <a:gdLst>
                <a:gd name="T0" fmla="*/ 0 w 40"/>
                <a:gd name="T1" fmla="*/ 0 h 71"/>
                <a:gd name="T2" fmla="*/ 40 w 40"/>
                <a:gd name="T3" fmla="*/ 13 h 71"/>
                <a:gd name="T4" fmla="*/ 40 w 40"/>
                <a:gd name="T5" fmla="*/ 71 h 71"/>
                <a:gd name="T6" fmla="*/ 0 w 40"/>
                <a:gd name="T7" fmla="*/ 71 h 71"/>
                <a:gd name="T8" fmla="*/ 0 w 40"/>
                <a:gd name="T9" fmla="*/ 0 h 71"/>
              </a:gdLst>
              <a:ahLst/>
              <a:cxnLst>
                <a:cxn ang="0">
                  <a:pos x="T0" y="T1"/>
                </a:cxn>
                <a:cxn ang="0">
                  <a:pos x="T2" y="T3"/>
                </a:cxn>
                <a:cxn ang="0">
                  <a:pos x="T4" y="T5"/>
                </a:cxn>
                <a:cxn ang="0">
                  <a:pos x="T6" y="T7"/>
                </a:cxn>
                <a:cxn ang="0">
                  <a:pos x="T8" y="T9"/>
                </a:cxn>
              </a:cxnLst>
              <a:rect l="0" t="0" r="r" b="b"/>
              <a:pathLst>
                <a:path w="40" h="71">
                  <a:moveTo>
                    <a:pt x="0" y="0"/>
                  </a:moveTo>
                  <a:lnTo>
                    <a:pt x="40" y="13"/>
                  </a:lnTo>
                  <a:lnTo>
                    <a:pt x="40" y="71"/>
                  </a:lnTo>
                  <a:lnTo>
                    <a:pt x="0" y="71"/>
                  </a:lnTo>
                  <a:lnTo>
                    <a:pt x="0" y="0"/>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iśļiďè">
              <a:extLst>
                <a:ext uri="{FF2B5EF4-FFF2-40B4-BE49-F238E27FC236}">
                  <a16:creationId xmlns:a16="http://schemas.microsoft.com/office/drawing/2014/main" xmlns="" id="{1D1B6EC7-046C-4E71-B4BF-8AA0FCD1054F}"/>
                </a:ext>
              </a:extLst>
            </p:cNvPr>
            <p:cNvSpPr/>
            <p:nvPr/>
          </p:nvSpPr>
          <p:spPr bwMode="auto">
            <a:xfrm>
              <a:off x="4523016" y="2863223"/>
              <a:ext cx="646602" cy="942963"/>
            </a:xfrm>
            <a:custGeom>
              <a:avLst/>
              <a:gdLst>
                <a:gd name="T0" fmla="*/ 107 w 150"/>
                <a:gd name="T1" fmla="*/ 74 h 219"/>
                <a:gd name="T2" fmla="*/ 117 w 150"/>
                <a:gd name="T3" fmla="*/ 80 h 219"/>
                <a:gd name="T4" fmla="*/ 138 w 150"/>
                <a:gd name="T5" fmla="*/ 55 h 219"/>
                <a:gd name="T6" fmla="*/ 68 w 150"/>
                <a:gd name="T7" fmla="*/ 55 h 219"/>
                <a:gd name="T8" fmla="*/ 54 w 150"/>
                <a:gd name="T9" fmla="*/ 80 h 219"/>
                <a:gd name="T10" fmla="*/ 50 w 150"/>
                <a:gd name="T11" fmla="*/ 124 h 219"/>
                <a:gd name="T12" fmla="*/ 47 w 150"/>
                <a:gd name="T13" fmla="*/ 192 h 219"/>
                <a:gd name="T14" fmla="*/ 125 w 150"/>
                <a:gd name="T15" fmla="*/ 149 h 219"/>
                <a:gd name="T16" fmla="*/ 127 w 150"/>
                <a:gd name="T17" fmla="*/ 124 h 219"/>
                <a:gd name="T18" fmla="*/ 108 w 150"/>
                <a:gd name="T19" fmla="*/ 98 h 219"/>
                <a:gd name="T20" fmla="*/ 107 w 150"/>
                <a:gd name="T21" fmla="*/ 7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219">
                  <a:moveTo>
                    <a:pt x="107" y="74"/>
                  </a:moveTo>
                  <a:cubicBezTo>
                    <a:pt x="117" y="80"/>
                    <a:pt x="117" y="80"/>
                    <a:pt x="117" y="80"/>
                  </a:cubicBezTo>
                  <a:cubicBezTo>
                    <a:pt x="138" y="55"/>
                    <a:pt x="138" y="55"/>
                    <a:pt x="138" y="55"/>
                  </a:cubicBezTo>
                  <a:cubicBezTo>
                    <a:pt x="122" y="0"/>
                    <a:pt x="76" y="18"/>
                    <a:pt x="68" y="55"/>
                  </a:cubicBezTo>
                  <a:cubicBezTo>
                    <a:pt x="68" y="55"/>
                    <a:pt x="69" y="70"/>
                    <a:pt x="54" y="80"/>
                  </a:cubicBezTo>
                  <a:cubicBezTo>
                    <a:pt x="41" y="89"/>
                    <a:pt x="40" y="105"/>
                    <a:pt x="50" y="124"/>
                  </a:cubicBezTo>
                  <a:cubicBezTo>
                    <a:pt x="60" y="143"/>
                    <a:pt x="0" y="153"/>
                    <a:pt x="47" y="192"/>
                  </a:cubicBezTo>
                  <a:cubicBezTo>
                    <a:pt x="79" y="219"/>
                    <a:pt x="150" y="198"/>
                    <a:pt x="125" y="149"/>
                  </a:cubicBezTo>
                  <a:cubicBezTo>
                    <a:pt x="122" y="143"/>
                    <a:pt x="130" y="128"/>
                    <a:pt x="127" y="124"/>
                  </a:cubicBezTo>
                  <a:cubicBezTo>
                    <a:pt x="118" y="110"/>
                    <a:pt x="104" y="110"/>
                    <a:pt x="108" y="98"/>
                  </a:cubicBezTo>
                  <a:cubicBezTo>
                    <a:pt x="113" y="85"/>
                    <a:pt x="104" y="80"/>
                    <a:pt x="107" y="74"/>
                  </a:cubicBezTo>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îṡļïḋe">
              <a:extLst>
                <a:ext uri="{FF2B5EF4-FFF2-40B4-BE49-F238E27FC236}">
                  <a16:creationId xmlns:a16="http://schemas.microsoft.com/office/drawing/2014/main" xmlns="" id="{AE802E87-61E1-4D16-82F3-75206AE9C03F}"/>
                </a:ext>
              </a:extLst>
            </p:cNvPr>
            <p:cNvSpPr/>
            <p:nvPr/>
          </p:nvSpPr>
          <p:spPr bwMode="auto">
            <a:xfrm>
              <a:off x="4949940" y="3087047"/>
              <a:ext cx="196883" cy="180303"/>
            </a:xfrm>
            <a:custGeom>
              <a:avLst/>
              <a:gdLst>
                <a:gd name="T0" fmla="*/ 18 w 46"/>
                <a:gd name="T1" fmla="*/ 0 h 42"/>
                <a:gd name="T2" fmla="*/ 39 w 46"/>
                <a:gd name="T3" fmla="*/ 3 h 42"/>
                <a:gd name="T4" fmla="*/ 28 w 46"/>
                <a:gd name="T5" fmla="*/ 39 h 42"/>
                <a:gd name="T6" fmla="*/ 8 w 46"/>
                <a:gd name="T7" fmla="*/ 22 h 42"/>
                <a:gd name="T8" fmla="*/ 4 w 46"/>
                <a:gd name="T9" fmla="*/ 7 h 42"/>
                <a:gd name="T10" fmla="*/ 13 w 46"/>
                <a:gd name="T11" fmla="*/ 11 h 42"/>
                <a:gd name="T12" fmla="*/ 18 w 46"/>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6" h="42">
                  <a:moveTo>
                    <a:pt x="18" y="0"/>
                  </a:moveTo>
                  <a:cubicBezTo>
                    <a:pt x="28" y="5"/>
                    <a:pt x="39" y="3"/>
                    <a:pt x="39" y="3"/>
                  </a:cubicBezTo>
                  <a:cubicBezTo>
                    <a:pt x="46" y="17"/>
                    <a:pt x="40" y="36"/>
                    <a:pt x="28" y="39"/>
                  </a:cubicBezTo>
                  <a:cubicBezTo>
                    <a:pt x="14" y="42"/>
                    <a:pt x="8" y="22"/>
                    <a:pt x="8" y="22"/>
                  </a:cubicBezTo>
                  <a:cubicBezTo>
                    <a:pt x="1" y="21"/>
                    <a:pt x="0" y="11"/>
                    <a:pt x="4" y="7"/>
                  </a:cubicBezTo>
                  <a:cubicBezTo>
                    <a:pt x="8" y="4"/>
                    <a:pt x="13" y="11"/>
                    <a:pt x="13" y="11"/>
                  </a:cubicBezTo>
                  <a:lnTo>
                    <a:pt x="18" y="0"/>
                  </a:ln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iṡḻîďé">
              <a:extLst>
                <a:ext uri="{FF2B5EF4-FFF2-40B4-BE49-F238E27FC236}">
                  <a16:creationId xmlns:a16="http://schemas.microsoft.com/office/drawing/2014/main" xmlns="" id="{7EAC1293-1813-4D62-A2EC-7EE6852FE60C}"/>
                </a:ext>
              </a:extLst>
            </p:cNvPr>
            <p:cNvSpPr/>
            <p:nvPr/>
          </p:nvSpPr>
          <p:spPr bwMode="auto">
            <a:xfrm>
              <a:off x="5005895" y="3227973"/>
              <a:ext cx="47667" cy="78753"/>
            </a:xfrm>
            <a:custGeom>
              <a:avLst/>
              <a:gdLst>
                <a:gd name="T0" fmla="*/ 11 w 11"/>
                <a:gd name="T1" fmla="*/ 6 h 18"/>
                <a:gd name="T2" fmla="*/ 11 w 11"/>
                <a:gd name="T3" fmla="*/ 18 h 18"/>
                <a:gd name="T4" fmla="*/ 9 w 11"/>
                <a:gd name="T5" fmla="*/ 18 h 18"/>
                <a:gd name="T6" fmla="*/ 9 w 11"/>
                <a:gd name="T7" fmla="*/ 10 h 18"/>
                <a:gd name="T8" fmla="*/ 0 w 11"/>
                <a:gd name="T9" fmla="*/ 0 h 18"/>
                <a:gd name="T10" fmla="*/ 11 w 11"/>
                <a:gd name="T11" fmla="*/ 6 h 18"/>
              </a:gdLst>
              <a:ahLst/>
              <a:cxnLst>
                <a:cxn ang="0">
                  <a:pos x="T0" y="T1"/>
                </a:cxn>
                <a:cxn ang="0">
                  <a:pos x="T2" y="T3"/>
                </a:cxn>
                <a:cxn ang="0">
                  <a:pos x="T4" y="T5"/>
                </a:cxn>
                <a:cxn ang="0">
                  <a:pos x="T6" y="T7"/>
                </a:cxn>
                <a:cxn ang="0">
                  <a:pos x="T8" y="T9"/>
                </a:cxn>
                <a:cxn ang="0">
                  <a:pos x="T10" y="T11"/>
                </a:cxn>
              </a:cxnLst>
              <a:rect l="0" t="0" r="r" b="b"/>
              <a:pathLst>
                <a:path w="11" h="18">
                  <a:moveTo>
                    <a:pt x="11" y="6"/>
                  </a:moveTo>
                  <a:cubicBezTo>
                    <a:pt x="11" y="18"/>
                    <a:pt x="11" y="18"/>
                    <a:pt x="11" y="18"/>
                  </a:cubicBezTo>
                  <a:cubicBezTo>
                    <a:pt x="9" y="18"/>
                    <a:pt x="9" y="18"/>
                    <a:pt x="9" y="18"/>
                  </a:cubicBezTo>
                  <a:cubicBezTo>
                    <a:pt x="9" y="10"/>
                    <a:pt x="9" y="10"/>
                    <a:pt x="9" y="10"/>
                  </a:cubicBezTo>
                  <a:cubicBezTo>
                    <a:pt x="4" y="9"/>
                    <a:pt x="2" y="3"/>
                    <a:pt x="0" y="0"/>
                  </a:cubicBezTo>
                  <a:cubicBezTo>
                    <a:pt x="3" y="3"/>
                    <a:pt x="7" y="6"/>
                    <a:pt x="11" y="6"/>
                  </a:cubicBezTo>
                  <a:close/>
                </a:path>
              </a:pathLst>
            </a:custGeom>
            <a:solidFill>
              <a:srgbClr val="DD9F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iş1ïḑé">
              <a:extLst>
                <a:ext uri="{FF2B5EF4-FFF2-40B4-BE49-F238E27FC236}">
                  <a16:creationId xmlns:a16="http://schemas.microsoft.com/office/drawing/2014/main" xmlns="" id="{248976E8-EC47-4E5A-9283-74DF425063C1}"/>
                </a:ext>
              </a:extLst>
            </p:cNvPr>
            <p:cNvSpPr/>
            <p:nvPr/>
          </p:nvSpPr>
          <p:spPr bwMode="auto">
            <a:xfrm>
              <a:off x="4523016" y="2888092"/>
              <a:ext cx="551270" cy="862137"/>
            </a:xfrm>
            <a:custGeom>
              <a:avLst/>
              <a:gdLst>
                <a:gd name="T0" fmla="*/ 43 w 128"/>
                <a:gd name="T1" fmla="*/ 178 h 200"/>
                <a:gd name="T2" fmla="*/ 61 w 128"/>
                <a:gd name="T3" fmla="*/ 121 h 200"/>
                <a:gd name="T4" fmla="*/ 63 w 128"/>
                <a:gd name="T5" fmla="*/ 79 h 200"/>
                <a:gd name="T6" fmla="*/ 91 w 128"/>
                <a:gd name="T7" fmla="*/ 25 h 200"/>
                <a:gd name="T8" fmla="*/ 128 w 128"/>
                <a:gd name="T9" fmla="*/ 28 h 200"/>
                <a:gd name="T10" fmla="*/ 68 w 128"/>
                <a:gd name="T11" fmla="*/ 49 h 200"/>
                <a:gd name="T12" fmla="*/ 54 w 128"/>
                <a:gd name="T13" fmla="*/ 74 h 200"/>
                <a:gd name="T14" fmla="*/ 50 w 128"/>
                <a:gd name="T15" fmla="*/ 118 h 200"/>
                <a:gd name="T16" fmla="*/ 47 w 128"/>
                <a:gd name="T17" fmla="*/ 186 h 200"/>
                <a:gd name="T18" fmla="*/ 93 w 128"/>
                <a:gd name="T19" fmla="*/ 197 h 200"/>
                <a:gd name="T20" fmla="*/ 43 w 128"/>
                <a:gd name="T21" fmla="*/ 17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200">
                  <a:moveTo>
                    <a:pt x="43" y="178"/>
                  </a:moveTo>
                  <a:cubicBezTo>
                    <a:pt x="24" y="158"/>
                    <a:pt x="68" y="139"/>
                    <a:pt x="61" y="121"/>
                  </a:cubicBezTo>
                  <a:cubicBezTo>
                    <a:pt x="54" y="104"/>
                    <a:pt x="40" y="97"/>
                    <a:pt x="63" y="79"/>
                  </a:cubicBezTo>
                  <a:cubicBezTo>
                    <a:pt x="86" y="62"/>
                    <a:pt x="66" y="42"/>
                    <a:pt x="91" y="25"/>
                  </a:cubicBezTo>
                  <a:cubicBezTo>
                    <a:pt x="108" y="14"/>
                    <a:pt x="120" y="20"/>
                    <a:pt x="128" y="28"/>
                  </a:cubicBezTo>
                  <a:cubicBezTo>
                    <a:pt x="108" y="0"/>
                    <a:pt x="75" y="18"/>
                    <a:pt x="68" y="49"/>
                  </a:cubicBezTo>
                  <a:cubicBezTo>
                    <a:pt x="68" y="49"/>
                    <a:pt x="69" y="64"/>
                    <a:pt x="54" y="74"/>
                  </a:cubicBezTo>
                  <a:cubicBezTo>
                    <a:pt x="41" y="83"/>
                    <a:pt x="40" y="99"/>
                    <a:pt x="50" y="118"/>
                  </a:cubicBezTo>
                  <a:cubicBezTo>
                    <a:pt x="60" y="137"/>
                    <a:pt x="0" y="147"/>
                    <a:pt x="47" y="186"/>
                  </a:cubicBezTo>
                  <a:cubicBezTo>
                    <a:pt x="59" y="197"/>
                    <a:pt x="77" y="200"/>
                    <a:pt x="93" y="197"/>
                  </a:cubicBezTo>
                  <a:cubicBezTo>
                    <a:pt x="70" y="197"/>
                    <a:pt x="54" y="189"/>
                    <a:pt x="43" y="178"/>
                  </a:cubicBezTo>
                  <a:close/>
                </a:path>
              </a:pathLst>
            </a:custGeom>
            <a:solidFill>
              <a:srgbClr val="0B3E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ïSlíḍê">
              <a:extLst>
                <a:ext uri="{FF2B5EF4-FFF2-40B4-BE49-F238E27FC236}">
                  <a16:creationId xmlns:a16="http://schemas.microsoft.com/office/drawing/2014/main" xmlns="" id="{A194151D-5EAC-4D65-A8CD-475B9FF3C329}"/>
                </a:ext>
              </a:extLst>
            </p:cNvPr>
            <p:cNvSpPr/>
            <p:nvPr/>
          </p:nvSpPr>
          <p:spPr bwMode="auto">
            <a:xfrm>
              <a:off x="4711608" y="5215447"/>
              <a:ext cx="111912" cy="140926"/>
            </a:xfrm>
            <a:custGeom>
              <a:avLst/>
              <a:gdLst>
                <a:gd name="T0" fmla="*/ 0 w 26"/>
                <a:gd name="T1" fmla="*/ 12 h 33"/>
                <a:gd name="T2" fmla="*/ 21 w 26"/>
                <a:gd name="T3" fmla="*/ 17 h 33"/>
                <a:gd name="T4" fmla="*/ 0 w 26"/>
                <a:gd name="T5" fmla="*/ 12 h 33"/>
              </a:gdLst>
              <a:ahLst/>
              <a:cxnLst>
                <a:cxn ang="0">
                  <a:pos x="T0" y="T1"/>
                </a:cxn>
                <a:cxn ang="0">
                  <a:pos x="T2" y="T3"/>
                </a:cxn>
                <a:cxn ang="0">
                  <a:pos x="T4" y="T5"/>
                </a:cxn>
              </a:cxnLst>
              <a:rect l="0" t="0" r="r" b="b"/>
              <a:pathLst>
                <a:path w="26" h="33">
                  <a:moveTo>
                    <a:pt x="0" y="12"/>
                  </a:moveTo>
                  <a:cubicBezTo>
                    <a:pt x="0" y="12"/>
                    <a:pt x="26" y="33"/>
                    <a:pt x="21" y="17"/>
                  </a:cubicBezTo>
                  <a:cubicBezTo>
                    <a:pt x="16" y="0"/>
                    <a:pt x="0" y="12"/>
                    <a:pt x="0" y="12"/>
                  </a:cubicBezTo>
                  <a:close/>
                </a:path>
              </a:pathLst>
            </a:custGeom>
            <a:solidFill>
              <a:srgbClr val="EDB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ïŝḷídê">
              <a:extLst>
                <a:ext uri="{FF2B5EF4-FFF2-40B4-BE49-F238E27FC236}">
                  <a16:creationId xmlns:a16="http://schemas.microsoft.com/office/drawing/2014/main" xmlns="" id="{29794CEE-85AE-4AE4-A1F0-DFBB620E0207}"/>
                </a:ext>
              </a:extLst>
            </p:cNvPr>
            <p:cNvSpPr/>
            <p:nvPr/>
          </p:nvSpPr>
          <p:spPr bwMode="auto">
            <a:xfrm>
              <a:off x="5146821" y="4560555"/>
              <a:ext cx="111912" cy="779239"/>
            </a:xfrm>
            <a:custGeom>
              <a:avLst/>
              <a:gdLst>
                <a:gd name="T0" fmla="*/ 21 w 26"/>
                <a:gd name="T1" fmla="*/ 174 h 181"/>
                <a:gd name="T2" fmla="*/ 14 w 26"/>
                <a:gd name="T3" fmla="*/ 161 h 181"/>
                <a:gd name="T4" fmla="*/ 14 w 26"/>
                <a:gd name="T5" fmla="*/ 0 h 181"/>
                <a:gd name="T6" fmla="*/ 0 w 26"/>
                <a:gd name="T7" fmla="*/ 0 h 181"/>
                <a:gd name="T8" fmla="*/ 8 w 26"/>
                <a:gd name="T9" fmla="*/ 161 h 181"/>
                <a:gd name="T10" fmla="*/ 19 w 26"/>
                <a:gd name="T11" fmla="*/ 180 h 181"/>
                <a:gd name="T12" fmla="*/ 24 w 26"/>
                <a:gd name="T13" fmla="*/ 180 h 181"/>
                <a:gd name="T14" fmla="*/ 21 w 26"/>
                <a:gd name="T15" fmla="*/ 174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81">
                  <a:moveTo>
                    <a:pt x="21" y="174"/>
                  </a:moveTo>
                  <a:cubicBezTo>
                    <a:pt x="20" y="174"/>
                    <a:pt x="14" y="165"/>
                    <a:pt x="14" y="161"/>
                  </a:cubicBezTo>
                  <a:cubicBezTo>
                    <a:pt x="14" y="159"/>
                    <a:pt x="14" y="11"/>
                    <a:pt x="14" y="0"/>
                  </a:cubicBezTo>
                  <a:cubicBezTo>
                    <a:pt x="0" y="0"/>
                    <a:pt x="0" y="0"/>
                    <a:pt x="0" y="0"/>
                  </a:cubicBezTo>
                  <a:cubicBezTo>
                    <a:pt x="0" y="0"/>
                    <a:pt x="5" y="149"/>
                    <a:pt x="8" y="161"/>
                  </a:cubicBezTo>
                  <a:cubicBezTo>
                    <a:pt x="10" y="168"/>
                    <a:pt x="14" y="175"/>
                    <a:pt x="19" y="180"/>
                  </a:cubicBezTo>
                  <a:cubicBezTo>
                    <a:pt x="21" y="181"/>
                    <a:pt x="23" y="181"/>
                    <a:pt x="24" y="180"/>
                  </a:cubicBezTo>
                  <a:cubicBezTo>
                    <a:pt x="26" y="179"/>
                    <a:pt x="25" y="177"/>
                    <a:pt x="21" y="174"/>
                  </a:cubicBezTo>
                  <a:close/>
                </a:path>
              </a:pathLst>
            </a:custGeom>
            <a:solidFill>
              <a:srgbClr val="DD9F8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îṥľíďe">
              <a:extLst>
                <a:ext uri="{FF2B5EF4-FFF2-40B4-BE49-F238E27FC236}">
                  <a16:creationId xmlns:a16="http://schemas.microsoft.com/office/drawing/2014/main" xmlns="" id="{1DB9A07C-9FA6-4C4D-8A99-61203FFA7950}"/>
                </a:ext>
              </a:extLst>
            </p:cNvPr>
            <p:cNvSpPr/>
            <p:nvPr/>
          </p:nvSpPr>
          <p:spPr bwMode="auto">
            <a:xfrm>
              <a:off x="7689710" y="3099481"/>
              <a:ext cx="534690" cy="327446"/>
            </a:xfrm>
            <a:custGeom>
              <a:avLst/>
              <a:gdLst>
                <a:gd name="T0" fmla="*/ 258 w 258"/>
                <a:gd name="T1" fmla="*/ 137 h 158"/>
                <a:gd name="T2" fmla="*/ 0 w 258"/>
                <a:gd name="T3" fmla="*/ 0 h 158"/>
                <a:gd name="T4" fmla="*/ 81 w 258"/>
                <a:gd name="T5" fmla="*/ 158 h 158"/>
                <a:gd name="T6" fmla="*/ 258 w 258"/>
                <a:gd name="T7" fmla="*/ 137 h 158"/>
              </a:gdLst>
              <a:ahLst/>
              <a:cxnLst>
                <a:cxn ang="0">
                  <a:pos x="T0" y="T1"/>
                </a:cxn>
                <a:cxn ang="0">
                  <a:pos x="T2" y="T3"/>
                </a:cxn>
                <a:cxn ang="0">
                  <a:pos x="T4" y="T5"/>
                </a:cxn>
                <a:cxn ang="0">
                  <a:pos x="T6" y="T7"/>
                </a:cxn>
              </a:cxnLst>
              <a:rect l="0" t="0" r="r" b="b"/>
              <a:pathLst>
                <a:path w="258" h="158">
                  <a:moveTo>
                    <a:pt x="258" y="137"/>
                  </a:moveTo>
                  <a:lnTo>
                    <a:pt x="0" y="0"/>
                  </a:lnTo>
                  <a:lnTo>
                    <a:pt x="81" y="158"/>
                  </a:lnTo>
                  <a:lnTo>
                    <a:pt x="258" y="1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îSḷîḍê">
              <a:extLst>
                <a:ext uri="{FF2B5EF4-FFF2-40B4-BE49-F238E27FC236}">
                  <a16:creationId xmlns:a16="http://schemas.microsoft.com/office/drawing/2014/main" xmlns="" id="{971285B6-7490-46FF-AB8F-9E051E276575}"/>
                </a:ext>
              </a:extLst>
            </p:cNvPr>
            <p:cNvSpPr/>
            <p:nvPr/>
          </p:nvSpPr>
          <p:spPr bwMode="auto">
            <a:xfrm>
              <a:off x="7689710" y="3099481"/>
              <a:ext cx="534690" cy="327446"/>
            </a:xfrm>
            <a:custGeom>
              <a:avLst/>
              <a:gdLst>
                <a:gd name="T0" fmla="*/ 86 w 258"/>
                <a:gd name="T1" fmla="*/ 152 h 158"/>
                <a:gd name="T2" fmla="*/ 21 w 258"/>
                <a:gd name="T3" fmla="*/ 10 h 158"/>
                <a:gd name="T4" fmla="*/ 0 w 258"/>
                <a:gd name="T5" fmla="*/ 0 h 158"/>
                <a:gd name="T6" fmla="*/ 81 w 258"/>
                <a:gd name="T7" fmla="*/ 158 h 158"/>
                <a:gd name="T8" fmla="*/ 258 w 258"/>
                <a:gd name="T9" fmla="*/ 137 h 158"/>
                <a:gd name="T10" fmla="*/ 240 w 258"/>
                <a:gd name="T11" fmla="*/ 127 h 158"/>
                <a:gd name="T12" fmla="*/ 86 w 258"/>
                <a:gd name="T13" fmla="*/ 152 h 158"/>
              </a:gdLst>
              <a:ahLst/>
              <a:cxnLst>
                <a:cxn ang="0">
                  <a:pos x="T0" y="T1"/>
                </a:cxn>
                <a:cxn ang="0">
                  <a:pos x="T2" y="T3"/>
                </a:cxn>
                <a:cxn ang="0">
                  <a:pos x="T4" y="T5"/>
                </a:cxn>
                <a:cxn ang="0">
                  <a:pos x="T6" y="T7"/>
                </a:cxn>
                <a:cxn ang="0">
                  <a:pos x="T8" y="T9"/>
                </a:cxn>
                <a:cxn ang="0">
                  <a:pos x="T10" y="T11"/>
                </a:cxn>
                <a:cxn ang="0">
                  <a:pos x="T12" y="T13"/>
                </a:cxn>
              </a:cxnLst>
              <a:rect l="0" t="0" r="r" b="b"/>
              <a:pathLst>
                <a:path w="258" h="158">
                  <a:moveTo>
                    <a:pt x="86" y="152"/>
                  </a:moveTo>
                  <a:lnTo>
                    <a:pt x="21" y="10"/>
                  </a:lnTo>
                  <a:lnTo>
                    <a:pt x="0" y="0"/>
                  </a:lnTo>
                  <a:lnTo>
                    <a:pt x="81" y="158"/>
                  </a:lnTo>
                  <a:lnTo>
                    <a:pt x="258" y="137"/>
                  </a:lnTo>
                  <a:lnTo>
                    <a:pt x="240" y="127"/>
                  </a:lnTo>
                  <a:lnTo>
                    <a:pt x="86" y="152"/>
                  </a:lnTo>
                  <a:close/>
                </a:path>
              </a:pathLst>
            </a:custGeom>
            <a:solidFill>
              <a:srgbClr val="B5DA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iṣlïďe">
              <a:extLst>
                <a:ext uri="{FF2B5EF4-FFF2-40B4-BE49-F238E27FC236}">
                  <a16:creationId xmlns:a16="http://schemas.microsoft.com/office/drawing/2014/main" xmlns="" id="{13A7D769-E1A3-453F-9FF2-62408630F154}"/>
                </a:ext>
              </a:extLst>
            </p:cNvPr>
            <p:cNvSpPr/>
            <p:nvPr/>
          </p:nvSpPr>
          <p:spPr bwMode="auto">
            <a:xfrm>
              <a:off x="7492828" y="3099481"/>
              <a:ext cx="364750" cy="375113"/>
            </a:xfrm>
            <a:custGeom>
              <a:avLst/>
              <a:gdLst>
                <a:gd name="T0" fmla="*/ 176 w 176"/>
                <a:gd name="T1" fmla="*/ 158 h 181"/>
                <a:gd name="T2" fmla="*/ 95 w 176"/>
                <a:gd name="T3" fmla="*/ 0 h 181"/>
                <a:gd name="T4" fmla="*/ 0 w 176"/>
                <a:gd name="T5" fmla="*/ 181 h 181"/>
                <a:gd name="T6" fmla="*/ 2 w 176"/>
                <a:gd name="T7" fmla="*/ 181 h 181"/>
                <a:gd name="T8" fmla="*/ 176 w 176"/>
                <a:gd name="T9" fmla="*/ 158 h 181"/>
              </a:gdLst>
              <a:ahLst/>
              <a:cxnLst>
                <a:cxn ang="0">
                  <a:pos x="T0" y="T1"/>
                </a:cxn>
                <a:cxn ang="0">
                  <a:pos x="T2" y="T3"/>
                </a:cxn>
                <a:cxn ang="0">
                  <a:pos x="T4" y="T5"/>
                </a:cxn>
                <a:cxn ang="0">
                  <a:pos x="T6" y="T7"/>
                </a:cxn>
                <a:cxn ang="0">
                  <a:pos x="T8" y="T9"/>
                </a:cxn>
              </a:cxnLst>
              <a:rect l="0" t="0" r="r" b="b"/>
              <a:pathLst>
                <a:path w="176" h="181">
                  <a:moveTo>
                    <a:pt x="176" y="158"/>
                  </a:moveTo>
                  <a:lnTo>
                    <a:pt x="95" y="0"/>
                  </a:lnTo>
                  <a:lnTo>
                    <a:pt x="0" y="181"/>
                  </a:lnTo>
                  <a:lnTo>
                    <a:pt x="2" y="181"/>
                  </a:lnTo>
                  <a:lnTo>
                    <a:pt x="176"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îśḷïḋê">
              <a:extLst>
                <a:ext uri="{FF2B5EF4-FFF2-40B4-BE49-F238E27FC236}">
                  <a16:creationId xmlns:a16="http://schemas.microsoft.com/office/drawing/2014/main" xmlns="" id="{5D8CA03A-2208-401F-8902-5AF4B42BE5DF}"/>
                </a:ext>
              </a:extLst>
            </p:cNvPr>
            <p:cNvSpPr/>
            <p:nvPr/>
          </p:nvSpPr>
          <p:spPr bwMode="auto">
            <a:xfrm>
              <a:off x="7496972" y="3426927"/>
              <a:ext cx="530546" cy="331591"/>
            </a:xfrm>
            <a:custGeom>
              <a:avLst/>
              <a:gdLst>
                <a:gd name="T0" fmla="*/ 0 w 123"/>
                <a:gd name="T1" fmla="*/ 11 h 77"/>
                <a:gd name="T2" fmla="*/ 123 w 123"/>
                <a:gd name="T3" fmla="*/ 77 h 77"/>
                <a:gd name="T4" fmla="*/ 84 w 123"/>
                <a:gd name="T5" fmla="*/ 0 h 77"/>
                <a:gd name="T6" fmla="*/ 0 w 123"/>
                <a:gd name="T7" fmla="*/ 11 h 77"/>
              </a:gdLst>
              <a:ahLst/>
              <a:cxnLst>
                <a:cxn ang="0">
                  <a:pos x="T0" y="T1"/>
                </a:cxn>
                <a:cxn ang="0">
                  <a:pos x="T2" y="T3"/>
                </a:cxn>
                <a:cxn ang="0">
                  <a:pos x="T4" y="T5"/>
                </a:cxn>
                <a:cxn ang="0">
                  <a:pos x="T6" y="T7"/>
                </a:cxn>
              </a:cxnLst>
              <a:rect l="0" t="0" r="r" b="b"/>
              <a:pathLst>
                <a:path w="123" h="77">
                  <a:moveTo>
                    <a:pt x="0" y="11"/>
                  </a:moveTo>
                  <a:cubicBezTo>
                    <a:pt x="5" y="12"/>
                    <a:pt x="123" y="77"/>
                    <a:pt x="123" y="77"/>
                  </a:cubicBezTo>
                  <a:cubicBezTo>
                    <a:pt x="84" y="0"/>
                    <a:pt x="84" y="0"/>
                    <a:pt x="84" y="0"/>
                  </a:cubicBezTo>
                  <a:lnTo>
                    <a:pt x="0" y="11"/>
                  </a:lnTo>
                  <a:close/>
                </a:path>
              </a:pathLst>
            </a:custGeom>
            <a:solidFill>
              <a:srgbClr val="C8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ïśḻîďé">
              <a:extLst>
                <a:ext uri="{FF2B5EF4-FFF2-40B4-BE49-F238E27FC236}">
                  <a16:creationId xmlns:a16="http://schemas.microsoft.com/office/drawing/2014/main" xmlns="" id="{15B16408-C2BE-4CC2-AEB8-FC030CB6C944}"/>
                </a:ext>
              </a:extLst>
            </p:cNvPr>
            <p:cNvSpPr/>
            <p:nvPr/>
          </p:nvSpPr>
          <p:spPr bwMode="auto">
            <a:xfrm>
              <a:off x="7857578" y="3383407"/>
              <a:ext cx="366823" cy="375113"/>
            </a:xfrm>
            <a:custGeom>
              <a:avLst/>
              <a:gdLst>
                <a:gd name="T0" fmla="*/ 0 w 177"/>
                <a:gd name="T1" fmla="*/ 21 h 181"/>
                <a:gd name="T2" fmla="*/ 82 w 177"/>
                <a:gd name="T3" fmla="*/ 181 h 181"/>
                <a:gd name="T4" fmla="*/ 177 w 177"/>
                <a:gd name="T5" fmla="*/ 0 h 181"/>
                <a:gd name="T6" fmla="*/ 0 w 177"/>
                <a:gd name="T7" fmla="*/ 21 h 181"/>
              </a:gdLst>
              <a:ahLst/>
              <a:cxnLst>
                <a:cxn ang="0">
                  <a:pos x="T0" y="T1"/>
                </a:cxn>
                <a:cxn ang="0">
                  <a:pos x="T2" y="T3"/>
                </a:cxn>
                <a:cxn ang="0">
                  <a:pos x="T4" y="T5"/>
                </a:cxn>
                <a:cxn ang="0">
                  <a:pos x="T6" y="T7"/>
                </a:cxn>
              </a:cxnLst>
              <a:rect l="0" t="0" r="r" b="b"/>
              <a:pathLst>
                <a:path w="177" h="181">
                  <a:moveTo>
                    <a:pt x="0" y="21"/>
                  </a:moveTo>
                  <a:lnTo>
                    <a:pt x="82" y="181"/>
                  </a:lnTo>
                  <a:lnTo>
                    <a:pt x="177" y="0"/>
                  </a:lnTo>
                  <a:lnTo>
                    <a:pt x="0" y="21"/>
                  </a:lnTo>
                  <a:close/>
                </a:path>
              </a:pathLst>
            </a:custGeom>
            <a:solidFill>
              <a:srgbClr val="B5DA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íṣliḓè">
              <a:extLst>
                <a:ext uri="{FF2B5EF4-FFF2-40B4-BE49-F238E27FC236}">
                  <a16:creationId xmlns:a16="http://schemas.microsoft.com/office/drawing/2014/main" xmlns="" id="{A78BF19B-D093-4F9C-B8FD-3653FAF8615C}"/>
                </a:ext>
              </a:extLst>
            </p:cNvPr>
            <p:cNvSpPr/>
            <p:nvPr/>
          </p:nvSpPr>
          <p:spPr bwMode="auto">
            <a:xfrm>
              <a:off x="3082667" y="3470449"/>
              <a:ext cx="487025" cy="292215"/>
            </a:xfrm>
            <a:custGeom>
              <a:avLst/>
              <a:gdLst>
                <a:gd name="T0" fmla="*/ 235 w 235"/>
                <a:gd name="T1" fmla="*/ 0 h 141"/>
                <a:gd name="T2" fmla="*/ 0 w 235"/>
                <a:gd name="T3" fmla="*/ 116 h 141"/>
                <a:gd name="T4" fmla="*/ 158 w 235"/>
                <a:gd name="T5" fmla="*/ 141 h 141"/>
                <a:gd name="T6" fmla="*/ 235 w 235"/>
                <a:gd name="T7" fmla="*/ 0 h 141"/>
              </a:gdLst>
              <a:ahLst/>
              <a:cxnLst>
                <a:cxn ang="0">
                  <a:pos x="T0" y="T1"/>
                </a:cxn>
                <a:cxn ang="0">
                  <a:pos x="T2" y="T3"/>
                </a:cxn>
                <a:cxn ang="0">
                  <a:pos x="T4" y="T5"/>
                </a:cxn>
                <a:cxn ang="0">
                  <a:pos x="T6" y="T7"/>
                </a:cxn>
              </a:cxnLst>
              <a:rect l="0" t="0" r="r" b="b"/>
              <a:pathLst>
                <a:path w="235" h="141">
                  <a:moveTo>
                    <a:pt x="235" y="0"/>
                  </a:moveTo>
                  <a:lnTo>
                    <a:pt x="0" y="116"/>
                  </a:lnTo>
                  <a:lnTo>
                    <a:pt x="158" y="141"/>
                  </a:lnTo>
                  <a:lnTo>
                    <a:pt x="2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iŝḻïḍè">
              <a:extLst>
                <a:ext uri="{FF2B5EF4-FFF2-40B4-BE49-F238E27FC236}">
                  <a16:creationId xmlns:a16="http://schemas.microsoft.com/office/drawing/2014/main" xmlns="" id="{602B300A-5DE9-445A-AC9A-0A79045115DF}"/>
                </a:ext>
              </a:extLst>
            </p:cNvPr>
            <p:cNvSpPr/>
            <p:nvPr/>
          </p:nvSpPr>
          <p:spPr bwMode="auto">
            <a:xfrm>
              <a:off x="3082667" y="3470449"/>
              <a:ext cx="487025" cy="292215"/>
            </a:xfrm>
            <a:custGeom>
              <a:avLst/>
              <a:gdLst>
                <a:gd name="T0" fmla="*/ 154 w 235"/>
                <a:gd name="T1" fmla="*/ 135 h 141"/>
                <a:gd name="T2" fmla="*/ 19 w 235"/>
                <a:gd name="T3" fmla="*/ 108 h 141"/>
                <a:gd name="T4" fmla="*/ 0 w 235"/>
                <a:gd name="T5" fmla="*/ 116 h 141"/>
                <a:gd name="T6" fmla="*/ 158 w 235"/>
                <a:gd name="T7" fmla="*/ 141 h 141"/>
                <a:gd name="T8" fmla="*/ 235 w 235"/>
                <a:gd name="T9" fmla="*/ 0 h 141"/>
                <a:gd name="T10" fmla="*/ 219 w 235"/>
                <a:gd name="T11" fmla="*/ 10 h 141"/>
                <a:gd name="T12" fmla="*/ 154 w 235"/>
                <a:gd name="T13" fmla="*/ 135 h 141"/>
              </a:gdLst>
              <a:ahLst/>
              <a:cxnLst>
                <a:cxn ang="0">
                  <a:pos x="T0" y="T1"/>
                </a:cxn>
                <a:cxn ang="0">
                  <a:pos x="T2" y="T3"/>
                </a:cxn>
                <a:cxn ang="0">
                  <a:pos x="T4" y="T5"/>
                </a:cxn>
                <a:cxn ang="0">
                  <a:pos x="T6" y="T7"/>
                </a:cxn>
                <a:cxn ang="0">
                  <a:pos x="T8" y="T9"/>
                </a:cxn>
                <a:cxn ang="0">
                  <a:pos x="T10" y="T11"/>
                </a:cxn>
                <a:cxn ang="0">
                  <a:pos x="T12" y="T13"/>
                </a:cxn>
              </a:cxnLst>
              <a:rect l="0" t="0" r="r" b="b"/>
              <a:pathLst>
                <a:path w="235" h="141">
                  <a:moveTo>
                    <a:pt x="154" y="135"/>
                  </a:moveTo>
                  <a:lnTo>
                    <a:pt x="19" y="108"/>
                  </a:lnTo>
                  <a:lnTo>
                    <a:pt x="0" y="116"/>
                  </a:lnTo>
                  <a:lnTo>
                    <a:pt x="158" y="141"/>
                  </a:lnTo>
                  <a:lnTo>
                    <a:pt x="235" y="0"/>
                  </a:lnTo>
                  <a:lnTo>
                    <a:pt x="219" y="10"/>
                  </a:lnTo>
                  <a:lnTo>
                    <a:pt x="154" y="135"/>
                  </a:lnTo>
                  <a:close/>
                </a:path>
              </a:pathLst>
            </a:custGeom>
            <a:solidFill>
              <a:srgbClr val="B5DA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ï$ļíḍê">
              <a:extLst>
                <a:ext uri="{FF2B5EF4-FFF2-40B4-BE49-F238E27FC236}">
                  <a16:creationId xmlns:a16="http://schemas.microsoft.com/office/drawing/2014/main" xmlns="" id="{CF6A4ED8-F960-4250-9DC4-5D06FB64A843}"/>
                </a:ext>
              </a:extLst>
            </p:cNvPr>
            <p:cNvSpPr/>
            <p:nvPr/>
          </p:nvSpPr>
          <p:spPr bwMode="auto">
            <a:xfrm>
              <a:off x="3082667" y="3710853"/>
              <a:ext cx="327446" cy="344026"/>
            </a:xfrm>
            <a:custGeom>
              <a:avLst/>
              <a:gdLst>
                <a:gd name="T0" fmla="*/ 158 w 158"/>
                <a:gd name="T1" fmla="*/ 25 h 166"/>
                <a:gd name="T2" fmla="*/ 0 w 158"/>
                <a:gd name="T3" fmla="*/ 0 h 166"/>
                <a:gd name="T4" fmla="*/ 81 w 158"/>
                <a:gd name="T5" fmla="*/ 166 h 166"/>
                <a:gd name="T6" fmla="*/ 81 w 158"/>
                <a:gd name="T7" fmla="*/ 166 h 166"/>
                <a:gd name="T8" fmla="*/ 158 w 158"/>
                <a:gd name="T9" fmla="*/ 25 h 166"/>
              </a:gdLst>
              <a:ahLst/>
              <a:cxnLst>
                <a:cxn ang="0">
                  <a:pos x="T0" y="T1"/>
                </a:cxn>
                <a:cxn ang="0">
                  <a:pos x="T2" y="T3"/>
                </a:cxn>
                <a:cxn ang="0">
                  <a:pos x="T4" y="T5"/>
                </a:cxn>
                <a:cxn ang="0">
                  <a:pos x="T6" y="T7"/>
                </a:cxn>
                <a:cxn ang="0">
                  <a:pos x="T8" y="T9"/>
                </a:cxn>
              </a:cxnLst>
              <a:rect l="0" t="0" r="r" b="b"/>
              <a:pathLst>
                <a:path w="158" h="166">
                  <a:moveTo>
                    <a:pt x="158" y="25"/>
                  </a:moveTo>
                  <a:lnTo>
                    <a:pt x="0" y="0"/>
                  </a:lnTo>
                  <a:lnTo>
                    <a:pt x="81" y="166"/>
                  </a:lnTo>
                  <a:lnTo>
                    <a:pt x="81" y="166"/>
                  </a:lnTo>
                  <a:lnTo>
                    <a:pt x="158"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Sḻîḓê">
              <a:extLst>
                <a:ext uri="{FF2B5EF4-FFF2-40B4-BE49-F238E27FC236}">
                  <a16:creationId xmlns:a16="http://schemas.microsoft.com/office/drawing/2014/main" xmlns="" id="{922C47C2-7D31-4151-BC8E-AB7F3CE9741D}"/>
                </a:ext>
              </a:extLst>
            </p:cNvPr>
            <p:cNvSpPr/>
            <p:nvPr/>
          </p:nvSpPr>
          <p:spPr bwMode="auto">
            <a:xfrm>
              <a:off x="3233956" y="3762663"/>
              <a:ext cx="507749" cy="292215"/>
            </a:xfrm>
            <a:custGeom>
              <a:avLst/>
              <a:gdLst>
                <a:gd name="T0" fmla="*/ 4 w 118"/>
                <a:gd name="T1" fmla="*/ 68 h 68"/>
                <a:gd name="T2" fmla="*/ 118 w 118"/>
                <a:gd name="T3" fmla="*/ 12 h 68"/>
                <a:gd name="T4" fmla="*/ 41 w 118"/>
                <a:gd name="T5" fmla="*/ 0 h 68"/>
                <a:gd name="T6" fmla="*/ 4 w 118"/>
                <a:gd name="T7" fmla="*/ 68 h 68"/>
              </a:gdLst>
              <a:ahLst/>
              <a:cxnLst>
                <a:cxn ang="0">
                  <a:pos x="T0" y="T1"/>
                </a:cxn>
                <a:cxn ang="0">
                  <a:pos x="T2" y="T3"/>
                </a:cxn>
                <a:cxn ang="0">
                  <a:pos x="T4" y="T5"/>
                </a:cxn>
                <a:cxn ang="0">
                  <a:pos x="T6" y="T7"/>
                </a:cxn>
              </a:cxnLst>
              <a:rect l="0" t="0" r="r" b="b"/>
              <a:pathLst>
                <a:path w="118" h="68">
                  <a:moveTo>
                    <a:pt x="4" y="68"/>
                  </a:moveTo>
                  <a:cubicBezTo>
                    <a:pt x="0" y="56"/>
                    <a:pt x="111" y="5"/>
                    <a:pt x="118" y="12"/>
                  </a:cubicBezTo>
                  <a:cubicBezTo>
                    <a:pt x="41" y="0"/>
                    <a:pt x="41" y="0"/>
                    <a:pt x="41" y="0"/>
                  </a:cubicBezTo>
                  <a:lnTo>
                    <a:pt x="4" y="68"/>
                  </a:lnTo>
                  <a:close/>
                </a:path>
              </a:pathLst>
            </a:custGeom>
            <a:solidFill>
              <a:srgbClr val="C8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ïṧlîḍé">
              <a:extLst>
                <a:ext uri="{FF2B5EF4-FFF2-40B4-BE49-F238E27FC236}">
                  <a16:creationId xmlns:a16="http://schemas.microsoft.com/office/drawing/2014/main" xmlns="" id="{82C8AF44-5D81-4F33-BFCC-B75F3DE5C27B}"/>
                </a:ext>
              </a:extLst>
            </p:cNvPr>
            <p:cNvSpPr/>
            <p:nvPr/>
          </p:nvSpPr>
          <p:spPr bwMode="auto">
            <a:xfrm>
              <a:off x="3410114" y="3470449"/>
              <a:ext cx="331591" cy="344026"/>
            </a:xfrm>
            <a:custGeom>
              <a:avLst/>
              <a:gdLst>
                <a:gd name="T0" fmla="*/ 0 w 160"/>
                <a:gd name="T1" fmla="*/ 141 h 166"/>
                <a:gd name="T2" fmla="*/ 160 w 160"/>
                <a:gd name="T3" fmla="*/ 166 h 166"/>
                <a:gd name="T4" fmla="*/ 77 w 160"/>
                <a:gd name="T5" fmla="*/ 0 h 166"/>
                <a:gd name="T6" fmla="*/ 0 w 160"/>
                <a:gd name="T7" fmla="*/ 141 h 166"/>
              </a:gdLst>
              <a:ahLst/>
              <a:cxnLst>
                <a:cxn ang="0">
                  <a:pos x="T0" y="T1"/>
                </a:cxn>
                <a:cxn ang="0">
                  <a:pos x="T2" y="T3"/>
                </a:cxn>
                <a:cxn ang="0">
                  <a:pos x="T4" y="T5"/>
                </a:cxn>
                <a:cxn ang="0">
                  <a:pos x="T6" y="T7"/>
                </a:cxn>
              </a:cxnLst>
              <a:rect l="0" t="0" r="r" b="b"/>
              <a:pathLst>
                <a:path w="160" h="166">
                  <a:moveTo>
                    <a:pt x="0" y="141"/>
                  </a:moveTo>
                  <a:lnTo>
                    <a:pt x="160" y="166"/>
                  </a:lnTo>
                  <a:lnTo>
                    <a:pt x="77" y="0"/>
                  </a:lnTo>
                  <a:lnTo>
                    <a:pt x="0" y="141"/>
                  </a:lnTo>
                  <a:close/>
                </a:path>
              </a:pathLst>
            </a:custGeom>
            <a:solidFill>
              <a:srgbClr val="B5DA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íş1iḋê">
              <a:extLst>
                <a:ext uri="{FF2B5EF4-FFF2-40B4-BE49-F238E27FC236}">
                  <a16:creationId xmlns:a16="http://schemas.microsoft.com/office/drawing/2014/main" xmlns="" id="{923179CC-1AC0-47E4-BAA8-2BCAFCC536BF}"/>
                </a:ext>
              </a:extLst>
            </p:cNvPr>
            <p:cNvSpPr/>
            <p:nvPr/>
          </p:nvSpPr>
          <p:spPr bwMode="auto">
            <a:xfrm>
              <a:off x="6948834" y="4686085"/>
              <a:ext cx="882668" cy="890114"/>
            </a:xfrm>
            <a:custGeom>
              <a:avLst/>
              <a:gdLst>
                <a:gd name="T0" fmla="*/ 114 w 114"/>
                <a:gd name="T1" fmla="*/ 43 h 115"/>
                <a:gd name="T2" fmla="*/ 108 w 114"/>
                <a:gd name="T3" fmla="*/ 29 h 115"/>
                <a:gd name="T4" fmla="*/ 104 w 114"/>
                <a:gd name="T5" fmla="*/ 27 h 115"/>
                <a:gd name="T6" fmla="*/ 92 w 114"/>
                <a:gd name="T7" fmla="*/ 29 h 115"/>
                <a:gd name="T8" fmla="*/ 87 w 114"/>
                <a:gd name="T9" fmla="*/ 24 h 115"/>
                <a:gd name="T10" fmla="*/ 89 w 114"/>
                <a:gd name="T11" fmla="*/ 11 h 115"/>
                <a:gd name="T12" fmla="*/ 87 w 114"/>
                <a:gd name="T13" fmla="*/ 7 h 115"/>
                <a:gd name="T14" fmla="*/ 74 w 114"/>
                <a:gd name="T15" fmla="*/ 1 h 115"/>
                <a:gd name="T16" fmla="*/ 69 w 114"/>
                <a:gd name="T17" fmla="*/ 2 h 115"/>
                <a:gd name="T18" fmla="*/ 62 w 114"/>
                <a:gd name="T19" fmla="*/ 13 h 115"/>
                <a:gd name="T20" fmla="*/ 54 w 114"/>
                <a:gd name="T21" fmla="*/ 13 h 115"/>
                <a:gd name="T22" fmla="*/ 47 w 114"/>
                <a:gd name="T23" fmla="*/ 2 h 115"/>
                <a:gd name="T24" fmla="*/ 43 w 114"/>
                <a:gd name="T25" fmla="*/ 0 h 115"/>
                <a:gd name="T26" fmla="*/ 29 w 114"/>
                <a:gd name="T27" fmla="*/ 6 h 115"/>
                <a:gd name="T28" fmla="*/ 27 w 114"/>
                <a:gd name="T29" fmla="*/ 10 h 115"/>
                <a:gd name="T30" fmla="*/ 29 w 114"/>
                <a:gd name="T31" fmla="*/ 22 h 115"/>
                <a:gd name="T32" fmla="*/ 23 w 114"/>
                <a:gd name="T33" fmla="*/ 28 h 115"/>
                <a:gd name="T34" fmla="*/ 11 w 114"/>
                <a:gd name="T35" fmla="*/ 25 h 115"/>
                <a:gd name="T36" fmla="*/ 7 w 114"/>
                <a:gd name="T37" fmla="*/ 27 h 115"/>
                <a:gd name="T38" fmla="*/ 1 w 114"/>
                <a:gd name="T39" fmla="*/ 41 h 115"/>
                <a:gd name="T40" fmla="*/ 2 w 114"/>
                <a:gd name="T41" fmla="*/ 45 h 115"/>
                <a:gd name="T42" fmla="*/ 12 w 114"/>
                <a:gd name="T43" fmla="*/ 52 h 115"/>
                <a:gd name="T44" fmla="*/ 12 w 114"/>
                <a:gd name="T45" fmla="*/ 60 h 115"/>
                <a:gd name="T46" fmla="*/ 2 w 114"/>
                <a:gd name="T47" fmla="*/ 67 h 115"/>
                <a:gd name="T48" fmla="*/ 0 w 114"/>
                <a:gd name="T49" fmla="*/ 71 h 115"/>
                <a:gd name="T50" fmla="*/ 6 w 114"/>
                <a:gd name="T51" fmla="*/ 85 h 115"/>
                <a:gd name="T52" fmla="*/ 9 w 114"/>
                <a:gd name="T53" fmla="*/ 87 h 115"/>
                <a:gd name="T54" fmla="*/ 22 w 114"/>
                <a:gd name="T55" fmla="*/ 85 h 115"/>
                <a:gd name="T56" fmla="*/ 27 w 114"/>
                <a:gd name="T57" fmla="*/ 91 h 115"/>
                <a:gd name="T58" fmla="*/ 25 w 114"/>
                <a:gd name="T59" fmla="*/ 103 h 115"/>
                <a:gd name="T60" fmla="*/ 27 w 114"/>
                <a:gd name="T61" fmla="*/ 107 h 115"/>
                <a:gd name="T62" fmla="*/ 40 w 114"/>
                <a:gd name="T63" fmla="*/ 113 h 115"/>
                <a:gd name="T64" fmla="*/ 45 w 114"/>
                <a:gd name="T65" fmla="*/ 112 h 115"/>
                <a:gd name="T66" fmla="*/ 52 w 114"/>
                <a:gd name="T67" fmla="*/ 102 h 115"/>
                <a:gd name="T68" fmla="*/ 60 w 114"/>
                <a:gd name="T69" fmla="*/ 102 h 115"/>
                <a:gd name="T70" fmla="*/ 67 w 114"/>
                <a:gd name="T71" fmla="*/ 113 h 115"/>
                <a:gd name="T72" fmla="*/ 71 w 114"/>
                <a:gd name="T73" fmla="*/ 114 h 115"/>
                <a:gd name="T74" fmla="*/ 85 w 114"/>
                <a:gd name="T75" fmla="*/ 109 h 115"/>
                <a:gd name="T76" fmla="*/ 87 w 114"/>
                <a:gd name="T77" fmla="*/ 105 h 115"/>
                <a:gd name="T78" fmla="*/ 85 w 114"/>
                <a:gd name="T79" fmla="*/ 92 h 115"/>
                <a:gd name="T80" fmla="*/ 90 w 114"/>
                <a:gd name="T81" fmla="*/ 87 h 115"/>
                <a:gd name="T82" fmla="*/ 103 w 114"/>
                <a:gd name="T83" fmla="*/ 90 h 115"/>
                <a:gd name="T84" fmla="*/ 107 w 114"/>
                <a:gd name="T85" fmla="*/ 88 h 115"/>
                <a:gd name="T86" fmla="*/ 113 w 114"/>
                <a:gd name="T87" fmla="*/ 74 h 115"/>
                <a:gd name="T88" fmla="*/ 112 w 114"/>
                <a:gd name="T89" fmla="*/ 70 h 115"/>
                <a:gd name="T90" fmla="*/ 101 w 114"/>
                <a:gd name="T91" fmla="*/ 62 h 115"/>
                <a:gd name="T92" fmla="*/ 102 w 114"/>
                <a:gd name="T93" fmla="*/ 55 h 115"/>
                <a:gd name="T94" fmla="*/ 112 w 114"/>
                <a:gd name="T95" fmla="*/ 48 h 115"/>
                <a:gd name="T96" fmla="*/ 114 w 114"/>
                <a:gd name="T97" fmla="*/ 43 h 115"/>
                <a:gd name="T98" fmla="*/ 66 w 114"/>
                <a:gd name="T99" fmla="*/ 77 h 115"/>
                <a:gd name="T100" fmla="*/ 36 w 114"/>
                <a:gd name="T101" fmla="*/ 63 h 115"/>
                <a:gd name="T102" fmla="*/ 48 w 114"/>
                <a:gd name="T103" fmla="*/ 38 h 115"/>
                <a:gd name="T104" fmla="*/ 78 w 114"/>
                <a:gd name="T105" fmla="*/ 51 h 115"/>
                <a:gd name="T106" fmla="*/ 66 w 114"/>
                <a:gd name="T107" fmla="*/ 7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5">
                  <a:moveTo>
                    <a:pt x="114" y="43"/>
                  </a:moveTo>
                  <a:cubicBezTo>
                    <a:pt x="108" y="29"/>
                    <a:pt x="108" y="29"/>
                    <a:pt x="108" y="29"/>
                  </a:cubicBezTo>
                  <a:cubicBezTo>
                    <a:pt x="108" y="28"/>
                    <a:pt x="106" y="27"/>
                    <a:pt x="104" y="27"/>
                  </a:cubicBezTo>
                  <a:cubicBezTo>
                    <a:pt x="92" y="29"/>
                    <a:pt x="92" y="29"/>
                    <a:pt x="92" y="29"/>
                  </a:cubicBezTo>
                  <a:cubicBezTo>
                    <a:pt x="90" y="27"/>
                    <a:pt x="89" y="25"/>
                    <a:pt x="87" y="24"/>
                  </a:cubicBezTo>
                  <a:cubicBezTo>
                    <a:pt x="89" y="11"/>
                    <a:pt x="89" y="11"/>
                    <a:pt x="89" y="11"/>
                  </a:cubicBezTo>
                  <a:cubicBezTo>
                    <a:pt x="90" y="10"/>
                    <a:pt x="89" y="8"/>
                    <a:pt x="87" y="7"/>
                  </a:cubicBezTo>
                  <a:cubicBezTo>
                    <a:pt x="74" y="1"/>
                    <a:pt x="74" y="1"/>
                    <a:pt x="74" y="1"/>
                  </a:cubicBezTo>
                  <a:cubicBezTo>
                    <a:pt x="72" y="1"/>
                    <a:pt x="70" y="1"/>
                    <a:pt x="69" y="2"/>
                  </a:cubicBezTo>
                  <a:cubicBezTo>
                    <a:pt x="62" y="13"/>
                    <a:pt x="62" y="13"/>
                    <a:pt x="62" y="13"/>
                  </a:cubicBezTo>
                  <a:cubicBezTo>
                    <a:pt x="59" y="12"/>
                    <a:pt x="57" y="12"/>
                    <a:pt x="54" y="13"/>
                  </a:cubicBezTo>
                  <a:cubicBezTo>
                    <a:pt x="47" y="2"/>
                    <a:pt x="47" y="2"/>
                    <a:pt x="47" y="2"/>
                  </a:cubicBezTo>
                  <a:cubicBezTo>
                    <a:pt x="46" y="0"/>
                    <a:pt x="45" y="0"/>
                    <a:pt x="43" y="0"/>
                  </a:cubicBezTo>
                  <a:cubicBezTo>
                    <a:pt x="29" y="6"/>
                    <a:pt x="29" y="6"/>
                    <a:pt x="29" y="6"/>
                  </a:cubicBezTo>
                  <a:cubicBezTo>
                    <a:pt x="28" y="6"/>
                    <a:pt x="27" y="8"/>
                    <a:pt x="27" y="10"/>
                  </a:cubicBezTo>
                  <a:cubicBezTo>
                    <a:pt x="29" y="22"/>
                    <a:pt x="29" y="22"/>
                    <a:pt x="29" y="22"/>
                  </a:cubicBezTo>
                  <a:cubicBezTo>
                    <a:pt x="27" y="24"/>
                    <a:pt x="25" y="26"/>
                    <a:pt x="23" y="28"/>
                  </a:cubicBezTo>
                  <a:cubicBezTo>
                    <a:pt x="11" y="25"/>
                    <a:pt x="11" y="25"/>
                    <a:pt x="11" y="25"/>
                  </a:cubicBezTo>
                  <a:cubicBezTo>
                    <a:pt x="9" y="25"/>
                    <a:pt x="8" y="25"/>
                    <a:pt x="7" y="27"/>
                  </a:cubicBezTo>
                  <a:cubicBezTo>
                    <a:pt x="1" y="41"/>
                    <a:pt x="1" y="41"/>
                    <a:pt x="1" y="41"/>
                  </a:cubicBezTo>
                  <a:cubicBezTo>
                    <a:pt x="0" y="42"/>
                    <a:pt x="1" y="44"/>
                    <a:pt x="2" y="45"/>
                  </a:cubicBezTo>
                  <a:cubicBezTo>
                    <a:pt x="12" y="52"/>
                    <a:pt x="12" y="52"/>
                    <a:pt x="12" y="52"/>
                  </a:cubicBezTo>
                  <a:cubicBezTo>
                    <a:pt x="12" y="55"/>
                    <a:pt x="12" y="57"/>
                    <a:pt x="12" y="60"/>
                  </a:cubicBezTo>
                  <a:cubicBezTo>
                    <a:pt x="2" y="67"/>
                    <a:pt x="2" y="67"/>
                    <a:pt x="2" y="67"/>
                  </a:cubicBezTo>
                  <a:cubicBezTo>
                    <a:pt x="0" y="68"/>
                    <a:pt x="0" y="70"/>
                    <a:pt x="0" y="71"/>
                  </a:cubicBezTo>
                  <a:cubicBezTo>
                    <a:pt x="6" y="85"/>
                    <a:pt x="6" y="85"/>
                    <a:pt x="6" y="85"/>
                  </a:cubicBezTo>
                  <a:cubicBezTo>
                    <a:pt x="6" y="87"/>
                    <a:pt x="8" y="88"/>
                    <a:pt x="9" y="87"/>
                  </a:cubicBezTo>
                  <a:cubicBezTo>
                    <a:pt x="22" y="85"/>
                    <a:pt x="22" y="85"/>
                    <a:pt x="22" y="85"/>
                  </a:cubicBezTo>
                  <a:cubicBezTo>
                    <a:pt x="24" y="87"/>
                    <a:pt x="25" y="89"/>
                    <a:pt x="27" y="91"/>
                  </a:cubicBezTo>
                  <a:cubicBezTo>
                    <a:pt x="25" y="103"/>
                    <a:pt x="25" y="103"/>
                    <a:pt x="25" y="103"/>
                  </a:cubicBezTo>
                  <a:cubicBezTo>
                    <a:pt x="24" y="105"/>
                    <a:pt x="25" y="106"/>
                    <a:pt x="27" y="107"/>
                  </a:cubicBezTo>
                  <a:cubicBezTo>
                    <a:pt x="40" y="113"/>
                    <a:pt x="40" y="113"/>
                    <a:pt x="40" y="113"/>
                  </a:cubicBezTo>
                  <a:cubicBezTo>
                    <a:pt x="42" y="114"/>
                    <a:pt x="44" y="113"/>
                    <a:pt x="45" y="112"/>
                  </a:cubicBezTo>
                  <a:cubicBezTo>
                    <a:pt x="52" y="102"/>
                    <a:pt x="52" y="102"/>
                    <a:pt x="52" y="102"/>
                  </a:cubicBezTo>
                  <a:cubicBezTo>
                    <a:pt x="55" y="102"/>
                    <a:pt x="57" y="102"/>
                    <a:pt x="60" y="102"/>
                  </a:cubicBezTo>
                  <a:cubicBezTo>
                    <a:pt x="67" y="113"/>
                    <a:pt x="67" y="113"/>
                    <a:pt x="67" y="113"/>
                  </a:cubicBezTo>
                  <a:cubicBezTo>
                    <a:pt x="67" y="114"/>
                    <a:pt x="69" y="115"/>
                    <a:pt x="71" y="114"/>
                  </a:cubicBezTo>
                  <a:cubicBezTo>
                    <a:pt x="85" y="109"/>
                    <a:pt x="85" y="109"/>
                    <a:pt x="85" y="109"/>
                  </a:cubicBezTo>
                  <a:cubicBezTo>
                    <a:pt x="86" y="108"/>
                    <a:pt x="87" y="106"/>
                    <a:pt x="87" y="105"/>
                  </a:cubicBezTo>
                  <a:cubicBezTo>
                    <a:pt x="85" y="92"/>
                    <a:pt x="85" y="92"/>
                    <a:pt x="85" y="92"/>
                  </a:cubicBezTo>
                  <a:cubicBezTo>
                    <a:pt x="87" y="91"/>
                    <a:pt x="89" y="89"/>
                    <a:pt x="90" y="87"/>
                  </a:cubicBezTo>
                  <a:cubicBezTo>
                    <a:pt x="103" y="90"/>
                    <a:pt x="103" y="90"/>
                    <a:pt x="103" y="90"/>
                  </a:cubicBezTo>
                  <a:cubicBezTo>
                    <a:pt x="105" y="90"/>
                    <a:pt x="106" y="89"/>
                    <a:pt x="107" y="88"/>
                  </a:cubicBezTo>
                  <a:cubicBezTo>
                    <a:pt x="113" y="74"/>
                    <a:pt x="113" y="74"/>
                    <a:pt x="113" y="74"/>
                  </a:cubicBezTo>
                  <a:cubicBezTo>
                    <a:pt x="114" y="72"/>
                    <a:pt x="113" y="71"/>
                    <a:pt x="112" y="70"/>
                  </a:cubicBezTo>
                  <a:cubicBezTo>
                    <a:pt x="101" y="62"/>
                    <a:pt x="101" y="62"/>
                    <a:pt x="101" y="62"/>
                  </a:cubicBezTo>
                  <a:cubicBezTo>
                    <a:pt x="102" y="60"/>
                    <a:pt x="102" y="57"/>
                    <a:pt x="102" y="55"/>
                  </a:cubicBezTo>
                  <a:cubicBezTo>
                    <a:pt x="112" y="48"/>
                    <a:pt x="112" y="48"/>
                    <a:pt x="112" y="48"/>
                  </a:cubicBezTo>
                  <a:cubicBezTo>
                    <a:pt x="114" y="47"/>
                    <a:pt x="114" y="45"/>
                    <a:pt x="114" y="43"/>
                  </a:cubicBezTo>
                  <a:close/>
                  <a:moveTo>
                    <a:pt x="66" y="77"/>
                  </a:moveTo>
                  <a:cubicBezTo>
                    <a:pt x="54" y="82"/>
                    <a:pt x="40" y="76"/>
                    <a:pt x="36" y="63"/>
                  </a:cubicBezTo>
                  <a:cubicBezTo>
                    <a:pt x="33" y="53"/>
                    <a:pt x="38" y="42"/>
                    <a:pt x="48" y="38"/>
                  </a:cubicBezTo>
                  <a:cubicBezTo>
                    <a:pt x="60" y="32"/>
                    <a:pt x="74" y="38"/>
                    <a:pt x="78" y="51"/>
                  </a:cubicBezTo>
                  <a:cubicBezTo>
                    <a:pt x="81" y="61"/>
                    <a:pt x="76" y="72"/>
                    <a:pt x="66" y="77"/>
                  </a:cubicBezTo>
                  <a:close/>
                </a:path>
              </a:pathLst>
            </a:custGeom>
            <a:solidFill>
              <a:srgbClr val="275C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îšḷïḓe">
              <a:extLst>
                <a:ext uri="{FF2B5EF4-FFF2-40B4-BE49-F238E27FC236}">
                  <a16:creationId xmlns:a16="http://schemas.microsoft.com/office/drawing/2014/main" xmlns="" id="{CBA25E36-3308-4209-9B42-609DB86BC700}"/>
                </a:ext>
              </a:extLst>
            </p:cNvPr>
            <p:cNvSpPr/>
            <p:nvPr/>
          </p:nvSpPr>
          <p:spPr bwMode="auto">
            <a:xfrm>
              <a:off x="6746749" y="423957"/>
              <a:ext cx="1214452" cy="1214452"/>
            </a:xfrm>
            <a:custGeom>
              <a:avLst/>
              <a:gdLst>
                <a:gd name="T0" fmla="*/ 86 w 94"/>
                <a:gd name="T1" fmla="*/ 73 h 94"/>
                <a:gd name="T2" fmla="*/ 92 w 94"/>
                <a:gd name="T3" fmla="*/ 63 h 94"/>
                <a:gd name="T4" fmla="*/ 91 w 94"/>
                <a:gd name="T5" fmla="*/ 59 h 94"/>
                <a:gd name="T6" fmla="*/ 83 w 94"/>
                <a:gd name="T7" fmla="*/ 53 h 94"/>
                <a:gd name="T8" fmla="*/ 83 w 94"/>
                <a:gd name="T9" fmla="*/ 47 h 94"/>
                <a:gd name="T10" fmla="*/ 92 w 94"/>
                <a:gd name="T11" fmla="*/ 41 h 94"/>
                <a:gd name="T12" fmla="*/ 94 w 94"/>
                <a:gd name="T13" fmla="*/ 38 h 94"/>
                <a:gd name="T14" fmla="*/ 90 w 94"/>
                <a:gd name="T15" fmla="*/ 26 h 94"/>
                <a:gd name="T16" fmla="*/ 87 w 94"/>
                <a:gd name="T17" fmla="*/ 25 h 94"/>
                <a:gd name="T18" fmla="*/ 77 w 94"/>
                <a:gd name="T19" fmla="*/ 26 h 94"/>
                <a:gd name="T20" fmla="*/ 73 w 94"/>
                <a:gd name="T21" fmla="*/ 21 h 94"/>
                <a:gd name="T22" fmla="*/ 75 w 94"/>
                <a:gd name="T23" fmla="*/ 11 h 94"/>
                <a:gd name="T24" fmla="*/ 74 w 94"/>
                <a:gd name="T25" fmla="*/ 8 h 94"/>
                <a:gd name="T26" fmla="*/ 63 w 94"/>
                <a:gd name="T27" fmla="*/ 2 h 94"/>
                <a:gd name="T28" fmla="*/ 60 w 94"/>
                <a:gd name="T29" fmla="*/ 3 h 94"/>
                <a:gd name="T30" fmla="*/ 53 w 94"/>
                <a:gd name="T31" fmla="*/ 11 h 94"/>
                <a:gd name="T32" fmla="*/ 47 w 94"/>
                <a:gd name="T33" fmla="*/ 11 h 94"/>
                <a:gd name="T34" fmla="*/ 42 w 94"/>
                <a:gd name="T35" fmla="*/ 2 h 94"/>
                <a:gd name="T36" fmla="*/ 39 w 94"/>
                <a:gd name="T37" fmla="*/ 0 h 94"/>
                <a:gd name="T38" fmla="*/ 27 w 94"/>
                <a:gd name="T39" fmla="*/ 4 h 94"/>
                <a:gd name="T40" fmla="*/ 25 w 94"/>
                <a:gd name="T41" fmla="*/ 7 h 94"/>
                <a:gd name="T42" fmla="*/ 26 w 94"/>
                <a:gd name="T43" fmla="*/ 17 h 94"/>
                <a:gd name="T44" fmla="*/ 22 w 94"/>
                <a:gd name="T45" fmla="*/ 21 h 94"/>
                <a:gd name="T46" fmla="*/ 12 w 94"/>
                <a:gd name="T47" fmla="*/ 19 h 94"/>
                <a:gd name="T48" fmla="*/ 8 w 94"/>
                <a:gd name="T49" fmla="*/ 20 h 94"/>
                <a:gd name="T50" fmla="*/ 3 w 94"/>
                <a:gd name="T51" fmla="*/ 31 h 94"/>
                <a:gd name="T52" fmla="*/ 4 w 94"/>
                <a:gd name="T53" fmla="*/ 34 h 94"/>
                <a:gd name="T54" fmla="*/ 12 w 94"/>
                <a:gd name="T55" fmla="*/ 41 h 94"/>
                <a:gd name="T56" fmla="*/ 11 w 94"/>
                <a:gd name="T57" fmla="*/ 47 h 94"/>
                <a:gd name="T58" fmla="*/ 2 w 94"/>
                <a:gd name="T59" fmla="*/ 52 h 94"/>
                <a:gd name="T60" fmla="*/ 1 w 94"/>
                <a:gd name="T61" fmla="*/ 55 h 94"/>
                <a:gd name="T62" fmla="*/ 5 w 94"/>
                <a:gd name="T63" fmla="*/ 67 h 94"/>
                <a:gd name="T64" fmla="*/ 8 w 94"/>
                <a:gd name="T65" fmla="*/ 69 h 94"/>
                <a:gd name="T66" fmla="*/ 18 w 94"/>
                <a:gd name="T67" fmla="*/ 68 h 94"/>
                <a:gd name="T68" fmla="*/ 22 w 94"/>
                <a:gd name="T69" fmla="*/ 72 h 94"/>
                <a:gd name="T70" fmla="*/ 19 w 94"/>
                <a:gd name="T71" fmla="*/ 82 h 94"/>
                <a:gd name="T72" fmla="*/ 21 w 94"/>
                <a:gd name="T73" fmla="*/ 86 h 94"/>
                <a:gd name="T74" fmla="*/ 31 w 94"/>
                <a:gd name="T75" fmla="*/ 91 h 94"/>
                <a:gd name="T76" fmla="*/ 35 w 94"/>
                <a:gd name="T77" fmla="*/ 90 h 94"/>
                <a:gd name="T78" fmla="*/ 41 w 94"/>
                <a:gd name="T79" fmla="*/ 82 h 94"/>
                <a:gd name="T80" fmla="*/ 51 w 94"/>
                <a:gd name="T81" fmla="*/ 84 h 94"/>
                <a:gd name="T82" fmla="*/ 53 w 94"/>
                <a:gd name="T83" fmla="*/ 92 h 94"/>
                <a:gd name="T84" fmla="*/ 56 w 94"/>
                <a:gd name="T85" fmla="*/ 93 h 94"/>
                <a:gd name="T86" fmla="*/ 68 w 94"/>
                <a:gd name="T87" fmla="*/ 89 h 94"/>
                <a:gd name="T88" fmla="*/ 69 w 94"/>
                <a:gd name="T89" fmla="*/ 86 h 94"/>
                <a:gd name="T90" fmla="*/ 68 w 94"/>
                <a:gd name="T91" fmla="*/ 76 h 94"/>
                <a:gd name="T92" fmla="*/ 73 w 94"/>
                <a:gd name="T93" fmla="*/ 72 h 94"/>
                <a:gd name="T94" fmla="*/ 83 w 94"/>
                <a:gd name="T95" fmla="*/ 75 h 94"/>
                <a:gd name="T96" fmla="*/ 86 w 94"/>
                <a:gd name="T97" fmla="*/ 73 h 94"/>
                <a:gd name="T98" fmla="*/ 41 w 94"/>
                <a:gd name="T99" fmla="*/ 63 h 94"/>
                <a:gd name="T100" fmla="*/ 32 w 94"/>
                <a:gd name="T101" fmla="*/ 38 h 94"/>
                <a:gd name="T102" fmla="*/ 54 w 94"/>
                <a:gd name="T103" fmla="*/ 31 h 94"/>
                <a:gd name="T104" fmla="*/ 62 w 94"/>
                <a:gd name="T105" fmla="*/ 56 h 94"/>
                <a:gd name="T106" fmla="*/ 41 w 94"/>
                <a:gd name="T107" fmla="*/ 6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94">
                  <a:moveTo>
                    <a:pt x="86" y="73"/>
                  </a:moveTo>
                  <a:cubicBezTo>
                    <a:pt x="92" y="63"/>
                    <a:pt x="92" y="63"/>
                    <a:pt x="92" y="63"/>
                  </a:cubicBezTo>
                  <a:cubicBezTo>
                    <a:pt x="92" y="61"/>
                    <a:pt x="92" y="60"/>
                    <a:pt x="91" y="59"/>
                  </a:cubicBezTo>
                  <a:cubicBezTo>
                    <a:pt x="83" y="53"/>
                    <a:pt x="83" y="53"/>
                    <a:pt x="83" y="53"/>
                  </a:cubicBezTo>
                  <a:cubicBezTo>
                    <a:pt x="83" y="51"/>
                    <a:pt x="83" y="49"/>
                    <a:pt x="83" y="47"/>
                  </a:cubicBezTo>
                  <a:cubicBezTo>
                    <a:pt x="92" y="41"/>
                    <a:pt x="92" y="41"/>
                    <a:pt x="92" y="41"/>
                  </a:cubicBezTo>
                  <a:cubicBezTo>
                    <a:pt x="94" y="41"/>
                    <a:pt x="94" y="39"/>
                    <a:pt x="94" y="38"/>
                  </a:cubicBezTo>
                  <a:cubicBezTo>
                    <a:pt x="90" y="26"/>
                    <a:pt x="90" y="26"/>
                    <a:pt x="90" y="26"/>
                  </a:cubicBezTo>
                  <a:cubicBezTo>
                    <a:pt x="89" y="25"/>
                    <a:pt x="88" y="24"/>
                    <a:pt x="87" y="25"/>
                  </a:cubicBezTo>
                  <a:cubicBezTo>
                    <a:pt x="77" y="26"/>
                    <a:pt x="77" y="26"/>
                    <a:pt x="77" y="26"/>
                  </a:cubicBezTo>
                  <a:cubicBezTo>
                    <a:pt x="75" y="24"/>
                    <a:pt x="74" y="22"/>
                    <a:pt x="73" y="21"/>
                  </a:cubicBezTo>
                  <a:cubicBezTo>
                    <a:pt x="75" y="11"/>
                    <a:pt x="75" y="11"/>
                    <a:pt x="75" y="11"/>
                  </a:cubicBezTo>
                  <a:cubicBezTo>
                    <a:pt x="76" y="10"/>
                    <a:pt x="75" y="8"/>
                    <a:pt x="74" y="8"/>
                  </a:cubicBezTo>
                  <a:cubicBezTo>
                    <a:pt x="63" y="2"/>
                    <a:pt x="63" y="2"/>
                    <a:pt x="63" y="2"/>
                  </a:cubicBezTo>
                  <a:cubicBezTo>
                    <a:pt x="62" y="2"/>
                    <a:pt x="60" y="2"/>
                    <a:pt x="60" y="3"/>
                  </a:cubicBezTo>
                  <a:cubicBezTo>
                    <a:pt x="53" y="11"/>
                    <a:pt x="53" y="11"/>
                    <a:pt x="53" y="11"/>
                  </a:cubicBezTo>
                  <a:cubicBezTo>
                    <a:pt x="51" y="11"/>
                    <a:pt x="49" y="11"/>
                    <a:pt x="47" y="11"/>
                  </a:cubicBezTo>
                  <a:cubicBezTo>
                    <a:pt x="42" y="2"/>
                    <a:pt x="42" y="2"/>
                    <a:pt x="42" y="2"/>
                  </a:cubicBezTo>
                  <a:cubicBezTo>
                    <a:pt x="41" y="0"/>
                    <a:pt x="40" y="0"/>
                    <a:pt x="39" y="0"/>
                  </a:cubicBezTo>
                  <a:cubicBezTo>
                    <a:pt x="27" y="4"/>
                    <a:pt x="27" y="4"/>
                    <a:pt x="27" y="4"/>
                  </a:cubicBezTo>
                  <a:cubicBezTo>
                    <a:pt x="26" y="5"/>
                    <a:pt x="25" y="6"/>
                    <a:pt x="25" y="7"/>
                  </a:cubicBezTo>
                  <a:cubicBezTo>
                    <a:pt x="26" y="17"/>
                    <a:pt x="26" y="17"/>
                    <a:pt x="26" y="17"/>
                  </a:cubicBezTo>
                  <a:cubicBezTo>
                    <a:pt x="25" y="19"/>
                    <a:pt x="23" y="20"/>
                    <a:pt x="22" y="21"/>
                  </a:cubicBezTo>
                  <a:cubicBezTo>
                    <a:pt x="12" y="19"/>
                    <a:pt x="12" y="19"/>
                    <a:pt x="12" y="19"/>
                  </a:cubicBezTo>
                  <a:cubicBezTo>
                    <a:pt x="10" y="18"/>
                    <a:pt x="9" y="19"/>
                    <a:pt x="8" y="20"/>
                  </a:cubicBezTo>
                  <a:cubicBezTo>
                    <a:pt x="3" y="31"/>
                    <a:pt x="3" y="31"/>
                    <a:pt x="3" y="31"/>
                  </a:cubicBezTo>
                  <a:cubicBezTo>
                    <a:pt x="2" y="32"/>
                    <a:pt x="3" y="34"/>
                    <a:pt x="4" y="34"/>
                  </a:cubicBezTo>
                  <a:cubicBezTo>
                    <a:pt x="12" y="41"/>
                    <a:pt x="12" y="41"/>
                    <a:pt x="12" y="41"/>
                  </a:cubicBezTo>
                  <a:cubicBezTo>
                    <a:pt x="11" y="43"/>
                    <a:pt x="11" y="45"/>
                    <a:pt x="11" y="47"/>
                  </a:cubicBezTo>
                  <a:cubicBezTo>
                    <a:pt x="2" y="52"/>
                    <a:pt x="2" y="52"/>
                    <a:pt x="2" y="52"/>
                  </a:cubicBezTo>
                  <a:cubicBezTo>
                    <a:pt x="1" y="53"/>
                    <a:pt x="0" y="54"/>
                    <a:pt x="1" y="55"/>
                  </a:cubicBezTo>
                  <a:cubicBezTo>
                    <a:pt x="5" y="67"/>
                    <a:pt x="5" y="67"/>
                    <a:pt x="5" y="67"/>
                  </a:cubicBezTo>
                  <a:cubicBezTo>
                    <a:pt x="5" y="68"/>
                    <a:pt x="6" y="69"/>
                    <a:pt x="8" y="69"/>
                  </a:cubicBezTo>
                  <a:cubicBezTo>
                    <a:pt x="18" y="68"/>
                    <a:pt x="18" y="68"/>
                    <a:pt x="18" y="68"/>
                  </a:cubicBezTo>
                  <a:cubicBezTo>
                    <a:pt x="19" y="69"/>
                    <a:pt x="20" y="71"/>
                    <a:pt x="22" y="72"/>
                  </a:cubicBezTo>
                  <a:cubicBezTo>
                    <a:pt x="19" y="82"/>
                    <a:pt x="19" y="82"/>
                    <a:pt x="19" y="82"/>
                  </a:cubicBezTo>
                  <a:cubicBezTo>
                    <a:pt x="19" y="84"/>
                    <a:pt x="19" y="85"/>
                    <a:pt x="21" y="86"/>
                  </a:cubicBezTo>
                  <a:cubicBezTo>
                    <a:pt x="31" y="91"/>
                    <a:pt x="31" y="91"/>
                    <a:pt x="31" y="91"/>
                  </a:cubicBezTo>
                  <a:cubicBezTo>
                    <a:pt x="33" y="92"/>
                    <a:pt x="34" y="92"/>
                    <a:pt x="35" y="90"/>
                  </a:cubicBezTo>
                  <a:cubicBezTo>
                    <a:pt x="41" y="82"/>
                    <a:pt x="41" y="82"/>
                    <a:pt x="41" y="82"/>
                  </a:cubicBezTo>
                  <a:cubicBezTo>
                    <a:pt x="43" y="83"/>
                    <a:pt x="49" y="84"/>
                    <a:pt x="51" y="84"/>
                  </a:cubicBezTo>
                  <a:cubicBezTo>
                    <a:pt x="53" y="92"/>
                    <a:pt x="53" y="92"/>
                    <a:pt x="53" y="92"/>
                  </a:cubicBezTo>
                  <a:cubicBezTo>
                    <a:pt x="53" y="93"/>
                    <a:pt x="55" y="94"/>
                    <a:pt x="56" y="93"/>
                  </a:cubicBezTo>
                  <a:cubicBezTo>
                    <a:pt x="68" y="89"/>
                    <a:pt x="68" y="89"/>
                    <a:pt x="68" y="89"/>
                  </a:cubicBezTo>
                  <a:cubicBezTo>
                    <a:pt x="69" y="89"/>
                    <a:pt x="70" y="88"/>
                    <a:pt x="69" y="86"/>
                  </a:cubicBezTo>
                  <a:cubicBezTo>
                    <a:pt x="68" y="76"/>
                    <a:pt x="68" y="76"/>
                    <a:pt x="68" y="76"/>
                  </a:cubicBezTo>
                  <a:cubicBezTo>
                    <a:pt x="70" y="75"/>
                    <a:pt x="72" y="74"/>
                    <a:pt x="73" y="72"/>
                  </a:cubicBezTo>
                  <a:cubicBezTo>
                    <a:pt x="83" y="75"/>
                    <a:pt x="83" y="75"/>
                    <a:pt x="83" y="75"/>
                  </a:cubicBezTo>
                  <a:cubicBezTo>
                    <a:pt x="84" y="75"/>
                    <a:pt x="86" y="75"/>
                    <a:pt x="86" y="73"/>
                  </a:cubicBezTo>
                  <a:close/>
                  <a:moveTo>
                    <a:pt x="41" y="63"/>
                  </a:moveTo>
                  <a:cubicBezTo>
                    <a:pt x="31" y="59"/>
                    <a:pt x="27" y="47"/>
                    <a:pt x="32" y="38"/>
                  </a:cubicBezTo>
                  <a:cubicBezTo>
                    <a:pt x="37" y="30"/>
                    <a:pt x="46" y="27"/>
                    <a:pt x="54" y="31"/>
                  </a:cubicBezTo>
                  <a:cubicBezTo>
                    <a:pt x="64" y="35"/>
                    <a:pt x="68" y="47"/>
                    <a:pt x="62" y="56"/>
                  </a:cubicBezTo>
                  <a:cubicBezTo>
                    <a:pt x="58" y="63"/>
                    <a:pt x="48" y="66"/>
                    <a:pt x="41" y="63"/>
                  </a:cubicBezTo>
                  <a:close/>
                </a:path>
              </a:pathLst>
            </a:custGeom>
            <a:solidFill>
              <a:srgbClr val="275C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íŝḻíďê">
              <a:extLst>
                <a:ext uri="{FF2B5EF4-FFF2-40B4-BE49-F238E27FC236}">
                  <a16:creationId xmlns:a16="http://schemas.microsoft.com/office/drawing/2014/main" xmlns="" id="{06E59160-1201-4DB7-AFD0-1A66F9A74C4B}"/>
                </a:ext>
              </a:extLst>
            </p:cNvPr>
            <p:cNvSpPr/>
            <p:nvPr/>
          </p:nvSpPr>
          <p:spPr bwMode="auto">
            <a:xfrm>
              <a:off x="7689710" y="4121197"/>
              <a:ext cx="497386" cy="4953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íṩḻidê">
              <a:extLst>
                <a:ext uri="{FF2B5EF4-FFF2-40B4-BE49-F238E27FC236}">
                  <a16:creationId xmlns:a16="http://schemas.microsoft.com/office/drawing/2014/main" xmlns="" id="{43729422-09E1-413E-8506-1425CBDDAFF2}"/>
                </a:ext>
              </a:extLst>
            </p:cNvPr>
            <p:cNvSpPr/>
            <p:nvPr/>
          </p:nvSpPr>
          <p:spPr bwMode="auto">
            <a:xfrm>
              <a:off x="7580284" y="4228964"/>
              <a:ext cx="746081" cy="750224"/>
            </a:xfrm>
            <a:custGeom>
              <a:avLst/>
              <a:gdLst>
                <a:gd name="T0" fmla="*/ 173 w 173"/>
                <a:gd name="T1" fmla="*/ 98 h 174"/>
                <a:gd name="T2" fmla="*/ 173 w 173"/>
                <a:gd name="T3" fmla="*/ 76 h 174"/>
                <a:gd name="T4" fmla="*/ 169 w 173"/>
                <a:gd name="T5" fmla="*/ 70 h 174"/>
                <a:gd name="T6" fmla="*/ 151 w 173"/>
                <a:gd name="T7" fmla="*/ 67 h 174"/>
                <a:gd name="T8" fmla="*/ 146 w 173"/>
                <a:gd name="T9" fmla="*/ 56 h 174"/>
                <a:gd name="T10" fmla="*/ 157 w 173"/>
                <a:gd name="T11" fmla="*/ 40 h 174"/>
                <a:gd name="T12" fmla="*/ 156 w 173"/>
                <a:gd name="T13" fmla="*/ 33 h 174"/>
                <a:gd name="T14" fmla="*/ 140 w 173"/>
                <a:gd name="T15" fmla="*/ 18 h 174"/>
                <a:gd name="T16" fmla="*/ 133 w 173"/>
                <a:gd name="T17" fmla="*/ 17 h 174"/>
                <a:gd name="T18" fmla="*/ 117 w 173"/>
                <a:gd name="T19" fmla="*/ 27 h 174"/>
                <a:gd name="T20" fmla="*/ 107 w 173"/>
                <a:gd name="T21" fmla="*/ 23 h 174"/>
                <a:gd name="T22" fmla="*/ 103 w 173"/>
                <a:gd name="T23" fmla="*/ 4 h 174"/>
                <a:gd name="T24" fmla="*/ 98 w 173"/>
                <a:gd name="T25" fmla="*/ 0 h 174"/>
                <a:gd name="T26" fmla="*/ 75 w 173"/>
                <a:gd name="T27" fmla="*/ 0 h 174"/>
                <a:gd name="T28" fmla="*/ 70 w 173"/>
                <a:gd name="T29" fmla="*/ 4 h 174"/>
                <a:gd name="T30" fmla="*/ 66 w 173"/>
                <a:gd name="T31" fmla="*/ 23 h 174"/>
                <a:gd name="T32" fmla="*/ 56 w 173"/>
                <a:gd name="T33" fmla="*/ 27 h 174"/>
                <a:gd name="T34" fmla="*/ 40 w 173"/>
                <a:gd name="T35" fmla="*/ 17 h 174"/>
                <a:gd name="T36" fmla="*/ 33 w 173"/>
                <a:gd name="T37" fmla="*/ 18 h 174"/>
                <a:gd name="T38" fmla="*/ 17 w 173"/>
                <a:gd name="T39" fmla="*/ 33 h 174"/>
                <a:gd name="T40" fmla="*/ 17 w 173"/>
                <a:gd name="T41" fmla="*/ 40 h 174"/>
                <a:gd name="T42" fmla="*/ 27 w 173"/>
                <a:gd name="T43" fmla="*/ 56 h 174"/>
                <a:gd name="T44" fmla="*/ 23 w 173"/>
                <a:gd name="T45" fmla="*/ 67 h 174"/>
                <a:gd name="T46" fmla="*/ 4 w 173"/>
                <a:gd name="T47" fmla="*/ 70 h 174"/>
                <a:gd name="T48" fmla="*/ 0 w 173"/>
                <a:gd name="T49" fmla="*/ 76 h 174"/>
                <a:gd name="T50" fmla="*/ 0 w 173"/>
                <a:gd name="T51" fmla="*/ 98 h 174"/>
                <a:gd name="T52" fmla="*/ 4 w 173"/>
                <a:gd name="T53" fmla="*/ 103 h 174"/>
                <a:gd name="T54" fmla="*/ 23 w 173"/>
                <a:gd name="T55" fmla="*/ 107 h 174"/>
                <a:gd name="T56" fmla="*/ 27 w 173"/>
                <a:gd name="T57" fmla="*/ 118 h 174"/>
                <a:gd name="T58" fmla="*/ 17 w 173"/>
                <a:gd name="T59" fmla="*/ 134 h 174"/>
                <a:gd name="T60" fmla="*/ 17 w 173"/>
                <a:gd name="T61" fmla="*/ 140 h 174"/>
                <a:gd name="T62" fmla="*/ 33 w 173"/>
                <a:gd name="T63" fmla="*/ 156 h 174"/>
                <a:gd name="T64" fmla="*/ 40 w 173"/>
                <a:gd name="T65" fmla="*/ 157 h 174"/>
                <a:gd name="T66" fmla="*/ 56 w 173"/>
                <a:gd name="T67" fmla="*/ 146 h 174"/>
                <a:gd name="T68" fmla="*/ 66 w 173"/>
                <a:gd name="T69" fmla="*/ 151 h 174"/>
                <a:gd name="T70" fmla="*/ 70 w 173"/>
                <a:gd name="T71" fmla="*/ 169 h 174"/>
                <a:gd name="T72" fmla="*/ 75 w 173"/>
                <a:gd name="T73" fmla="*/ 174 h 174"/>
                <a:gd name="T74" fmla="*/ 98 w 173"/>
                <a:gd name="T75" fmla="*/ 174 h 174"/>
                <a:gd name="T76" fmla="*/ 103 w 173"/>
                <a:gd name="T77" fmla="*/ 169 h 174"/>
                <a:gd name="T78" fmla="*/ 107 w 173"/>
                <a:gd name="T79" fmla="*/ 151 h 174"/>
                <a:gd name="T80" fmla="*/ 117 w 173"/>
                <a:gd name="T81" fmla="*/ 146 h 174"/>
                <a:gd name="T82" fmla="*/ 133 w 173"/>
                <a:gd name="T83" fmla="*/ 157 h 174"/>
                <a:gd name="T84" fmla="*/ 140 w 173"/>
                <a:gd name="T85" fmla="*/ 156 h 174"/>
                <a:gd name="T86" fmla="*/ 156 w 173"/>
                <a:gd name="T87" fmla="*/ 140 h 174"/>
                <a:gd name="T88" fmla="*/ 157 w 173"/>
                <a:gd name="T89" fmla="*/ 134 h 174"/>
                <a:gd name="T90" fmla="*/ 146 w 173"/>
                <a:gd name="T91" fmla="*/ 118 h 174"/>
                <a:gd name="T92" fmla="*/ 151 w 173"/>
                <a:gd name="T93" fmla="*/ 107 h 174"/>
                <a:gd name="T94" fmla="*/ 169 w 173"/>
                <a:gd name="T95" fmla="*/ 103 h 174"/>
                <a:gd name="T96" fmla="*/ 173 w 173"/>
                <a:gd name="T97" fmla="*/ 98 h 174"/>
                <a:gd name="T98" fmla="*/ 91 w 173"/>
                <a:gd name="T99" fmla="*/ 135 h 174"/>
                <a:gd name="T100" fmla="*/ 38 w 173"/>
                <a:gd name="T101" fmla="*/ 83 h 174"/>
                <a:gd name="T102" fmla="*/ 83 w 173"/>
                <a:gd name="T103" fmla="*/ 38 h 174"/>
                <a:gd name="T104" fmla="*/ 135 w 173"/>
                <a:gd name="T105" fmla="*/ 91 h 174"/>
                <a:gd name="T106" fmla="*/ 91 w 173"/>
                <a:gd name="T107" fmla="*/ 13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 h="174">
                  <a:moveTo>
                    <a:pt x="173" y="98"/>
                  </a:moveTo>
                  <a:cubicBezTo>
                    <a:pt x="173" y="76"/>
                    <a:pt x="173" y="76"/>
                    <a:pt x="173" y="76"/>
                  </a:cubicBezTo>
                  <a:cubicBezTo>
                    <a:pt x="173" y="73"/>
                    <a:pt x="172" y="71"/>
                    <a:pt x="169" y="70"/>
                  </a:cubicBezTo>
                  <a:cubicBezTo>
                    <a:pt x="151" y="67"/>
                    <a:pt x="151" y="67"/>
                    <a:pt x="151" y="67"/>
                  </a:cubicBezTo>
                  <a:cubicBezTo>
                    <a:pt x="149" y="63"/>
                    <a:pt x="148" y="59"/>
                    <a:pt x="146" y="56"/>
                  </a:cubicBezTo>
                  <a:cubicBezTo>
                    <a:pt x="157" y="40"/>
                    <a:pt x="157" y="40"/>
                    <a:pt x="157" y="40"/>
                  </a:cubicBezTo>
                  <a:cubicBezTo>
                    <a:pt x="158" y="38"/>
                    <a:pt x="158" y="35"/>
                    <a:pt x="156" y="33"/>
                  </a:cubicBezTo>
                  <a:cubicBezTo>
                    <a:pt x="140" y="18"/>
                    <a:pt x="140" y="18"/>
                    <a:pt x="140" y="18"/>
                  </a:cubicBezTo>
                  <a:cubicBezTo>
                    <a:pt x="138" y="16"/>
                    <a:pt x="135" y="16"/>
                    <a:pt x="133" y="17"/>
                  </a:cubicBezTo>
                  <a:cubicBezTo>
                    <a:pt x="117" y="27"/>
                    <a:pt x="117" y="27"/>
                    <a:pt x="117" y="27"/>
                  </a:cubicBezTo>
                  <a:cubicBezTo>
                    <a:pt x="114" y="26"/>
                    <a:pt x="111" y="24"/>
                    <a:pt x="107" y="23"/>
                  </a:cubicBezTo>
                  <a:cubicBezTo>
                    <a:pt x="103" y="4"/>
                    <a:pt x="103" y="4"/>
                    <a:pt x="103" y="4"/>
                  </a:cubicBezTo>
                  <a:cubicBezTo>
                    <a:pt x="103" y="2"/>
                    <a:pt x="100" y="0"/>
                    <a:pt x="98" y="0"/>
                  </a:cubicBezTo>
                  <a:cubicBezTo>
                    <a:pt x="75" y="0"/>
                    <a:pt x="75" y="0"/>
                    <a:pt x="75" y="0"/>
                  </a:cubicBezTo>
                  <a:cubicBezTo>
                    <a:pt x="73" y="0"/>
                    <a:pt x="71" y="2"/>
                    <a:pt x="70" y="4"/>
                  </a:cubicBezTo>
                  <a:cubicBezTo>
                    <a:pt x="66" y="23"/>
                    <a:pt x="66" y="23"/>
                    <a:pt x="66" y="23"/>
                  </a:cubicBezTo>
                  <a:cubicBezTo>
                    <a:pt x="63" y="24"/>
                    <a:pt x="59" y="26"/>
                    <a:pt x="56" y="27"/>
                  </a:cubicBezTo>
                  <a:cubicBezTo>
                    <a:pt x="40" y="17"/>
                    <a:pt x="40" y="17"/>
                    <a:pt x="40" y="17"/>
                  </a:cubicBezTo>
                  <a:cubicBezTo>
                    <a:pt x="38" y="16"/>
                    <a:pt x="35" y="16"/>
                    <a:pt x="33" y="18"/>
                  </a:cubicBezTo>
                  <a:cubicBezTo>
                    <a:pt x="17" y="33"/>
                    <a:pt x="17" y="33"/>
                    <a:pt x="17" y="33"/>
                  </a:cubicBezTo>
                  <a:cubicBezTo>
                    <a:pt x="16" y="35"/>
                    <a:pt x="15" y="38"/>
                    <a:pt x="17" y="40"/>
                  </a:cubicBezTo>
                  <a:cubicBezTo>
                    <a:pt x="27" y="56"/>
                    <a:pt x="27" y="56"/>
                    <a:pt x="27" y="56"/>
                  </a:cubicBezTo>
                  <a:cubicBezTo>
                    <a:pt x="25" y="59"/>
                    <a:pt x="24" y="63"/>
                    <a:pt x="23" y="67"/>
                  </a:cubicBezTo>
                  <a:cubicBezTo>
                    <a:pt x="4" y="70"/>
                    <a:pt x="4" y="70"/>
                    <a:pt x="4" y="70"/>
                  </a:cubicBezTo>
                  <a:cubicBezTo>
                    <a:pt x="2" y="71"/>
                    <a:pt x="0" y="73"/>
                    <a:pt x="0" y="76"/>
                  </a:cubicBezTo>
                  <a:cubicBezTo>
                    <a:pt x="0" y="98"/>
                    <a:pt x="0" y="98"/>
                    <a:pt x="0" y="98"/>
                  </a:cubicBezTo>
                  <a:cubicBezTo>
                    <a:pt x="0" y="101"/>
                    <a:pt x="2" y="103"/>
                    <a:pt x="4" y="103"/>
                  </a:cubicBezTo>
                  <a:cubicBezTo>
                    <a:pt x="23" y="107"/>
                    <a:pt x="23" y="107"/>
                    <a:pt x="23" y="107"/>
                  </a:cubicBezTo>
                  <a:cubicBezTo>
                    <a:pt x="24" y="111"/>
                    <a:pt x="25" y="114"/>
                    <a:pt x="27" y="118"/>
                  </a:cubicBezTo>
                  <a:cubicBezTo>
                    <a:pt x="17" y="134"/>
                    <a:pt x="17" y="134"/>
                    <a:pt x="17" y="134"/>
                  </a:cubicBezTo>
                  <a:cubicBezTo>
                    <a:pt x="15" y="136"/>
                    <a:pt x="16" y="138"/>
                    <a:pt x="17" y="140"/>
                  </a:cubicBezTo>
                  <a:cubicBezTo>
                    <a:pt x="33" y="156"/>
                    <a:pt x="33" y="156"/>
                    <a:pt x="33" y="156"/>
                  </a:cubicBezTo>
                  <a:cubicBezTo>
                    <a:pt x="35" y="158"/>
                    <a:pt x="38" y="158"/>
                    <a:pt x="40" y="157"/>
                  </a:cubicBezTo>
                  <a:cubicBezTo>
                    <a:pt x="56" y="146"/>
                    <a:pt x="56" y="146"/>
                    <a:pt x="56" y="146"/>
                  </a:cubicBezTo>
                  <a:cubicBezTo>
                    <a:pt x="59" y="148"/>
                    <a:pt x="63" y="150"/>
                    <a:pt x="66" y="151"/>
                  </a:cubicBezTo>
                  <a:cubicBezTo>
                    <a:pt x="70" y="169"/>
                    <a:pt x="70" y="169"/>
                    <a:pt x="70" y="169"/>
                  </a:cubicBezTo>
                  <a:cubicBezTo>
                    <a:pt x="71" y="172"/>
                    <a:pt x="73" y="174"/>
                    <a:pt x="75" y="174"/>
                  </a:cubicBezTo>
                  <a:cubicBezTo>
                    <a:pt x="98" y="174"/>
                    <a:pt x="98" y="174"/>
                    <a:pt x="98" y="174"/>
                  </a:cubicBezTo>
                  <a:cubicBezTo>
                    <a:pt x="100" y="174"/>
                    <a:pt x="103" y="172"/>
                    <a:pt x="103" y="169"/>
                  </a:cubicBezTo>
                  <a:cubicBezTo>
                    <a:pt x="107" y="151"/>
                    <a:pt x="107" y="151"/>
                    <a:pt x="107" y="151"/>
                  </a:cubicBezTo>
                  <a:cubicBezTo>
                    <a:pt x="111" y="150"/>
                    <a:pt x="114" y="148"/>
                    <a:pt x="117" y="146"/>
                  </a:cubicBezTo>
                  <a:cubicBezTo>
                    <a:pt x="133" y="157"/>
                    <a:pt x="133" y="157"/>
                    <a:pt x="133" y="157"/>
                  </a:cubicBezTo>
                  <a:cubicBezTo>
                    <a:pt x="135" y="158"/>
                    <a:pt x="138" y="158"/>
                    <a:pt x="140" y="156"/>
                  </a:cubicBezTo>
                  <a:cubicBezTo>
                    <a:pt x="156" y="140"/>
                    <a:pt x="156" y="140"/>
                    <a:pt x="156" y="140"/>
                  </a:cubicBezTo>
                  <a:cubicBezTo>
                    <a:pt x="158" y="138"/>
                    <a:pt x="158" y="136"/>
                    <a:pt x="157" y="134"/>
                  </a:cubicBezTo>
                  <a:cubicBezTo>
                    <a:pt x="146" y="118"/>
                    <a:pt x="146" y="118"/>
                    <a:pt x="146" y="118"/>
                  </a:cubicBezTo>
                  <a:cubicBezTo>
                    <a:pt x="148" y="114"/>
                    <a:pt x="149" y="111"/>
                    <a:pt x="151" y="107"/>
                  </a:cubicBezTo>
                  <a:cubicBezTo>
                    <a:pt x="169" y="103"/>
                    <a:pt x="169" y="103"/>
                    <a:pt x="169" y="103"/>
                  </a:cubicBezTo>
                  <a:cubicBezTo>
                    <a:pt x="172" y="103"/>
                    <a:pt x="173" y="101"/>
                    <a:pt x="173" y="98"/>
                  </a:cubicBezTo>
                  <a:close/>
                  <a:moveTo>
                    <a:pt x="91" y="135"/>
                  </a:moveTo>
                  <a:cubicBezTo>
                    <a:pt x="61" y="138"/>
                    <a:pt x="36" y="113"/>
                    <a:pt x="38" y="83"/>
                  </a:cubicBezTo>
                  <a:cubicBezTo>
                    <a:pt x="40" y="59"/>
                    <a:pt x="59" y="40"/>
                    <a:pt x="83" y="38"/>
                  </a:cubicBezTo>
                  <a:cubicBezTo>
                    <a:pt x="113" y="36"/>
                    <a:pt x="138" y="61"/>
                    <a:pt x="135" y="91"/>
                  </a:cubicBezTo>
                  <a:cubicBezTo>
                    <a:pt x="133" y="114"/>
                    <a:pt x="114" y="134"/>
                    <a:pt x="91" y="135"/>
                  </a:cubicBezTo>
                  <a:close/>
                </a:path>
              </a:pathLst>
            </a:custGeom>
            <a:solidFill>
              <a:srgbClr val="C951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ïṣḷíḍê">
              <a:extLst>
                <a:ext uri="{FF2B5EF4-FFF2-40B4-BE49-F238E27FC236}">
                  <a16:creationId xmlns:a16="http://schemas.microsoft.com/office/drawing/2014/main" xmlns="" id="{85D6AAC9-D6D9-416B-AE39-9227EBB642D8}"/>
                </a:ext>
              </a:extLst>
            </p:cNvPr>
            <p:cNvSpPr/>
            <p:nvPr/>
          </p:nvSpPr>
          <p:spPr bwMode="auto">
            <a:xfrm>
              <a:off x="6402722" y="1354484"/>
              <a:ext cx="487025" cy="271491"/>
            </a:xfrm>
            <a:custGeom>
              <a:avLst/>
              <a:gdLst>
                <a:gd name="T0" fmla="*/ 235 w 235"/>
                <a:gd name="T1" fmla="*/ 94 h 131"/>
                <a:gd name="T2" fmla="*/ 0 w 235"/>
                <a:gd name="T3" fmla="*/ 0 h 131"/>
                <a:gd name="T4" fmla="*/ 83 w 235"/>
                <a:gd name="T5" fmla="*/ 131 h 131"/>
                <a:gd name="T6" fmla="*/ 235 w 235"/>
                <a:gd name="T7" fmla="*/ 94 h 131"/>
              </a:gdLst>
              <a:ahLst/>
              <a:cxnLst>
                <a:cxn ang="0">
                  <a:pos x="T0" y="T1"/>
                </a:cxn>
                <a:cxn ang="0">
                  <a:pos x="T2" y="T3"/>
                </a:cxn>
                <a:cxn ang="0">
                  <a:pos x="T4" y="T5"/>
                </a:cxn>
                <a:cxn ang="0">
                  <a:pos x="T6" y="T7"/>
                </a:cxn>
              </a:cxnLst>
              <a:rect l="0" t="0" r="r" b="b"/>
              <a:pathLst>
                <a:path w="235" h="131">
                  <a:moveTo>
                    <a:pt x="235" y="94"/>
                  </a:moveTo>
                  <a:lnTo>
                    <a:pt x="0" y="0"/>
                  </a:lnTo>
                  <a:lnTo>
                    <a:pt x="83" y="131"/>
                  </a:lnTo>
                  <a:lnTo>
                    <a:pt x="235"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ï$ḻiḍè">
              <a:extLst>
                <a:ext uri="{FF2B5EF4-FFF2-40B4-BE49-F238E27FC236}">
                  <a16:creationId xmlns:a16="http://schemas.microsoft.com/office/drawing/2014/main" xmlns="" id="{BC43F5CE-75E5-414C-8CEC-639302AD18D1}"/>
                </a:ext>
              </a:extLst>
            </p:cNvPr>
            <p:cNvSpPr/>
            <p:nvPr/>
          </p:nvSpPr>
          <p:spPr bwMode="auto">
            <a:xfrm>
              <a:off x="6402722" y="1354484"/>
              <a:ext cx="487025" cy="271491"/>
            </a:xfrm>
            <a:custGeom>
              <a:avLst/>
              <a:gdLst>
                <a:gd name="T0" fmla="*/ 87 w 235"/>
                <a:gd name="T1" fmla="*/ 123 h 131"/>
                <a:gd name="T2" fmla="*/ 16 w 235"/>
                <a:gd name="T3" fmla="*/ 6 h 131"/>
                <a:gd name="T4" fmla="*/ 0 w 235"/>
                <a:gd name="T5" fmla="*/ 0 h 131"/>
                <a:gd name="T6" fmla="*/ 83 w 235"/>
                <a:gd name="T7" fmla="*/ 131 h 131"/>
                <a:gd name="T8" fmla="*/ 235 w 235"/>
                <a:gd name="T9" fmla="*/ 94 h 131"/>
                <a:gd name="T10" fmla="*/ 218 w 235"/>
                <a:gd name="T11" fmla="*/ 87 h 131"/>
                <a:gd name="T12" fmla="*/ 87 w 235"/>
                <a:gd name="T13" fmla="*/ 123 h 131"/>
              </a:gdLst>
              <a:ahLst/>
              <a:cxnLst>
                <a:cxn ang="0">
                  <a:pos x="T0" y="T1"/>
                </a:cxn>
                <a:cxn ang="0">
                  <a:pos x="T2" y="T3"/>
                </a:cxn>
                <a:cxn ang="0">
                  <a:pos x="T4" y="T5"/>
                </a:cxn>
                <a:cxn ang="0">
                  <a:pos x="T6" y="T7"/>
                </a:cxn>
                <a:cxn ang="0">
                  <a:pos x="T8" y="T9"/>
                </a:cxn>
                <a:cxn ang="0">
                  <a:pos x="T10" y="T11"/>
                </a:cxn>
                <a:cxn ang="0">
                  <a:pos x="T12" y="T13"/>
                </a:cxn>
              </a:cxnLst>
              <a:rect l="0" t="0" r="r" b="b"/>
              <a:pathLst>
                <a:path w="235" h="131">
                  <a:moveTo>
                    <a:pt x="87" y="123"/>
                  </a:moveTo>
                  <a:lnTo>
                    <a:pt x="16" y="6"/>
                  </a:lnTo>
                  <a:lnTo>
                    <a:pt x="0" y="0"/>
                  </a:lnTo>
                  <a:lnTo>
                    <a:pt x="83" y="131"/>
                  </a:lnTo>
                  <a:lnTo>
                    <a:pt x="235" y="94"/>
                  </a:lnTo>
                  <a:lnTo>
                    <a:pt x="218" y="87"/>
                  </a:lnTo>
                  <a:lnTo>
                    <a:pt x="87" y="123"/>
                  </a:lnTo>
                  <a:close/>
                </a:path>
              </a:pathLst>
            </a:custGeom>
            <a:solidFill>
              <a:srgbClr val="B5DA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ïsḷïḓe">
              <a:extLst>
                <a:ext uri="{FF2B5EF4-FFF2-40B4-BE49-F238E27FC236}">
                  <a16:creationId xmlns:a16="http://schemas.microsoft.com/office/drawing/2014/main" xmlns="" id="{8C4AD180-7A79-478D-84CA-5116DEE18FAD}"/>
                </a:ext>
              </a:extLst>
            </p:cNvPr>
            <p:cNvSpPr/>
            <p:nvPr/>
          </p:nvSpPr>
          <p:spPr bwMode="auto">
            <a:xfrm>
              <a:off x="6263869" y="1354484"/>
              <a:ext cx="310867" cy="344026"/>
            </a:xfrm>
            <a:custGeom>
              <a:avLst/>
              <a:gdLst>
                <a:gd name="T0" fmla="*/ 150 w 150"/>
                <a:gd name="T1" fmla="*/ 131 h 166"/>
                <a:gd name="T2" fmla="*/ 67 w 150"/>
                <a:gd name="T3" fmla="*/ 0 h 166"/>
                <a:gd name="T4" fmla="*/ 0 w 150"/>
                <a:gd name="T5" fmla="*/ 166 h 166"/>
                <a:gd name="T6" fmla="*/ 0 w 150"/>
                <a:gd name="T7" fmla="*/ 166 h 166"/>
                <a:gd name="T8" fmla="*/ 150 w 150"/>
                <a:gd name="T9" fmla="*/ 131 h 166"/>
              </a:gdLst>
              <a:ahLst/>
              <a:cxnLst>
                <a:cxn ang="0">
                  <a:pos x="T0" y="T1"/>
                </a:cxn>
                <a:cxn ang="0">
                  <a:pos x="T2" y="T3"/>
                </a:cxn>
                <a:cxn ang="0">
                  <a:pos x="T4" y="T5"/>
                </a:cxn>
                <a:cxn ang="0">
                  <a:pos x="T6" y="T7"/>
                </a:cxn>
                <a:cxn ang="0">
                  <a:pos x="T8" y="T9"/>
                </a:cxn>
              </a:cxnLst>
              <a:rect l="0" t="0" r="r" b="b"/>
              <a:pathLst>
                <a:path w="150" h="166">
                  <a:moveTo>
                    <a:pt x="150" y="131"/>
                  </a:moveTo>
                  <a:lnTo>
                    <a:pt x="67" y="0"/>
                  </a:lnTo>
                  <a:lnTo>
                    <a:pt x="0" y="166"/>
                  </a:lnTo>
                  <a:lnTo>
                    <a:pt x="0" y="166"/>
                  </a:lnTo>
                  <a:lnTo>
                    <a:pt x="150" y="1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ïS1îďe">
              <a:extLst>
                <a:ext uri="{FF2B5EF4-FFF2-40B4-BE49-F238E27FC236}">
                  <a16:creationId xmlns:a16="http://schemas.microsoft.com/office/drawing/2014/main" xmlns="" id="{1BF5139A-DB85-4FAB-B0C7-1B75D0CD8138}"/>
                </a:ext>
              </a:extLst>
            </p:cNvPr>
            <p:cNvSpPr/>
            <p:nvPr/>
          </p:nvSpPr>
          <p:spPr bwMode="auto">
            <a:xfrm>
              <a:off x="6263869" y="1625975"/>
              <a:ext cx="487025" cy="267346"/>
            </a:xfrm>
            <a:custGeom>
              <a:avLst/>
              <a:gdLst>
                <a:gd name="T0" fmla="*/ 0 w 113"/>
                <a:gd name="T1" fmla="*/ 17 h 62"/>
                <a:gd name="T2" fmla="*/ 113 w 113"/>
                <a:gd name="T3" fmla="*/ 62 h 62"/>
                <a:gd name="T4" fmla="*/ 72 w 113"/>
                <a:gd name="T5" fmla="*/ 0 h 62"/>
                <a:gd name="T6" fmla="*/ 0 w 113"/>
                <a:gd name="T7" fmla="*/ 17 h 62"/>
              </a:gdLst>
              <a:ahLst/>
              <a:cxnLst>
                <a:cxn ang="0">
                  <a:pos x="T0" y="T1"/>
                </a:cxn>
                <a:cxn ang="0">
                  <a:pos x="T2" y="T3"/>
                </a:cxn>
                <a:cxn ang="0">
                  <a:pos x="T4" y="T5"/>
                </a:cxn>
                <a:cxn ang="0">
                  <a:pos x="T6" y="T7"/>
                </a:cxn>
              </a:cxnLst>
              <a:rect l="0" t="0" r="r" b="b"/>
              <a:pathLst>
                <a:path w="113" h="62">
                  <a:moveTo>
                    <a:pt x="0" y="17"/>
                  </a:moveTo>
                  <a:cubicBezTo>
                    <a:pt x="4" y="17"/>
                    <a:pt x="113" y="62"/>
                    <a:pt x="113" y="62"/>
                  </a:cubicBezTo>
                  <a:cubicBezTo>
                    <a:pt x="72" y="0"/>
                    <a:pt x="72" y="0"/>
                    <a:pt x="72" y="0"/>
                  </a:cubicBezTo>
                  <a:lnTo>
                    <a:pt x="0" y="17"/>
                  </a:lnTo>
                  <a:close/>
                </a:path>
              </a:pathLst>
            </a:custGeom>
            <a:solidFill>
              <a:srgbClr val="C8E7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ṩļídè">
              <a:extLst>
                <a:ext uri="{FF2B5EF4-FFF2-40B4-BE49-F238E27FC236}">
                  <a16:creationId xmlns:a16="http://schemas.microsoft.com/office/drawing/2014/main" xmlns="" id="{CD3446A1-DA4A-4B34-9D4E-4A13BF5BB768}"/>
                </a:ext>
              </a:extLst>
            </p:cNvPr>
            <p:cNvSpPr/>
            <p:nvPr/>
          </p:nvSpPr>
          <p:spPr bwMode="auto">
            <a:xfrm>
              <a:off x="6574736" y="1549293"/>
              <a:ext cx="315011" cy="344026"/>
            </a:xfrm>
            <a:custGeom>
              <a:avLst/>
              <a:gdLst>
                <a:gd name="T0" fmla="*/ 0 w 152"/>
                <a:gd name="T1" fmla="*/ 37 h 166"/>
                <a:gd name="T2" fmla="*/ 85 w 152"/>
                <a:gd name="T3" fmla="*/ 166 h 166"/>
                <a:gd name="T4" fmla="*/ 152 w 152"/>
                <a:gd name="T5" fmla="*/ 0 h 166"/>
                <a:gd name="T6" fmla="*/ 0 w 152"/>
                <a:gd name="T7" fmla="*/ 37 h 166"/>
              </a:gdLst>
              <a:ahLst/>
              <a:cxnLst>
                <a:cxn ang="0">
                  <a:pos x="T0" y="T1"/>
                </a:cxn>
                <a:cxn ang="0">
                  <a:pos x="T2" y="T3"/>
                </a:cxn>
                <a:cxn ang="0">
                  <a:pos x="T4" y="T5"/>
                </a:cxn>
                <a:cxn ang="0">
                  <a:pos x="T6" y="T7"/>
                </a:cxn>
              </a:cxnLst>
              <a:rect l="0" t="0" r="r" b="b"/>
              <a:pathLst>
                <a:path w="152" h="166">
                  <a:moveTo>
                    <a:pt x="0" y="37"/>
                  </a:moveTo>
                  <a:lnTo>
                    <a:pt x="85" y="166"/>
                  </a:lnTo>
                  <a:lnTo>
                    <a:pt x="152" y="0"/>
                  </a:lnTo>
                  <a:lnTo>
                    <a:pt x="0" y="37"/>
                  </a:lnTo>
                  <a:close/>
                </a:path>
              </a:pathLst>
            </a:custGeom>
            <a:solidFill>
              <a:srgbClr val="B5DAF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164" name="ïṣļíḍê">
            <a:extLst>
              <a:ext uri="{FF2B5EF4-FFF2-40B4-BE49-F238E27FC236}">
                <a16:creationId xmlns:a16="http://schemas.microsoft.com/office/drawing/2014/main" xmlns="" id="{408DC71E-CA7E-4268-86B5-7513496177CA}"/>
              </a:ext>
            </a:extLst>
          </p:cNvPr>
          <p:cNvSpPr/>
          <p:nvPr/>
        </p:nvSpPr>
        <p:spPr bwMode="auto">
          <a:xfrm>
            <a:off x="7054464" y="4987605"/>
            <a:ext cx="441703" cy="309724"/>
          </a:xfrm>
          <a:prstGeom prst="rect">
            <a:avLst/>
          </a:prstGeom>
          <a:solidFill>
            <a:srgbClr val="6A99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65" name="íślîdê">
            <a:extLst>
              <a:ext uri="{FF2B5EF4-FFF2-40B4-BE49-F238E27FC236}">
                <a16:creationId xmlns:a16="http://schemas.microsoft.com/office/drawing/2014/main" xmlns="" id="{4F8A20CD-A528-4B3D-9074-79FFBA054492}"/>
              </a:ext>
            </a:extLst>
          </p:cNvPr>
          <p:cNvSpPr/>
          <p:nvPr/>
        </p:nvSpPr>
        <p:spPr bwMode="auto">
          <a:xfrm>
            <a:off x="7164288" y="5069549"/>
            <a:ext cx="250122" cy="159651"/>
          </a:xfrm>
          <a:custGeom>
            <a:avLst/>
            <a:gdLst>
              <a:gd name="T0" fmla="*/ 10 w 87"/>
              <a:gd name="T1" fmla="*/ 27 h 67"/>
              <a:gd name="T2" fmla="*/ 31 w 87"/>
              <a:gd name="T3" fmla="*/ 48 h 67"/>
              <a:gd name="T4" fmla="*/ 77 w 87"/>
              <a:gd name="T5" fmla="*/ 0 h 67"/>
              <a:gd name="T6" fmla="*/ 87 w 87"/>
              <a:gd name="T7" fmla="*/ 11 h 67"/>
              <a:gd name="T8" fmla="*/ 31 w 87"/>
              <a:gd name="T9" fmla="*/ 67 h 67"/>
              <a:gd name="T10" fmla="*/ 0 w 87"/>
              <a:gd name="T11" fmla="*/ 36 h 67"/>
              <a:gd name="T12" fmla="*/ 10 w 87"/>
              <a:gd name="T13" fmla="*/ 27 h 67"/>
            </a:gdLst>
            <a:ahLst/>
            <a:cxnLst>
              <a:cxn ang="0">
                <a:pos x="T0" y="T1"/>
              </a:cxn>
              <a:cxn ang="0">
                <a:pos x="T2" y="T3"/>
              </a:cxn>
              <a:cxn ang="0">
                <a:pos x="T4" y="T5"/>
              </a:cxn>
              <a:cxn ang="0">
                <a:pos x="T6" y="T7"/>
              </a:cxn>
              <a:cxn ang="0">
                <a:pos x="T8" y="T9"/>
              </a:cxn>
              <a:cxn ang="0">
                <a:pos x="T10" y="T11"/>
              </a:cxn>
              <a:cxn ang="0">
                <a:pos x="T12" y="T13"/>
              </a:cxn>
            </a:cxnLst>
            <a:rect l="0" t="0" r="r" b="b"/>
            <a:pathLst>
              <a:path w="87" h="67">
                <a:moveTo>
                  <a:pt x="10" y="27"/>
                </a:moveTo>
                <a:lnTo>
                  <a:pt x="31" y="48"/>
                </a:lnTo>
                <a:lnTo>
                  <a:pt x="77" y="0"/>
                </a:lnTo>
                <a:lnTo>
                  <a:pt x="87" y="11"/>
                </a:lnTo>
                <a:lnTo>
                  <a:pt x="31" y="67"/>
                </a:lnTo>
                <a:lnTo>
                  <a:pt x="0" y="36"/>
                </a:lnTo>
                <a:lnTo>
                  <a:pt x="10"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Tree>
    <p:extLst>
      <p:ext uri="{BB962C8B-B14F-4D97-AF65-F5344CB8AC3E}">
        <p14:creationId xmlns:p14="http://schemas.microsoft.com/office/powerpoint/2010/main" val="25596217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17314" r="15002"/>
          <a:stretch/>
        </p:blipFill>
        <p:spPr>
          <a:xfrm>
            <a:off x="-36512" y="-6846"/>
            <a:ext cx="9289032" cy="6864846"/>
          </a:xfrm>
          <a:prstGeom prst="rect">
            <a:avLst/>
          </a:prstGeom>
        </p:spPr>
      </p:pic>
      <p:sp>
        <p:nvSpPr>
          <p:cNvPr id="7" name="矩形 6"/>
          <p:cNvSpPr/>
          <p:nvPr/>
        </p:nvSpPr>
        <p:spPr>
          <a:xfrm>
            <a:off x="-396552" y="-171400"/>
            <a:ext cx="10801200" cy="7344816"/>
          </a:xfrm>
          <a:prstGeom prst="rect">
            <a:avLst/>
          </a:prstGeom>
          <a:gradFill>
            <a:gsLst>
              <a:gs pos="2000">
                <a:schemeClr val="bg1"/>
              </a:gs>
              <a:gs pos="22000">
                <a:schemeClr val="bg1">
                  <a:alpha val="54000"/>
                </a:schemeClr>
              </a:gs>
              <a:gs pos="42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251520" y="836712"/>
            <a:ext cx="5905784" cy="1107996"/>
          </a:xfrm>
          <a:prstGeom prst="rect">
            <a:avLst/>
          </a:prstGeom>
        </p:spPr>
        <p:txBody>
          <a:bodyPr wrap="none">
            <a:spAutoFit/>
          </a:bodyPr>
          <a:lstStyle/>
          <a:p>
            <a:r>
              <a:rPr lang="en-US" altLang="zh-TW" sz="6600" b="1" dirty="0">
                <a:solidFill>
                  <a:schemeClr val="tx1">
                    <a:lumMod val="65000"/>
                    <a:lumOff val="35000"/>
                  </a:schemeClr>
                </a:solidFill>
                <a:effectLst>
                  <a:outerShdw blurRad="114300" dist="50800" dir="2700000" algn="tl" rotWithShape="0">
                    <a:prstClr val="black">
                      <a:alpha val="58000"/>
                    </a:prstClr>
                  </a:outerShdw>
                </a:effectLst>
                <a:latin typeface="Adobe 繁黑體 Std B" pitchFamily="34" charset="-120"/>
                <a:ea typeface="Adobe 繁黑體 Std B" pitchFamily="34" charset="-120"/>
              </a:rPr>
              <a:t>Part2-</a:t>
            </a:r>
            <a:r>
              <a:rPr lang="zh-TW" altLang="en-US" sz="6600" b="1" dirty="0">
                <a:solidFill>
                  <a:schemeClr val="tx1">
                    <a:lumMod val="65000"/>
                    <a:lumOff val="35000"/>
                  </a:schemeClr>
                </a:solidFill>
                <a:effectLst>
                  <a:outerShdw blurRad="114300" dist="50800" dir="2700000" algn="tl" rotWithShape="0">
                    <a:prstClr val="black">
                      <a:alpha val="58000"/>
                    </a:prstClr>
                  </a:outerShdw>
                </a:effectLst>
                <a:latin typeface="Adobe 繁黑體 Std B" pitchFamily="34" charset="-120"/>
                <a:ea typeface="Adobe 繁黑體 Std B" pitchFamily="34" charset="-120"/>
              </a:rPr>
              <a:t>特色招生</a:t>
            </a:r>
            <a:endParaRPr lang="zh-TW" altLang="en-US" sz="6600" dirty="0">
              <a:solidFill>
                <a:schemeClr val="tx1">
                  <a:lumMod val="65000"/>
                  <a:lumOff val="35000"/>
                </a:schemeClr>
              </a:solidFill>
              <a:effectLst>
                <a:outerShdw blurRad="114300" dist="50800" dir="2700000" algn="tl" rotWithShape="0">
                  <a:prstClr val="black">
                    <a:alpha val="58000"/>
                  </a:prstClr>
                </a:outerShdw>
              </a:effectLst>
            </a:endParaRPr>
          </a:p>
        </p:txBody>
      </p:sp>
      <p:grpSp>
        <p:nvGrpSpPr>
          <p:cNvPr id="8" name="5de2a0e3-3bfa-404e-884c-c5d61feb09f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66733" y="3976914"/>
            <a:ext cx="4148531" cy="2881086"/>
            <a:chOff x="2693990" y="1055696"/>
            <a:chExt cx="6791332" cy="4716498"/>
          </a:xfrm>
        </p:grpSpPr>
        <p:sp>
          <p:nvSpPr>
            <p:cNvPr id="9" name="îSļïḑé">
              <a:extLst>
                <a:ext uri="{FF2B5EF4-FFF2-40B4-BE49-F238E27FC236}">
                  <a16:creationId xmlns:a16="http://schemas.microsoft.com/office/drawing/2014/main" xmlns="" id="{82D2D8F1-CDF1-4D7D-BEBC-A6B8CFF40649}"/>
                </a:ext>
              </a:extLst>
            </p:cNvPr>
            <p:cNvSpPr/>
            <p:nvPr/>
          </p:nvSpPr>
          <p:spPr bwMode="auto">
            <a:xfrm>
              <a:off x="6610357" y="1311286"/>
              <a:ext cx="817563" cy="1655775"/>
            </a:xfrm>
            <a:custGeom>
              <a:avLst/>
              <a:gdLst>
                <a:gd name="T0" fmla="*/ 46 w 198"/>
                <a:gd name="T1" fmla="*/ 328 h 401"/>
                <a:gd name="T2" fmla="*/ 14 w 198"/>
                <a:gd name="T3" fmla="*/ 230 h 401"/>
                <a:gd name="T4" fmla="*/ 62 w 198"/>
                <a:gd name="T5" fmla="*/ 161 h 401"/>
                <a:gd name="T6" fmla="*/ 85 w 198"/>
                <a:gd name="T7" fmla="*/ 83 h 401"/>
                <a:gd name="T8" fmla="*/ 124 w 198"/>
                <a:gd name="T9" fmla="*/ 54 h 401"/>
                <a:gd name="T10" fmla="*/ 160 w 198"/>
                <a:gd name="T11" fmla="*/ 6 h 401"/>
                <a:gd name="T12" fmla="*/ 191 w 198"/>
                <a:gd name="T13" fmla="*/ 71 h 401"/>
                <a:gd name="T14" fmla="*/ 159 w 198"/>
                <a:gd name="T15" fmla="*/ 134 h 401"/>
                <a:gd name="T16" fmla="*/ 146 w 198"/>
                <a:gd name="T17" fmla="*/ 205 h 401"/>
                <a:gd name="T18" fmla="*/ 98 w 198"/>
                <a:gd name="T19" fmla="*/ 268 h 401"/>
                <a:gd name="T20" fmla="*/ 46 w 198"/>
                <a:gd name="T21" fmla="*/ 32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401">
                  <a:moveTo>
                    <a:pt x="46" y="328"/>
                  </a:moveTo>
                  <a:cubicBezTo>
                    <a:pt x="46" y="328"/>
                    <a:pt x="0" y="272"/>
                    <a:pt x="14" y="230"/>
                  </a:cubicBezTo>
                  <a:cubicBezTo>
                    <a:pt x="28" y="188"/>
                    <a:pt x="72" y="200"/>
                    <a:pt x="62" y="161"/>
                  </a:cubicBezTo>
                  <a:cubicBezTo>
                    <a:pt x="53" y="123"/>
                    <a:pt x="56" y="108"/>
                    <a:pt x="85" y="83"/>
                  </a:cubicBezTo>
                  <a:cubicBezTo>
                    <a:pt x="99" y="71"/>
                    <a:pt x="112" y="76"/>
                    <a:pt x="124" y="54"/>
                  </a:cubicBezTo>
                  <a:cubicBezTo>
                    <a:pt x="135" y="31"/>
                    <a:pt x="140" y="11"/>
                    <a:pt x="160" y="6"/>
                  </a:cubicBezTo>
                  <a:cubicBezTo>
                    <a:pt x="186" y="0"/>
                    <a:pt x="198" y="38"/>
                    <a:pt x="191" y="71"/>
                  </a:cubicBezTo>
                  <a:cubicBezTo>
                    <a:pt x="184" y="100"/>
                    <a:pt x="156" y="111"/>
                    <a:pt x="159" y="134"/>
                  </a:cubicBezTo>
                  <a:cubicBezTo>
                    <a:pt x="163" y="157"/>
                    <a:pt x="168" y="168"/>
                    <a:pt x="146" y="205"/>
                  </a:cubicBezTo>
                  <a:cubicBezTo>
                    <a:pt x="124" y="241"/>
                    <a:pt x="86" y="248"/>
                    <a:pt x="98" y="268"/>
                  </a:cubicBezTo>
                  <a:cubicBezTo>
                    <a:pt x="111" y="288"/>
                    <a:pt x="114" y="401"/>
                    <a:pt x="46" y="32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iš1îḍè">
              <a:extLst>
                <a:ext uri="{FF2B5EF4-FFF2-40B4-BE49-F238E27FC236}">
                  <a16:creationId xmlns:a16="http://schemas.microsoft.com/office/drawing/2014/main" xmlns="" id="{5486E537-2A70-4847-B971-08A8F3831A3C}"/>
                </a:ext>
              </a:extLst>
            </p:cNvPr>
            <p:cNvSpPr/>
            <p:nvPr/>
          </p:nvSpPr>
          <p:spPr bwMode="auto">
            <a:xfrm>
              <a:off x="6750057" y="1493849"/>
              <a:ext cx="538164" cy="1114434"/>
            </a:xfrm>
            <a:custGeom>
              <a:avLst/>
              <a:gdLst>
                <a:gd name="T0" fmla="*/ 31 w 130"/>
                <a:gd name="T1" fmla="*/ 270 h 270"/>
                <a:gd name="T2" fmla="*/ 30 w 130"/>
                <a:gd name="T3" fmla="*/ 269 h 270"/>
                <a:gd name="T4" fmla="*/ 24 w 130"/>
                <a:gd name="T5" fmla="*/ 184 h 270"/>
                <a:gd name="T6" fmla="*/ 48 w 130"/>
                <a:gd name="T7" fmla="*/ 160 h 270"/>
                <a:gd name="T8" fmla="*/ 70 w 130"/>
                <a:gd name="T9" fmla="*/ 100 h 270"/>
                <a:gd name="T10" fmla="*/ 100 w 130"/>
                <a:gd name="T11" fmla="*/ 42 h 270"/>
                <a:gd name="T12" fmla="*/ 125 w 130"/>
                <a:gd name="T13" fmla="*/ 2 h 270"/>
                <a:gd name="T14" fmla="*/ 126 w 130"/>
                <a:gd name="T15" fmla="*/ 0 h 270"/>
                <a:gd name="T16" fmla="*/ 128 w 130"/>
                <a:gd name="T17" fmla="*/ 1 h 270"/>
                <a:gd name="T18" fmla="*/ 102 w 130"/>
                <a:gd name="T19" fmla="*/ 44 h 270"/>
                <a:gd name="T20" fmla="*/ 72 w 130"/>
                <a:gd name="T21" fmla="*/ 99 h 270"/>
                <a:gd name="T22" fmla="*/ 50 w 130"/>
                <a:gd name="T23" fmla="*/ 162 h 270"/>
                <a:gd name="T24" fmla="*/ 26 w 130"/>
                <a:gd name="T25" fmla="*/ 186 h 270"/>
                <a:gd name="T26" fmla="*/ 32 w 130"/>
                <a:gd name="T27" fmla="*/ 268 h 270"/>
                <a:gd name="T28" fmla="*/ 32 w 130"/>
                <a:gd name="T29" fmla="*/ 269 h 270"/>
                <a:gd name="T30" fmla="*/ 31 w 130"/>
                <a:gd name="T31"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270">
                  <a:moveTo>
                    <a:pt x="31" y="270"/>
                  </a:moveTo>
                  <a:cubicBezTo>
                    <a:pt x="31" y="270"/>
                    <a:pt x="30" y="269"/>
                    <a:pt x="30" y="269"/>
                  </a:cubicBezTo>
                  <a:cubicBezTo>
                    <a:pt x="30" y="268"/>
                    <a:pt x="0" y="219"/>
                    <a:pt x="24" y="184"/>
                  </a:cubicBezTo>
                  <a:cubicBezTo>
                    <a:pt x="32" y="172"/>
                    <a:pt x="41" y="166"/>
                    <a:pt x="48" y="160"/>
                  </a:cubicBezTo>
                  <a:cubicBezTo>
                    <a:pt x="64" y="148"/>
                    <a:pt x="75" y="140"/>
                    <a:pt x="70" y="100"/>
                  </a:cubicBezTo>
                  <a:cubicBezTo>
                    <a:pt x="65" y="66"/>
                    <a:pt x="84" y="53"/>
                    <a:pt x="100" y="42"/>
                  </a:cubicBezTo>
                  <a:cubicBezTo>
                    <a:pt x="115" y="32"/>
                    <a:pt x="128" y="23"/>
                    <a:pt x="125" y="2"/>
                  </a:cubicBezTo>
                  <a:cubicBezTo>
                    <a:pt x="125" y="1"/>
                    <a:pt x="126" y="0"/>
                    <a:pt x="126" y="0"/>
                  </a:cubicBezTo>
                  <a:cubicBezTo>
                    <a:pt x="127" y="0"/>
                    <a:pt x="127" y="1"/>
                    <a:pt x="128" y="1"/>
                  </a:cubicBezTo>
                  <a:cubicBezTo>
                    <a:pt x="130" y="24"/>
                    <a:pt x="116" y="34"/>
                    <a:pt x="102" y="44"/>
                  </a:cubicBezTo>
                  <a:cubicBezTo>
                    <a:pt x="85" y="55"/>
                    <a:pt x="68" y="67"/>
                    <a:pt x="72" y="99"/>
                  </a:cubicBezTo>
                  <a:cubicBezTo>
                    <a:pt x="77" y="141"/>
                    <a:pt x="65" y="150"/>
                    <a:pt x="50" y="162"/>
                  </a:cubicBezTo>
                  <a:cubicBezTo>
                    <a:pt x="42" y="168"/>
                    <a:pt x="34" y="174"/>
                    <a:pt x="26" y="186"/>
                  </a:cubicBezTo>
                  <a:cubicBezTo>
                    <a:pt x="3" y="219"/>
                    <a:pt x="32" y="267"/>
                    <a:pt x="32" y="268"/>
                  </a:cubicBezTo>
                  <a:cubicBezTo>
                    <a:pt x="33" y="268"/>
                    <a:pt x="32" y="269"/>
                    <a:pt x="32" y="269"/>
                  </a:cubicBezTo>
                  <a:cubicBezTo>
                    <a:pt x="32" y="270"/>
                    <a:pt x="32" y="270"/>
                    <a:pt x="31" y="27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í$ľîďê">
              <a:extLst>
                <a:ext uri="{FF2B5EF4-FFF2-40B4-BE49-F238E27FC236}">
                  <a16:creationId xmlns:a16="http://schemas.microsoft.com/office/drawing/2014/main" xmlns="" id="{F07B8723-B7D0-4300-89B1-B76EFA148779}"/>
                </a:ext>
              </a:extLst>
            </p:cNvPr>
            <p:cNvSpPr/>
            <p:nvPr/>
          </p:nvSpPr>
          <p:spPr bwMode="auto">
            <a:xfrm>
              <a:off x="2693990" y="2301893"/>
              <a:ext cx="6791332" cy="3214712"/>
            </a:xfrm>
            <a:custGeom>
              <a:avLst/>
              <a:gdLst>
                <a:gd name="T0" fmla="*/ 51 w 1644"/>
                <a:gd name="T1" fmla="*/ 779 h 779"/>
                <a:gd name="T2" fmla="*/ 1592 w 1644"/>
                <a:gd name="T3" fmla="*/ 779 h 779"/>
                <a:gd name="T4" fmla="*/ 1621 w 1644"/>
                <a:gd name="T5" fmla="*/ 715 h 779"/>
                <a:gd name="T6" fmla="*/ 1492 w 1644"/>
                <a:gd name="T7" fmla="*/ 661 h 779"/>
                <a:gd name="T8" fmla="*/ 1320 w 1644"/>
                <a:gd name="T9" fmla="*/ 372 h 779"/>
                <a:gd name="T10" fmla="*/ 1094 w 1644"/>
                <a:gd name="T11" fmla="*/ 276 h 779"/>
                <a:gd name="T12" fmla="*/ 734 w 1644"/>
                <a:gd name="T13" fmla="*/ 44 h 779"/>
                <a:gd name="T14" fmla="*/ 480 w 1644"/>
                <a:gd name="T15" fmla="*/ 445 h 779"/>
                <a:gd name="T16" fmla="*/ 179 w 1644"/>
                <a:gd name="T17" fmla="*/ 640 h 779"/>
                <a:gd name="T18" fmla="*/ 21 w 1644"/>
                <a:gd name="T19" fmla="*/ 715 h 779"/>
                <a:gd name="T20" fmla="*/ 51 w 1644"/>
                <a:gd name="T21"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4" h="779">
                  <a:moveTo>
                    <a:pt x="51" y="779"/>
                  </a:moveTo>
                  <a:cubicBezTo>
                    <a:pt x="1592" y="779"/>
                    <a:pt x="1592" y="779"/>
                    <a:pt x="1592" y="779"/>
                  </a:cubicBezTo>
                  <a:cubicBezTo>
                    <a:pt x="1626" y="779"/>
                    <a:pt x="1644" y="739"/>
                    <a:pt x="1621" y="715"/>
                  </a:cubicBezTo>
                  <a:cubicBezTo>
                    <a:pt x="1600" y="692"/>
                    <a:pt x="1562" y="669"/>
                    <a:pt x="1492" y="661"/>
                  </a:cubicBezTo>
                  <a:cubicBezTo>
                    <a:pt x="1360" y="645"/>
                    <a:pt x="1470" y="419"/>
                    <a:pt x="1320" y="372"/>
                  </a:cubicBezTo>
                  <a:cubicBezTo>
                    <a:pt x="1170" y="326"/>
                    <a:pt x="1212" y="373"/>
                    <a:pt x="1094" y="276"/>
                  </a:cubicBezTo>
                  <a:cubicBezTo>
                    <a:pt x="975" y="179"/>
                    <a:pt x="1046" y="0"/>
                    <a:pt x="734" y="44"/>
                  </a:cubicBezTo>
                  <a:cubicBezTo>
                    <a:pt x="462" y="83"/>
                    <a:pt x="583" y="450"/>
                    <a:pt x="480" y="445"/>
                  </a:cubicBezTo>
                  <a:cubicBezTo>
                    <a:pt x="207" y="433"/>
                    <a:pt x="285" y="632"/>
                    <a:pt x="179" y="640"/>
                  </a:cubicBezTo>
                  <a:cubicBezTo>
                    <a:pt x="98" y="647"/>
                    <a:pt x="49" y="682"/>
                    <a:pt x="21" y="715"/>
                  </a:cubicBezTo>
                  <a:cubicBezTo>
                    <a:pt x="0" y="741"/>
                    <a:pt x="18" y="779"/>
                    <a:pt x="51" y="779"/>
                  </a:cubicBezTo>
                  <a:close/>
                </a:path>
              </a:pathLst>
            </a:custGeom>
            <a:solidFill>
              <a:srgbClr val="99D6F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îśḻiďe">
              <a:extLst>
                <a:ext uri="{FF2B5EF4-FFF2-40B4-BE49-F238E27FC236}">
                  <a16:creationId xmlns:a16="http://schemas.microsoft.com/office/drawing/2014/main" xmlns="" id="{1E84A6D5-63BD-4AF0-A638-0432468ED62D}"/>
                </a:ext>
              </a:extLst>
            </p:cNvPr>
            <p:cNvSpPr/>
            <p:nvPr/>
          </p:nvSpPr>
          <p:spPr bwMode="auto">
            <a:xfrm>
              <a:off x="7002470" y="2074879"/>
              <a:ext cx="974726" cy="2592407"/>
            </a:xfrm>
            <a:custGeom>
              <a:avLst/>
              <a:gdLst>
                <a:gd name="T0" fmla="*/ 0 w 236"/>
                <a:gd name="T1" fmla="*/ 628 h 628"/>
                <a:gd name="T2" fmla="*/ 76 w 236"/>
                <a:gd name="T3" fmla="*/ 569 h 628"/>
                <a:gd name="T4" fmla="*/ 116 w 236"/>
                <a:gd name="T5" fmla="*/ 464 h 628"/>
                <a:gd name="T6" fmla="*/ 199 w 236"/>
                <a:gd name="T7" fmla="*/ 397 h 628"/>
                <a:gd name="T8" fmla="*/ 170 w 236"/>
                <a:gd name="T9" fmla="*/ 251 h 628"/>
                <a:gd name="T10" fmla="*/ 230 w 236"/>
                <a:gd name="T11" fmla="*/ 137 h 628"/>
                <a:gd name="T12" fmla="*/ 0 w 236"/>
                <a:gd name="T13" fmla="*/ 17 h 628"/>
                <a:gd name="T14" fmla="*/ 0 w 236"/>
                <a:gd name="T15" fmla="*/ 628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628">
                  <a:moveTo>
                    <a:pt x="0" y="628"/>
                  </a:moveTo>
                  <a:cubicBezTo>
                    <a:pt x="0" y="628"/>
                    <a:pt x="66" y="626"/>
                    <a:pt x="76" y="569"/>
                  </a:cubicBezTo>
                  <a:cubicBezTo>
                    <a:pt x="85" y="512"/>
                    <a:pt x="78" y="488"/>
                    <a:pt x="116" y="464"/>
                  </a:cubicBezTo>
                  <a:cubicBezTo>
                    <a:pt x="154" y="439"/>
                    <a:pt x="172" y="463"/>
                    <a:pt x="199" y="397"/>
                  </a:cubicBezTo>
                  <a:cubicBezTo>
                    <a:pt x="226" y="331"/>
                    <a:pt x="137" y="282"/>
                    <a:pt x="170" y="251"/>
                  </a:cubicBezTo>
                  <a:cubicBezTo>
                    <a:pt x="207" y="214"/>
                    <a:pt x="227" y="209"/>
                    <a:pt x="230" y="137"/>
                  </a:cubicBezTo>
                  <a:cubicBezTo>
                    <a:pt x="236" y="0"/>
                    <a:pt x="0" y="17"/>
                    <a:pt x="0" y="17"/>
                  </a:cubicBezTo>
                  <a:lnTo>
                    <a:pt x="0" y="628"/>
                  </a:ln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ïśḷîḋê">
              <a:extLst>
                <a:ext uri="{FF2B5EF4-FFF2-40B4-BE49-F238E27FC236}">
                  <a16:creationId xmlns:a16="http://schemas.microsoft.com/office/drawing/2014/main" xmlns="" id="{FC399894-8F2F-42E3-9677-8FF5996CF3ED}"/>
                </a:ext>
              </a:extLst>
            </p:cNvPr>
            <p:cNvSpPr/>
            <p:nvPr/>
          </p:nvSpPr>
          <p:spPr bwMode="auto">
            <a:xfrm>
              <a:off x="8185158" y="4154519"/>
              <a:ext cx="1225551" cy="1338273"/>
            </a:xfrm>
            <a:custGeom>
              <a:avLst/>
              <a:gdLst>
                <a:gd name="T0" fmla="*/ 11 w 297"/>
                <a:gd name="T1" fmla="*/ 227 h 324"/>
                <a:gd name="T2" fmla="*/ 33 w 297"/>
                <a:gd name="T3" fmla="*/ 126 h 324"/>
                <a:gd name="T4" fmla="*/ 109 w 297"/>
                <a:gd name="T5" fmla="*/ 91 h 324"/>
                <a:gd name="T6" fmla="*/ 168 w 297"/>
                <a:gd name="T7" fmla="*/ 35 h 324"/>
                <a:gd name="T8" fmla="*/ 216 w 297"/>
                <a:gd name="T9" fmla="*/ 29 h 324"/>
                <a:gd name="T10" fmla="*/ 272 w 297"/>
                <a:gd name="T11" fmla="*/ 6 h 324"/>
                <a:gd name="T12" fmla="*/ 266 w 297"/>
                <a:gd name="T13" fmla="*/ 77 h 324"/>
                <a:gd name="T14" fmla="*/ 207 w 297"/>
                <a:gd name="T15" fmla="*/ 116 h 324"/>
                <a:gd name="T16" fmla="*/ 160 w 297"/>
                <a:gd name="T17" fmla="*/ 170 h 324"/>
                <a:gd name="T18" fmla="*/ 87 w 297"/>
                <a:gd name="T19" fmla="*/ 201 h 324"/>
                <a:gd name="T20" fmla="*/ 11 w 297"/>
                <a:gd name="T21" fmla="*/ 22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324">
                  <a:moveTo>
                    <a:pt x="11" y="227"/>
                  </a:moveTo>
                  <a:cubicBezTo>
                    <a:pt x="11" y="227"/>
                    <a:pt x="0" y="155"/>
                    <a:pt x="33" y="126"/>
                  </a:cubicBezTo>
                  <a:cubicBezTo>
                    <a:pt x="66" y="97"/>
                    <a:pt x="98" y="129"/>
                    <a:pt x="109" y="91"/>
                  </a:cubicBezTo>
                  <a:cubicBezTo>
                    <a:pt x="120" y="53"/>
                    <a:pt x="131" y="42"/>
                    <a:pt x="168" y="35"/>
                  </a:cubicBezTo>
                  <a:cubicBezTo>
                    <a:pt x="187" y="31"/>
                    <a:pt x="195" y="42"/>
                    <a:pt x="216" y="29"/>
                  </a:cubicBezTo>
                  <a:cubicBezTo>
                    <a:pt x="238" y="16"/>
                    <a:pt x="252" y="0"/>
                    <a:pt x="272" y="6"/>
                  </a:cubicBezTo>
                  <a:cubicBezTo>
                    <a:pt x="297" y="14"/>
                    <a:pt x="289" y="53"/>
                    <a:pt x="266" y="77"/>
                  </a:cubicBezTo>
                  <a:cubicBezTo>
                    <a:pt x="245" y="99"/>
                    <a:pt x="215" y="94"/>
                    <a:pt x="207" y="116"/>
                  </a:cubicBezTo>
                  <a:cubicBezTo>
                    <a:pt x="198" y="138"/>
                    <a:pt x="197" y="150"/>
                    <a:pt x="160" y="170"/>
                  </a:cubicBezTo>
                  <a:cubicBezTo>
                    <a:pt x="122" y="191"/>
                    <a:pt x="86" y="177"/>
                    <a:pt x="87" y="201"/>
                  </a:cubicBezTo>
                  <a:cubicBezTo>
                    <a:pt x="87" y="225"/>
                    <a:pt x="33" y="324"/>
                    <a:pt x="11" y="22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íṡlîḑè">
              <a:extLst>
                <a:ext uri="{FF2B5EF4-FFF2-40B4-BE49-F238E27FC236}">
                  <a16:creationId xmlns:a16="http://schemas.microsoft.com/office/drawing/2014/main" xmlns="" id="{93B72605-EF4B-4023-9B19-9358FF92F119}"/>
                </a:ext>
              </a:extLst>
            </p:cNvPr>
            <p:cNvSpPr/>
            <p:nvPr/>
          </p:nvSpPr>
          <p:spPr bwMode="auto">
            <a:xfrm>
              <a:off x="8324859" y="4316446"/>
              <a:ext cx="909639" cy="763593"/>
            </a:xfrm>
            <a:custGeom>
              <a:avLst/>
              <a:gdLst>
                <a:gd name="T0" fmla="*/ 1 w 220"/>
                <a:gd name="T1" fmla="*/ 185 h 185"/>
                <a:gd name="T2" fmla="*/ 0 w 220"/>
                <a:gd name="T3" fmla="*/ 184 h 185"/>
                <a:gd name="T4" fmla="*/ 38 w 220"/>
                <a:gd name="T5" fmla="*/ 107 h 185"/>
                <a:gd name="T6" fmla="*/ 71 w 220"/>
                <a:gd name="T7" fmla="*/ 99 h 185"/>
                <a:gd name="T8" fmla="*/ 120 w 220"/>
                <a:gd name="T9" fmla="*/ 57 h 185"/>
                <a:gd name="T10" fmla="*/ 176 w 220"/>
                <a:gd name="T11" fmla="*/ 23 h 185"/>
                <a:gd name="T12" fmla="*/ 217 w 220"/>
                <a:gd name="T13" fmla="*/ 1 h 185"/>
                <a:gd name="T14" fmla="*/ 219 w 220"/>
                <a:gd name="T15" fmla="*/ 0 h 185"/>
                <a:gd name="T16" fmla="*/ 219 w 220"/>
                <a:gd name="T17" fmla="*/ 2 h 185"/>
                <a:gd name="T18" fmla="*/ 176 w 220"/>
                <a:gd name="T19" fmla="*/ 25 h 185"/>
                <a:gd name="T20" fmla="*/ 122 w 220"/>
                <a:gd name="T21" fmla="*/ 58 h 185"/>
                <a:gd name="T22" fmla="*/ 71 w 220"/>
                <a:gd name="T23" fmla="*/ 101 h 185"/>
                <a:gd name="T24" fmla="*/ 39 w 220"/>
                <a:gd name="T25" fmla="*/ 110 h 185"/>
                <a:gd name="T26" fmla="*/ 3 w 220"/>
                <a:gd name="T27" fmla="*/ 184 h 185"/>
                <a:gd name="T28" fmla="*/ 2 w 220"/>
                <a:gd name="T29" fmla="*/ 185 h 185"/>
                <a:gd name="T30" fmla="*/ 1 w 220"/>
                <a:gd name="T3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85">
                  <a:moveTo>
                    <a:pt x="1" y="185"/>
                  </a:moveTo>
                  <a:cubicBezTo>
                    <a:pt x="1" y="185"/>
                    <a:pt x="0" y="184"/>
                    <a:pt x="0" y="184"/>
                  </a:cubicBezTo>
                  <a:cubicBezTo>
                    <a:pt x="0" y="183"/>
                    <a:pt x="0" y="126"/>
                    <a:pt x="38" y="107"/>
                  </a:cubicBezTo>
                  <a:cubicBezTo>
                    <a:pt x="51" y="101"/>
                    <a:pt x="62" y="100"/>
                    <a:pt x="71" y="99"/>
                  </a:cubicBezTo>
                  <a:cubicBezTo>
                    <a:pt x="90" y="96"/>
                    <a:pt x="104" y="95"/>
                    <a:pt x="120" y="57"/>
                  </a:cubicBezTo>
                  <a:cubicBezTo>
                    <a:pt x="133" y="26"/>
                    <a:pt x="156" y="25"/>
                    <a:pt x="176" y="23"/>
                  </a:cubicBezTo>
                  <a:cubicBezTo>
                    <a:pt x="193" y="21"/>
                    <a:pt x="209" y="20"/>
                    <a:pt x="217" y="1"/>
                  </a:cubicBezTo>
                  <a:cubicBezTo>
                    <a:pt x="217" y="0"/>
                    <a:pt x="218" y="0"/>
                    <a:pt x="219" y="0"/>
                  </a:cubicBezTo>
                  <a:cubicBezTo>
                    <a:pt x="219" y="0"/>
                    <a:pt x="220" y="1"/>
                    <a:pt x="219" y="2"/>
                  </a:cubicBezTo>
                  <a:cubicBezTo>
                    <a:pt x="210" y="23"/>
                    <a:pt x="194" y="24"/>
                    <a:pt x="176" y="25"/>
                  </a:cubicBezTo>
                  <a:cubicBezTo>
                    <a:pt x="156" y="27"/>
                    <a:pt x="135" y="29"/>
                    <a:pt x="122" y="58"/>
                  </a:cubicBezTo>
                  <a:cubicBezTo>
                    <a:pt x="105" y="97"/>
                    <a:pt x="90" y="99"/>
                    <a:pt x="71" y="101"/>
                  </a:cubicBezTo>
                  <a:cubicBezTo>
                    <a:pt x="62" y="102"/>
                    <a:pt x="51" y="104"/>
                    <a:pt x="39" y="110"/>
                  </a:cubicBezTo>
                  <a:cubicBezTo>
                    <a:pt x="2" y="127"/>
                    <a:pt x="3" y="183"/>
                    <a:pt x="3" y="184"/>
                  </a:cubicBezTo>
                  <a:cubicBezTo>
                    <a:pt x="3" y="184"/>
                    <a:pt x="2" y="185"/>
                    <a:pt x="2" y="185"/>
                  </a:cubicBezTo>
                  <a:cubicBezTo>
                    <a:pt x="1" y="185"/>
                    <a:pt x="1" y="185"/>
                    <a:pt x="1" y="185"/>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ïSļiḑê">
              <a:extLst>
                <a:ext uri="{FF2B5EF4-FFF2-40B4-BE49-F238E27FC236}">
                  <a16:creationId xmlns:a16="http://schemas.microsoft.com/office/drawing/2014/main" xmlns="" id="{5414734F-7226-4D98-89A2-5A82D396256F}"/>
                </a:ext>
              </a:extLst>
            </p:cNvPr>
            <p:cNvSpPr/>
            <p:nvPr/>
          </p:nvSpPr>
          <p:spPr bwMode="auto">
            <a:xfrm>
              <a:off x="7974020" y="3870354"/>
              <a:ext cx="912815" cy="1614500"/>
            </a:xfrm>
            <a:custGeom>
              <a:avLst/>
              <a:gdLst>
                <a:gd name="T0" fmla="*/ 39 w 221"/>
                <a:gd name="T1" fmla="*/ 312 h 391"/>
                <a:gd name="T2" fmla="*/ 18 w 221"/>
                <a:gd name="T3" fmla="*/ 211 h 391"/>
                <a:gd name="T4" fmla="*/ 73 w 221"/>
                <a:gd name="T5" fmla="*/ 147 h 391"/>
                <a:gd name="T6" fmla="*/ 107 w 221"/>
                <a:gd name="T7" fmla="*/ 71 h 391"/>
                <a:gd name="T8" fmla="*/ 153 w 221"/>
                <a:gd name="T9" fmla="*/ 45 h 391"/>
                <a:gd name="T10" fmla="*/ 186 w 221"/>
                <a:gd name="T11" fmla="*/ 4 h 391"/>
                <a:gd name="T12" fmla="*/ 210 w 221"/>
                <a:gd name="T13" fmla="*/ 71 h 391"/>
                <a:gd name="T14" fmla="*/ 172 w 221"/>
                <a:gd name="T15" fmla="*/ 130 h 391"/>
                <a:gd name="T16" fmla="*/ 151 w 221"/>
                <a:gd name="T17" fmla="*/ 199 h 391"/>
                <a:gd name="T18" fmla="*/ 98 w 221"/>
                <a:gd name="T19" fmla="*/ 257 h 391"/>
                <a:gd name="T20" fmla="*/ 39 w 221"/>
                <a:gd name="T21" fmla="*/ 31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391">
                  <a:moveTo>
                    <a:pt x="39" y="312"/>
                  </a:moveTo>
                  <a:cubicBezTo>
                    <a:pt x="39" y="312"/>
                    <a:pt x="0" y="251"/>
                    <a:pt x="18" y="211"/>
                  </a:cubicBezTo>
                  <a:cubicBezTo>
                    <a:pt x="36" y="171"/>
                    <a:pt x="79" y="187"/>
                    <a:pt x="73" y="147"/>
                  </a:cubicBezTo>
                  <a:cubicBezTo>
                    <a:pt x="67" y="108"/>
                    <a:pt x="77" y="83"/>
                    <a:pt x="107" y="71"/>
                  </a:cubicBezTo>
                  <a:cubicBezTo>
                    <a:pt x="135" y="59"/>
                    <a:pt x="145" y="69"/>
                    <a:pt x="153" y="45"/>
                  </a:cubicBezTo>
                  <a:cubicBezTo>
                    <a:pt x="161" y="21"/>
                    <a:pt x="165" y="6"/>
                    <a:pt x="186" y="4"/>
                  </a:cubicBezTo>
                  <a:cubicBezTo>
                    <a:pt x="212" y="0"/>
                    <a:pt x="221" y="39"/>
                    <a:pt x="210" y="71"/>
                  </a:cubicBezTo>
                  <a:cubicBezTo>
                    <a:pt x="200" y="99"/>
                    <a:pt x="171" y="107"/>
                    <a:pt x="172" y="130"/>
                  </a:cubicBezTo>
                  <a:cubicBezTo>
                    <a:pt x="173" y="153"/>
                    <a:pt x="177" y="165"/>
                    <a:pt x="151" y="199"/>
                  </a:cubicBezTo>
                  <a:cubicBezTo>
                    <a:pt x="125" y="233"/>
                    <a:pt x="87" y="236"/>
                    <a:pt x="98" y="257"/>
                  </a:cubicBezTo>
                  <a:cubicBezTo>
                    <a:pt x="108" y="278"/>
                    <a:pt x="99" y="391"/>
                    <a:pt x="39" y="31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iśļïdê">
              <a:extLst>
                <a:ext uri="{FF2B5EF4-FFF2-40B4-BE49-F238E27FC236}">
                  <a16:creationId xmlns:a16="http://schemas.microsoft.com/office/drawing/2014/main" xmlns="" id="{CA4423A0-F0AB-4450-9515-BD72FA65BB7C}"/>
                </a:ext>
              </a:extLst>
            </p:cNvPr>
            <p:cNvSpPr/>
            <p:nvPr/>
          </p:nvSpPr>
          <p:spPr bwMode="auto">
            <a:xfrm>
              <a:off x="8113721" y="4022756"/>
              <a:ext cx="641350" cy="1081097"/>
            </a:xfrm>
            <a:custGeom>
              <a:avLst/>
              <a:gdLst>
                <a:gd name="T0" fmla="*/ 26 w 155"/>
                <a:gd name="T1" fmla="*/ 262 h 262"/>
                <a:gd name="T2" fmla="*/ 25 w 155"/>
                <a:gd name="T3" fmla="*/ 261 h 262"/>
                <a:gd name="T4" fmla="*/ 28 w 155"/>
                <a:gd name="T5" fmla="*/ 176 h 262"/>
                <a:gd name="T6" fmla="*/ 54 w 155"/>
                <a:gd name="T7" fmla="*/ 155 h 262"/>
                <a:gd name="T8" fmla="*/ 82 w 155"/>
                <a:gd name="T9" fmla="*/ 97 h 262"/>
                <a:gd name="T10" fmla="*/ 118 w 155"/>
                <a:gd name="T11" fmla="*/ 42 h 262"/>
                <a:gd name="T12" fmla="*/ 153 w 155"/>
                <a:gd name="T13" fmla="*/ 1 h 262"/>
                <a:gd name="T14" fmla="*/ 154 w 155"/>
                <a:gd name="T15" fmla="*/ 0 h 262"/>
                <a:gd name="T16" fmla="*/ 155 w 155"/>
                <a:gd name="T17" fmla="*/ 1 h 262"/>
                <a:gd name="T18" fmla="*/ 119 w 155"/>
                <a:gd name="T19" fmla="*/ 44 h 262"/>
                <a:gd name="T20" fmla="*/ 84 w 155"/>
                <a:gd name="T21" fmla="*/ 97 h 262"/>
                <a:gd name="T22" fmla="*/ 56 w 155"/>
                <a:gd name="T23" fmla="*/ 157 h 262"/>
                <a:gd name="T24" fmla="*/ 30 w 155"/>
                <a:gd name="T25" fmla="*/ 178 h 262"/>
                <a:gd name="T26" fmla="*/ 27 w 155"/>
                <a:gd name="T27" fmla="*/ 260 h 262"/>
                <a:gd name="T28" fmla="*/ 26 w 155"/>
                <a:gd name="T29" fmla="*/ 262 h 262"/>
                <a:gd name="T30" fmla="*/ 26 w 155"/>
                <a:gd name="T31"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262">
                  <a:moveTo>
                    <a:pt x="26" y="262"/>
                  </a:moveTo>
                  <a:cubicBezTo>
                    <a:pt x="25" y="262"/>
                    <a:pt x="25" y="262"/>
                    <a:pt x="25" y="261"/>
                  </a:cubicBezTo>
                  <a:cubicBezTo>
                    <a:pt x="25" y="261"/>
                    <a:pt x="0" y="209"/>
                    <a:pt x="28" y="176"/>
                  </a:cubicBezTo>
                  <a:cubicBezTo>
                    <a:pt x="37" y="165"/>
                    <a:pt x="46" y="160"/>
                    <a:pt x="54" y="155"/>
                  </a:cubicBezTo>
                  <a:cubicBezTo>
                    <a:pt x="71" y="145"/>
                    <a:pt x="82" y="138"/>
                    <a:pt x="82" y="97"/>
                  </a:cubicBezTo>
                  <a:cubicBezTo>
                    <a:pt x="81" y="63"/>
                    <a:pt x="100" y="52"/>
                    <a:pt x="118" y="42"/>
                  </a:cubicBezTo>
                  <a:cubicBezTo>
                    <a:pt x="133" y="33"/>
                    <a:pt x="148" y="24"/>
                    <a:pt x="153" y="1"/>
                  </a:cubicBezTo>
                  <a:cubicBezTo>
                    <a:pt x="153" y="0"/>
                    <a:pt x="154" y="0"/>
                    <a:pt x="154" y="0"/>
                  </a:cubicBezTo>
                  <a:cubicBezTo>
                    <a:pt x="155" y="0"/>
                    <a:pt x="155" y="1"/>
                    <a:pt x="155" y="1"/>
                  </a:cubicBezTo>
                  <a:cubicBezTo>
                    <a:pt x="151" y="26"/>
                    <a:pt x="134" y="35"/>
                    <a:pt x="119" y="44"/>
                  </a:cubicBezTo>
                  <a:cubicBezTo>
                    <a:pt x="101" y="55"/>
                    <a:pt x="84" y="64"/>
                    <a:pt x="84" y="97"/>
                  </a:cubicBezTo>
                  <a:cubicBezTo>
                    <a:pt x="85" y="139"/>
                    <a:pt x="72" y="147"/>
                    <a:pt x="56" y="157"/>
                  </a:cubicBezTo>
                  <a:cubicBezTo>
                    <a:pt x="48" y="162"/>
                    <a:pt x="38" y="167"/>
                    <a:pt x="30" y="178"/>
                  </a:cubicBezTo>
                  <a:cubicBezTo>
                    <a:pt x="3" y="209"/>
                    <a:pt x="27" y="260"/>
                    <a:pt x="27" y="260"/>
                  </a:cubicBezTo>
                  <a:cubicBezTo>
                    <a:pt x="27" y="261"/>
                    <a:pt x="27" y="262"/>
                    <a:pt x="26" y="262"/>
                  </a:cubicBezTo>
                  <a:cubicBezTo>
                    <a:pt x="26" y="262"/>
                    <a:pt x="26" y="262"/>
                    <a:pt x="26" y="262"/>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ïṡļïḓê">
              <a:extLst>
                <a:ext uri="{FF2B5EF4-FFF2-40B4-BE49-F238E27FC236}">
                  <a16:creationId xmlns:a16="http://schemas.microsoft.com/office/drawing/2014/main" xmlns="" id="{00090B7C-44BB-490D-8526-15B1C05FF7C4}"/>
                </a:ext>
              </a:extLst>
            </p:cNvPr>
            <p:cNvSpPr/>
            <p:nvPr/>
          </p:nvSpPr>
          <p:spPr bwMode="auto">
            <a:xfrm>
              <a:off x="5878519" y="3927506"/>
              <a:ext cx="3606803" cy="1601800"/>
            </a:xfrm>
            <a:custGeom>
              <a:avLst/>
              <a:gdLst>
                <a:gd name="T0" fmla="*/ 0 w 873"/>
                <a:gd name="T1" fmla="*/ 388 h 388"/>
                <a:gd name="T2" fmla="*/ 844 w 873"/>
                <a:gd name="T3" fmla="*/ 388 h 388"/>
                <a:gd name="T4" fmla="*/ 847 w 873"/>
                <a:gd name="T5" fmla="*/ 345 h 388"/>
                <a:gd name="T6" fmla="*/ 797 w 873"/>
                <a:gd name="T7" fmla="*/ 345 h 388"/>
                <a:gd name="T8" fmla="*/ 574 w 873"/>
                <a:gd name="T9" fmla="*/ 235 h 388"/>
                <a:gd name="T10" fmla="*/ 332 w 873"/>
                <a:gd name="T11" fmla="*/ 131 h 388"/>
                <a:gd name="T12" fmla="*/ 0 w 873"/>
                <a:gd name="T13" fmla="*/ 388 h 388"/>
              </a:gdLst>
              <a:ahLst/>
              <a:cxnLst>
                <a:cxn ang="0">
                  <a:pos x="T0" y="T1"/>
                </a:cxn>
                <a:cxn ang="0">
                  <a:pos x="T2" y="T3"/>
                </a:cxn>
                <a:cxn ang="0">
                  <a:pos x="T4" y="T5"/>
                </a:cxn>
                <a:cxn ang="0">
                  <a:pos x="T6" y="T7"/>
                </a:cxn>
                <a:cxn ang="0">
                  <a:pos x="T8" y="T9"/>
                </a:cxn>
                <a:cxn ang="0">
                  <a:pos x="T10" y="T11"/>
                </a:cxn>
                <a:cxn ang="0">
                  <a:pos x="T12" y="T13"/>
                </a:cxn>
              </a:cxnLst>
              <a:rect l="0" t="0" r="r" b="b"/>
              <a:pathLst>
                <a:path w="873" h="388">
                  <a:moveTo>
                    <a:pt x="0" y="388"/>
                  </a:moveTo>
                  <a:cubicBezTo>
                    <a:pt x="844" y="388"/>
                    <a:pt x="844" y="388"/>
                    <a:pt x="844" y="388"/>
                  </a:cubicBezTo>
                  <a:cubicBezTo>
                    <a:pt x="871" y="388"/>
                    <a:pt x="873" y="349"/>
                    <a:pt x="847" y="345"/>
                  </a:cubicBezTo>
                  <a:cubicBezTo>
                    <a:pt x="834" y="343"/>
                    <a:pt x="818" y="343"/>
                    <a:pt x="797" y="345"/>
                  </a:cubicBezTo>
                  <a:cubicBezTo>
                    <a:pt x="697" y="358"/>
                    <a:pt x="678" y="178"/>
                    <a:pt x="574" y="235"/>
                  </a:cubicBezTo>
                  <a:cubicBezTo>
                    <a:pt x="394" y="333"/>
                    <a:pt x="417" y="170"/>
                    <a:pt x="332" y="131"/>
                  </a:cubicBezTo>
                  <a:cubicBezTo>
                    <a:pt x="46" y="0"/>
                    <a:pt x="0" y="388"/>
                    <a:pt x="0" y="38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ṩ1ídè">
              <a:extLst>
                <a:ext uri="{FF2B5EF4-FFF2-40B4-BE49-F238E27FC236}">
                  <a16:creationId xmlns:a16="http://schemas.microsoft.com/office/drawing/2014/main" xmlns="" id="{8ECC65C1-BC21-4954-B4B7-E5A688DCF4AF}"/>
                </a:ext>
              </a:extLst>
            </p:cNvPr>
            <p:cNvSpPr/>
            <p:nvPr/>
          </p:nvSpPr>
          <p:spPr bwMode="auto">
            <a:xfrm>
              <a:off x="8216908" y="2549545"/>
              <a:ext cx="727075" cy="792170"/>
            </a:xfrm>
            <a:custGeom>
              <a:avLst/>
              <a:gdLst>
                <a:gd name="T0" fmla="*/ 8 w 176"/>
                <a:gd name="T1" fmla="*/ 103 h 192"/>
                <a:gd name="T2" fmla="*/ 73 w 176"/>
                <a:gd name="T3" fmla="*/ 8 h 192"/>
                <a:gd name="T4" fmla="*/ 168 w 176"/>
                <a:gd name="T5" fmla="*/ 74 h 192"/>
                <a:gd name="T6" fmla="*/ 102 w 176"/>
                <a:gd name="T7" fmla="*/ 168 h 192"/>
                <a:gd name="T8" fmla="*/ 69 w 176"/>
                <a:gd name="T9" fmla="*/ 167 h 192"/>
                <a:gd name="T10" fmla="*/ 40 w 176"/>
                <a:gd name="T11" fmla="*/ 191 h 192"/>
                <a:gd name="T12" fmla="*/ 50 w 176"/>
                <a:gd name="T13" fmla="*/ 160 h 192"/>
                <a:gd name="T14" fmla="*/ 8 w 176"/>
                <a:gd name="T15" fmla="*/ 103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92">
                  <a:moveTo>
                    <a:pt x="8" y="103"/>
                  </a:moveTo>
                  <a:cubicBezTo>
                    <a:pt x="0" y="58"/>
                    <a:pt x="29" y="16"/>
                    <a:pt x="73" y="8"/>
                  </a:cubicBezTo>
                  <a:cubicBezTo>
                    <a:pt x="118" y="0"/>
                    <a:pt x="160" y="30"/>
                    <a:pt x="168" y="74"/>
                  </a:cubicBezTo>
                  <a:cubicBezTo>
                    <a:pt x="176" y="118"/>
                    <a:pt x="146" y="160"/>
                    <a:pt x="102" y="168"/>
                  </a:cubicBezTo>
                  <a:cubicBezTo>
                    <a:pt x="91" y="170"/>
                    <a:pt x="79" y="170"/>
                    <a:pt x="69" y="167"/>
                  </a:cubicBezTo>
                  <a:cubicBezTo>
                    <a:pt x="60" y="175"/>
                    <a:pt x="41" y="192"/>
                    <a:pt x="40" y="191"/>
                  </a:cubicBezTo>
                  <a:cubicBezTo>
                    <a:pt x="40" y="190"/>
                    <a:pt x="46" y="173"/>
                    <a:pt x="50" y="160"/>
                  </a:cubicBezTo>
                  <a:cubicBezTo>
                    <a:pt x="29" y="149"/>
                    <a:pt x="12" y="128"/>
                    <a:pt x="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ṣļiḋe">
              <a:extLst>
                <a:ext uri="{FF2B5EF4-FFF2-40B4-BE49-F238E27FC236}">
                  <a16:creationId xmlns:a16="http://schemas.microsoft.com/office/drawing/2014/main" xmlns="" id="{77599CDA-2493-43B8-8C2F-16011DABBD3B}"/>
                </a:ext>
              </a:extLst>
            </p:cNvPr>
            <p:cNvSpPr/>
            <p:nvPr/>
          </p:nvSpPr>
          <p:spPr bwMode="auto">
            <a:xfrm>
              <a:off x="8366133" y="2686071"/>
              <a:ext cx="430214" cy="433391"/>
            </a:xfrm>
            <a:custGeom>
              <a:avLst/>
              <a:gdLst>
                <a:gd name="T0" fmla="*/ 99 w 104"/>
                <a:gd name="T1" fmla="*/ 62 h 105"/>
                <a:gd name="T2" fmla="*/ 43 w 104"/>
                <a:gd name="T3" fmla="*/ 100 h 105"/>
                <a:gd name="T4" fmla="*/ 5 w 104"/>
                <a:gd name="T5" fmla="*/ 43 h 105"/>
                <a:gd name="T6" fmla="*/ 61 w 104"/>
                <a:gd name="T7" fmla="*/ 5 h 105"/>
                <a:gd name="T8" fmla="*/ 99 w 104"/>
                <a:gd name="T9" fmla="*/ 62 h 105"/>
              </a:gdLst>
              <a:ahLst/>
              <a:cxnLst>
                <a:cxn ang="0">
                  <a:pos x="T0" y="T1"/>
                </a:cxn>
                <a:cxn ang="0">
                  <a:pos x="T2" y="T3"/>
                </a:cxn>
                <a:cxn ang="0">
                  <a:pos x="T4" y="T5"/>
                </a:cxn>
                <a:cxn ang="0">
                  <a:pos x="T6" y="T7"/>
                </a:cxn>
                <a:cxn ang="0">
                  <a:pos x="T8" y="T9"/>
                </a:cxn>
              </a:cxnLst>
              <a:rect l="0" t="0" r="r" b="b"/>
              <a:pathLst>
                <a:path w="104" h="105">
                  <a:moveTo>
                    <a:pt x="99" y="62"/>
                  </a:moveTo>
                  <a:cubicBezTo>
                    <a:pt x="94" y="88"/>
                    <a:pt x="69" y="105"/>
                    <a:pt x="43" y="100"/>
                  </a:cubicBezTo>
                  <a:cubicBezTo>
                    <a:pt x="17" y="95"/>
                    <a:pt x="0" y="69"/>
                    <a:pt x="5" y="43"/>
                  </a:cubicBezTo>
                  <a:cubicBezTo>
                    <a:pt x="10" y="17"/>
                    <a:pt x="35" y="0"/>
                    <a:pt x="61" y="5"/>
                  </a:cubicBezTo>
                  <a:cubicBezTo>
                    <a:pt x="87" y="10"/>
                    <a:pt x="104" y="35"/>
                    <a:pt x="99" y="62"/>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işļïḓê">
              <a:extLst>
                <a:ext uri="{FF2B5EF4-FFF2-40B4-BE49-F238E27FC236}">
                  <a16:creationId xmlns:a16="http://schemas.microsoft.com/office/drawing/2014/main" xmlns="" id="{85AC6C03-81A4-4124-A869-C9A3FEC856FB}"/>
                </a:ext>
              </a:extLst>
            </p:cNvPr>
            <p:cNvSpPr/>
            <p:nvPr/>
          </p:nvSpPr>
          <p:spPr bwMode="auto">
            <a:xfrm>
              <a:off x="8523296" y="2900384"/>
              <a:ext cx="103188" cy="66676"/>
            </a:xfrm>
            <a:custGeom>
              <a:avLst/>
              <a:gdLst>
                <a:gd name="T0" fmla="*/ 11 w 25"/>
                <a:gd name="T1" fmla="*/ 15 h 16"/>
                <a:gd name="T2" fmla="*/ 2 w 25"/>
                <a:gd name="T3" fmla="*/ 1 h 16"/>
                <a:gd name="T4" fmla="*/ 4 w 25"/>
                <a:gd name="T5" fmla="*/ 0 h 16"/>
                <a:gd name="T6" fmla="*/ 5 w 25"/>
                <a:gd name="T7" fmla="*/ 2 h 16"/>
                <a:gd name="T8" fmla="*/ 12 w 25"/>
                <a:gd name="T9" fmla="*/ 12 h 16"/>
                <a:gd name="T10" fmla="*/ 22 w 25"/>
                <a:gd name="T11" fmla="*/ 5 h 16"/>
                <a:gd name="T12" fmla="*/ 24 w 25"/>
                <a:gd name="T13" fmla="*/ 4 h 16"/>
                <a:gd name="T14" fmla="*/ 25 w 25"/>
                <a:gd name="T15" fmla="*/ 6 h 16"/>
                <a:gd name="T16" fmla="*/ 11 w 2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6">
                  <a:moveTo>
                    <a:pt x="11" y="15"/>
                  </a:moveTo>
                  <a:cubicBezTo>
                    <a:pt x="5" y="14"/>
                    <a:pt x="0" y="8"/>
                    <a:pt x="2" y="1"/>
                  </a:cubicBezTo>
                  <a:cubicBezTo>
                    <a:pt x="2" y="0"/>
                    <a:pt x="3" y="0"/>
                    <a:pt x="4" y="0"/>
                  </a:cubicBezTo>
                  <a:cubicBezTo>
                    <a:pt x="4" y="0"/>
                    <a:pt x="5" y="1"/>
                    <a:pt x="5" y="2"/>
                  </a:cubicBezTo>
                  <a:cubicBezTo>
                    <a:pt x="4" y="7"/>
                    <a:pt x="7" y="11"/>
                    <a:pt x="12" y="12"/>
                  </a:cubicBezTo>
                  <a:cubicBezTo>
                    <a:pt x="16" y="13"/>
                    <a:pt x="21" y="10"/>
                    <a:pt x="22" y="5"/>
                  </a:cubicBezTo>
                  <a:cubicBezTo>
                    <a:pt x="22" y="4"/>
                    <a:pt x="23" y="4"/>
                    <a:pt x="24" y="4"/>
                  </a:cubicBezTo>
                  <a:cubicBezTo>
                    <a:pt x="24" y="4"/>
                    <a:pt x="25" y="5"/>
                    <a:pt x="25" y="6"/>
                  </a:cubicBezTo>
                  <a:cubicBezTo>
                    <a:pt x="24" y="12"/>
                    <a:pt x="17" y="16"/>
                    <a:pt x="11" y="15"/>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iṥḷiďé">
              <a:extLst>
                <a:ext uri="{FF2B5EF4-FFF2-40B4-BE49-F238E27FC236}">
                  <a16:creationId xmlns:a16="http://schemas.microsoft.com/office/drawing/2014/main" xmlns="" id="{4B527B77-B988-4302-B081-8442F9ED2029}"/>
                </a:ext>
              </a:extLst>
            </p:cNvPr>
            <p:cNvSpPr/>
            <p:nvPr/>
          </p:nvSpPr>
          <p:spPr bwMode="auto">
            <a:xfrm>
              <a:off x="8453447" y="2835297"/>
              <a:ext cx="57149" cy="52389"/>
            </a:xfrm>
            <a:custGeom>
              <a:avLst/>
              <a:gdLst>
                <a:gd name="T0" fmla="*/ 13 w 14"/>
                <a:gd name="T1" fmla="*/ 8 h 13"/>
                <a:gd name="T2" fmla="*/ 6 w 14"/>
                <a:gd name="T3" fmla="*/ 13 h 13"/>
                <a:gd name="T4" fmla="*/ 1 w 14"/>
                <a:gd name="T5" fmla="*/ 5 h 13"/>
                <a:gd name="T6" fmla="*/ 8 w 14"/>
                <a:gd name="T7" fmla="*/ 0 h 13"/>
                <a:gd name="T8" fmla="*/ 13 w 14"/>
                <a:gd name="T9" fmla="*/ 8 h 13"/>
              </a:gdLst>
              <a:ahLst/>
              <a:cxnLst>
                <a:cxn ang="0">
                  <a:pos x="T0" y="T1"/>
                </a:cxn>
                <a:cxn ang="0">
                  <a:pos x="T2" y="T3"/>
                </a:cxn>
                <a:cxn ang="0">
                  <a:pos x="T4" y="T5"/>
                </a:cxn>
                <a:cxn ang="0">
                  <a:pos x="T6" y="T7"/>
                </a:cxn>
                <a:cxn ang="0">
                  <a:pos x="T8" y="T9"/>
                </a:cxn>
              </a:cxnLst>
              <a:rect l="0" t="0" r="r" b="b"/>
              <a:pathLst>
                <a:path w="14" h="13">
                  <a:moveTo>
                    <a:pt x="13" y="8"/>
                  </a:moveTo>
                  <a:cubicBezTo>
                    <a:pt x="13" y="11"/>
                    <a:pt x="9" y="13"/>
                    <a:pt x="6" y="13"/>
                  </a:cubicBezTo>
                  <a:cubicBezTo>
                    <a:pt x="3" y="12"/>
                    <a:pt x="0" y="9"/>
                    <a:pt x="1" y="5"/>
                  </a:cubicBezTo>
                  <a:cubicBezTo>
                    <a:pt x="2" y="2"/>
                    <a:pt x="5" y="0"/>
                    <a:pt x="8" y="0"/>
                  </a:cubicBezTo>
                  <a:cubicBezTo>
                    <a:pt x="12" y="1"/>
                    <a:pt x="14" y="4"/>
                    <a:pt x="13"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îs1ïḓê">
              <a:extLst>
                <a:ext uri="{FF2B5EF4-FFF2-40B4-BE49-F238E27FC236}">
                  <a16:creationId xmlns:a16="http://schemas.microsoft.com/office/drawing/2014/main" xmlns="" id="{42373402-01F5-439B-A2A4-96DEC7480A40}"/>
                </a:ext>
              </a:extLst>
            </p:cNvPr>
            <p:cNvSpPr/>
            <p:nvPr/>
          </p:nvSpPr>
          <p:spPr bwMode="auto">
            <a:xfrm>
              <a:off x="8659821" y="2871809"/>
              <a:ext cx="53975" cy="57150"/>
            </a:xfrm>
            <a:custGeom>
              <a:avLst/>
              <a:gdLst>
                <a:gd name="T0" fmla="*/ 13 w 13"/>
                <a:gd name="T1" fmla="*/ 8 h 14"/>
                <a:gd name="T2" fmla="*/ 5 w 13"/>
                <a:gd name="T3" fmla="*/ 13 h 14"/>
                <a:gd name="T4" fmla="*/ 1 w 13"/>
                <a:gd name="T5" fmla="*/ 6 h 14"/>
                <a:gd name="T6" fmla="*/ 8 w 13"/>
                <a:gd name="T7" fmla="*/ 1 h 14"/>
                <a:gd name="T8" fmla="*/ 13 w 13"/>
                <a:gd name="T9" fmla="*/ 8 h 14"/>
              </a:gdLst>
              <a:ahLst/>
              <a:cxnLst>
                <a:cxn ang="0">
                  <a:pos x="T0" y="T1"/>
                </a:cxn>
                <a:cxn ang="0">
                  <a:pos x="T2" y="T3"/>
                </a:cxn>
                <a:cxn ang="0">
                  <a:pos x="T4" y="T5"/>
                </a:cxn>
                <a:cxn ang="0">
                  <a:pos x="T6" y="T7"/>
                </a:cxn>
                <a:cxn ang="0">
                  <a:pos x="T8" y="T9"/>
                </a:cxn>
              </a:cxnLst>
              <a:rect l="0" t="0" r="r" b="b"/>
              <a:pathLst>
                <a:path w="13" h="14">
                  <a:moveTo>
                    <a:pt x="13" y="8"/>
                  </a:moveTo>
                  <a:cubicBezTo>
                    <a:pt x="12" y="12"/>
                    <a:pt x="9" y="14"/>
                    <a:pt x="5" y="13"/>
                  </a:cubicBezTo>
                  <a:cubicBezTo>
                    <a:pt x="2" y="12"/>
                    <a:pt x="0" y="9"/>
                    <a:pt x="1" y="6"/>
                  </a:cubicBezTo>
                  <a:cubicBezTo>
                    <a:pt x="1" y="3"/>
                    <a:pt x="4" y="0"/>
                    <a:pt x="8" y="1"/>
                  </a:cubicBezTo>
                  <a:cubicBezTo>
                    <a:pt x="11" y="2"/>
                    <a:pt x="13" y="5"/>
                    <a:pt x="13"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íṥḷíde">
              <a:extLst>
                <a:ext uri="{FF2B5EF4-FFF2-40B4-BE49-F238E27FC236}">
                  <a16:creationId xmlns:a16="http://schemas.microsoft.com/office/drawing/2014/main" xmlns="" id="{FCC78831-BE30-4DC2-B545-8ABABB34F3C1}"/>
                </a:ext>
              </a:extLst>
            </p:cNvPr>
            <p:cNvSpPr/>
            <p:nvPr/>
          </p:nvSpPr>
          <p:spPr bwMode="auto">
            <a:xfrm>
              <a:off x="7664458" y="5719805"/>
              <a:ext cx="915989" cy="52389"/>
            </a:xfrm>
            <a:custGeom>
              <a:avLst/>
              <a:gdLst>
                <a:gd name="T0" fmla="*/ 215 w 222"/>
                <a:gd name="T1" fmla="*/ 13 h 13"/>
                <a:gd name="T2" fmla="*/ 6 w 222"/>
                <a:gd name="T3" fmla="*/ 13 h 13"/>
                <a:gd name="T4" fmla="*/ 0 w 222"/>
                <a:gd name="T5" fmla="*/ 6 h 13"/>
                <a:gd name="T6" fmla="*/ 0 w 222"/>
                <a:gd name="T7" fmla="*/ 6 h 13"/>
                <a:gd name="T8" fmla="*/ 6 w 222"/>
                <a:gd name="T9" fmla="*/ 0 h 13"/>
                <a:gd name="T10" fmla="*/ 215 w 222"/>
                <a:gd name="T11" fmla="*/ 0 h 13"/>
                <a:gd name="T12" fmla="*/ 222 w 222"/>
                <a:gd name="T13" fmla="*/ 6 h 13"/>
                <a:gd name="T14" fmla="*/ 222 w 222"/>
                <a:gd name="T15" fmla="*/ 6 h 13"/>
                <a:gd name="T16" fmla="*/ 215 w 222"/>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13">
                  <a:moveTo>
                    <a:pt x="215" y="13"/>
                  </a:moveTo>
                  <a:cubicBezTo>
                    <a:pt x="6" y="13"/>
                    <a:pt x="6" y="13"/>
                    <a:pt x="6" y="13"/>
                  </a:cubicBezTo>
                  <a:cubicBezTo>
                    <a:pt x="3" y="13"/>
                    <a:pt x="0" y="10"/>
                    <a:pt x="0" y="6"/>
                  </a:cubicBezTo>
                  <a:cubicBezTo>
                    <a:pt x="0" y="6"/>
                    <a:pt x="0" y="6"/>
                    <a:pt x="0" y="6"/>
                  </a:cubicBezTo>
                  <a:cubicBezTo>
                    <a:pt x="0" y="3"/>
                    <a:pt x="3" y="0"/>
                    <a:pt x="6" y="0"/>
                  </a:cubicBezTo>
                  <a:cubicBezTo>
                    <a:pt x="215" y="0"/>
                    <a:pt x="215" y="0"/>
                    <a:pt x="215" y="0"/>
                  </a:cubicBezTo>
                  <a:cubicBezTo>
                    <a:pt x="219" y="0"/>
                    <a:pt x="222" y="3"/>
                    <a:pt x="222" y="6"/>
                  </a:cubicBezTo>
                  <a:cubicBezTo>
                    <a:pt x="222" y="6"/>
                    <a:pt x="222" y="6"/>
                    <a:pt x="222" y="6"/>
                  </a:cubicBezTo>
                  <a:cubicBezTo>
                    <a:pt x="222" y="10"/>
                    <a:pt x="219" y="13"/>
                    <a:pt x="215"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íṡḻíḍê">
              <a:extLst>
                <a:ext uri="{FF2B5EF4-FFF2-40B4-BE49-F238E27FC236}">
                  <a16:creationId xmlns:a16="http://schemas.microsoft.com/office/drawing/2014/main" xmlns="" id="{4B92A4AD-DBEF-4D52-875A-EE0CAB93CAED}"/>
                </a:ext>
              </a:extLst>
            </p:cNvPr>
            <p:cNvSpPr/>
            <p:nvPr/>
          </p:nvSpPr>
          <p:spPr bwMode="auto">
            <a:xfrm>
              <a:off x="5086356" y="5599154"/>
              <a:ext cx="2093915" cy="53975"/>
            </a:xfrm>
            <a:custGeom>
              <a:avLst/>
              <a:gdLst>
                <a:gd name="T0" fmla="*/ 500 w 507"/>
                <a:gd name="T1" fmla="*/ 13 h 13"/>
                <a:gd name="T2" fmla="*/ 7 w 507"/>
                <a:gd name="T3" fmla="*/ 13 h 13"/>
                <a:gd name="T4" fmla="*/ 0 w 507"/>
                <a:gd name="T5" fmla="*/ 7 h 13"/>
                <a:gd name="T6" fmla="*/ 0 w 507"/>
                <a:gd name="T7" fmla="*/ 7 h 13"/>
                <a:gd name="T8" fmla="*/ 7 w 507"/>
                <a:gd name="T9" fmla="*/ 0 h 13"/>
                <a:gd name="T10" fmla="*/ 500 w 507"/>
                <a:gd name="T11" fmla="*/ 0 h 13"/>
                <a:gd name="T12" fmla="*/ 507 w 507"/>
                <a:gd name="T13" fmla="*/ 7 h 13"/>
                <a:gd name="T14" fmla="*/ 507 w 507"/>
                <a:gd name="T15" fmla="*/ 7 h 13"/>
                <a:gd name="T16" fmla="*/ 500 w 507"/>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 h="13">
                  <a:moveTo>
                    <a:pt x="500" y="13"/>
                  </a:moveTo>
                  <a:cubicBezTo>
                    <a:pt x="7" y="13"/>
                    <a:pt x="7" y="13"/>
                    <a:pt x="7" y="13"/>
                  </a:cubicBezTo>
                  <a:cubicBezTo>
                    <a:pt x="3" y="13"/>
                    <a:pt x="0" y="11"/>
                    <a:pt x="0" y="7"/>
                  </a:cubicBezTo>
                  <a:cubicBezTo>
                    <a:pt x="0" y="7"/>
                    <a:pt x="0" y="7"/>
                    <a:pt x="0" y="7"/>
                  </a:cubicBezTo>
                  <a:cubicBezTo>
                    <a:pt x="0" y="3"/>
                    <a:pt x="3" y="0"/>
                    <a:pt x="7" y="0"/>
                  </a:cubicBezTo>
                  <a:cubicBezTo>
                    <a:pt x="500" y="0"/>
                    <a:pt x="500" y="0"/>
                    <a:pt x="500" y="0"/>
                  </a:cubicBezTo>
                  <a:cubicBezTo>
                    <a:pt x="504" y="0"/>
                    <a:pt x="507" y="3"/>
                    <a:pt x="507" y="7"/>
                  </a:cubicBezTo>
                  <a:cubicBezTo>
                    <a:pt x="507" y="7"/>
                    <a:pt x="507" y="7"/>
                    <a:pt x="507" y="7"/>
                  </a:cubicBezTo>
                  <a:cubicBezTo>
                    <a:pt x="507" y="11"/>
                    <a:pt x="504" y="13"/>
                    <a:pt x="500"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íš1îḑe">
              <a:extLst>
                <a:ext uri="{FF2B5EF4-FFF2-40B4-BE49-F238E27FC236}">
                  <a16:creationId xmlns:a16="http://schemas.microsoft.com/office/drawing/2014/main" xmlns="" id="{C580B604-5B5F-4282-BFC6-EC086559A773}"/>
                </a:ext>
              </a:extLst>
            </p:cNvPr>
            <p:cNvSpPr/>
            <p:nvPr/>
          </p:nvSpPr>
          <p:spPr bwMode="auto">
            <a:xfrm>
              <a:off x="3933829" y="5719805"/>
              <a:ext cx="1057276" cy="52389"/>
            </a:xfrm>
            <a:custGeom>
              <a:avLst/>
              <a:gdLst>
                <a:gd name="T0" fmla="*/ 249 w 256"/>
                <a:gd name="T1" fmla="*/ 13 h 13"/>
                <a:gd name="T2" fmla="*/ 7 w 256"/>
                <a:gd name="T3" fmla="*/ 13 h 13"/>
                <a:gd name="T4" fmla="*/ 0 w 256"/>
                <a:gd name="T5" fmla="*/ 6 h 13"/>
                <a:gd name="T6" fmla="*/ 0 w 256"/>
                <a:gd name="T7" fmla="*/ 6 h 13"/>
                <a:gd name="T8" fmla="*/ 7 w 256"/>
                <a:gd name="T9" fmla="*/ 0 h 13"/>
                <a:gd name="T10" fmla="*/ 249 w 256"/>
                <a:gd name="T11" fmla="*/ 0 h 13"/>
                <a:gd name="T12" fmla="*/ 256 w 256"/>
                <a:gd name="T13" fmla="*/ 6 h 13"/>
                <a:gd name="T14" fmla="*/ 256 w 256"/>
                <a:gd name="T15" fmla="*/ 6 h 13"/>
                <a:gd name="T16" fmla="*/ 249 w 256"/>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3">
                  <a:moveTo>
                    <a:pt x="249" y="13"/>
                  </a:moveTo>
                  <a:cubicBezTo>
                    <a:pt x="7" y="13"/>
                    <a:pt x="7" y="13"/>
                    <a:pt x="7" y="13"/>
                  </a:cubicBezTo>
                  <a:cubicBezTo>
                    <a:pt x="3" y="13"/>
                    <a:pt x="0" y="10"/>
                    <a:pt x="0" y="6"/>
                  </a:cubicBezTo>
                  <a:cubicBezTo>
                    <a:pt x="0" y="6"/>
                    <a:pt x="0" y="6"/>
                    <a:pt x="0" y="6"/>
                  </a:cubicBezTo>
                  <a:cubicBezTo>
                    <a:pt x="0" y="3"/>
                    <a:pt x="3" y="0"/>
                    <a:pt x="7" y="0"/>
                  </a:cubicBezTo>
                  <a:cubicBezTo>
                    <a:pt x="249" y="0"/>
                    <a:pt x="249" y="0"/>
                    <a:pt x="249" y="0"/>
                  </a:cubicBezTo>
                  <a:cubicBezTo>
                    <a:pt x="253" y="0"/>
                    <a:pt x="256" y="3"/>
                    <a:pt x="256" y="6"/>
                  </a:cubicBezTo>
                  <a:cubicBezTo>
                    <a:pt x="256" y="6"/>
                    <a:pt x="256" y="6"/>
                    <a:pt x="256" y="6"/>
                  </a:cubicBezTo>
                  <a:cubicBezTo>
                    <a:pt x="256" y="10"/>
                    <a:pt x="253" y="13"/>
                    <a:pt x="249"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işļîḑe">
              <a:extLst>
                <a:ext uri="{FF2B5EF4-FFF2-40B4-BE49-F238E27FC236}">
                  <a16:creationId xmlns:a16="http://schemas.microsoft.com/office/drawing/2014/main" xmlns="" id="{917EC90E-15E9-4D9B-B9B3-8A77507AFDA6}"/>
                </a:ext>
              </a:extLst>
            </p:cNvPr>
            <p:cNvSpPr/>
            <p:nvPr/>
          </p:nvSpPr>
          <p:spPr bwMode="auto">
            <a:xfrm>
              <a:off x="6486532" y="1060460"/>
              <a:ext cx="649288" cy="1654188"/>
            </a:xfrm>
            <a:custGeom>
              <a:avLst/>
              <a:gdLst>
                <a:gd name="T0" fmla="*/ 68 w 157"/>
                <a:gd name="T1" fmla="*/ 356 h 401"/>
                <a:gd name="T2" fmla="*/ 4 w 157"/>
                <a:gd name="T3" fmla="*/ 276 h 401"/>
                <a:gd name="T4" fmla="*/ 25 w 157"/>
                <a:gd name="T5" fmla="*/ 195 h 401"/>
                <a:gd name="T6" fmla="*/ 21 w 157"/>
                <a:gd name="T7" fmla="*/ 111 h 401"/>
                <a:gd name="T8" fmla="*/ 50 w 157"/>
                <a:gd name="T9" fmla="*/ 67 h 401"/>
                <a:gd name="T10" fmla="*/ 62 w 157"/>
                <a:gd name="T11" fmla="*/ 15 h 401"/>
                <a:gd name="T12" fmla="*/ 113 w 157"/>
                <a:gd name="T13" fmla="*/ 64 h 401"/>
                <a:gd name="T14" fmla="*/ 106 w 157"/>
                <a:gd name="T15" fmla="*/ 135 h 401"/>
                <a:gd name="T16" fmla="*/ 118 w 157"/>
                <a:gd name="T17" fmla="*/ 206 h 401"/>
                <a:gd name="T18" fmla="*/ 96 w 157"/>
                <a:gd name="T19" fmla="*/ 281 h 401"/>
                <a:gd name="T20" fmla="*/ 68 w 157"/>
                <a:gd name="T21" fmla="*/ 35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401">
                  <a:moveTo>
                    <a:pt x="68" y="356"/>
                  </a:moveTo>
                  <a:cubicBezTo>
                    <a:pt x="68" y="356"/>
                    <a:pt x="6" y="320"/>
                    <a:pt x="4" y="276"/>
                  </a:cubicBezTo>
                  <a:cubicBezTo>
                    <a:pt x="2" y="232"/>
                    <a:pt x="48" y="227"/>
                    <a:pt x="25" y="195"/>
                  </a:cubicBezTo>
                  <a:cubicBezTo>
                    <a:pt x="2" y="162"/>
                    <a:pt x="0" y="135"/>
                    <a:pt x="21" y="111"/>
                  </a:cubicBezTo>
                  <a:cubicBezTo>
                    <a:pt x="41" y="88"/>
                    <a:pt x="54" y="93"/>
                    <a:pt x="50" y="67"/>
                  </a:cubicBezTo>
                  <a:cubicBezTo>
                    <a:pt x="47" y="42"/>
                    <a:pt x="44" y="27"/>
                    <a:pt x="62" y="15"/>
                  </a:cubicBezTo>
                  <a:cubicBezTo>
                    <a:pt x="84" y="0"/>
                    <a:pt x="109" y="31"/>
                    <a:pt x="113" y="64"/>
                  </a:cubicBezTo>
                  <a:cubicBezTo>
                    <a:pt x="117" y="94"/>
                    <a:pt x="94" y="114"/>
                    <a:pt x="106" y="135"/>
                  </a:cubicBezTo>
                  <a:cubicBezTo>
                    <a:pt x="117" y="155"/>
                    <a:pt x="126" y="164"/>
                    <a:pt x="118" y="206"/>
                  </a:cubicBezTo>
                  <a:cubicBezTo>
                    <a:pt x="110" y="248"/>
                    <a:pt x="77" y="267"/>
                    <a:pt x="96" y="281"/>
                  </a:cubicBezTo>
                  <a:cubicBezTo>
                    <a:pt x="115" y="296"/>
                    <a:pt x="157" y="401"/>
                    <a:pt x="68" y="356"/>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iṩľîďê">
              <a:extLst>
                <a:ext uri="{FF2B5EF4-FFF2-40B4-BE49-F238E27FC236}">
                  <a16:creationId xmlns:a16="http://schemas.microsoft.com/office/drawing/2014/main" xmlns="" id="{55369F63-E177-409C-9542-3B18F277B36C}"/>
                </a:ext>
              </a:extLst>
            </p:cNvPr>
            <p:cNvSpPr/>
            <p:nvPr/>
          </p:nvSpPr>
          <p:spPr bwMode="auto">
            <a:xfrm>
              <a:off x="6626233" y="1241435"/>
              <a:ext cx="219076" cy="1204922"/>
            </a:xfrm>
            <a:custGeom>
              <a:avLst/>
              <a:gdLst>
                <a:gd name="T0" fmla="*/ 47 w 53"/>
                <a:gd name="T1" fmla="*/ 292 h 292"/>
                <a:gd name="T2" fmla="*/ 46 w 53"/>
                <a:gd name="T3" fmla="*/ 292 h 292"/>
                <a:gd name="T4" fmla="*/ 10 w 53"/>
                <a:gd name="T5" fmla="*/ 215 h 292"/>
                <a:gd name="T6" fmla="*/ 25 w 53"/>
                <a:gd name="T7" fmla="*/ 183 h 292"/>
                <a:gd name="T8" fmla="*/ 23 w 53"/>
                <a:gd name="T9" fmla="*/ 120 h 292"/>
                <a:gd name="T10" fmla="*/ 30 w 53"/>
                <a:gd name="T11" fmla="*/ 54 h 292"/>
                <a:gd name="T12" fmla="*/ 44 w 53"/>
                <a:gd name="T13" fmla="*/ 2 h 292"/>
                <a:gd name="T14" fmla="*/ 44 w 53"/>
                <a:gd name="T15" fmla="*/ 0 h 292"/>
                <a:gd name="T16" fmla="*/ 46 w 53"/>
                <a:gd name="T17" fmla="*/ 1 h 292"/>
                <a:gd name="T18" fmla="*/ 33 w 53"/>
                <a:gd name="T19" fmla="*/ 55 h 292"/>
                <a:gd name="T20" fmla="*/ 25 w 53"/>
                <a:gd name="T21" fmla="*/ 118 h 292"/>
                <a:gd name="T22" fmla="*/ 27 w 53"/>
                <a:gd name="T23" fmla="*/ 185 h 292"/>
                <a:gd name="T24" fmla="*/ 13 w 53"/>
                <a:gd name="T25" fmla="*/ 215 h 292"/>
                <a:gd name="T26" fmla="*/ 47 w 53"/>
                <a:gd name="T27" fmla="*/ 290 h 292"/>
                <a:gd name="T28" fmla="*/ 48 w 53"/>
                <a:gd name="T29" fmla="*/ 292 h 292"/>
                <a:gd name="T30" fmla="*/ 47 w 53"/>
                <a:gd name="T31"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92">
                  <a:moveTo>
                    <a:pt x="47" y="292"/>
                  </a:moveTo>
                  <a:cubicBezTo>
                    <a:pt x="46" y="292"/>
                    <a:pt x="46" y="292"/>
                    <a:pt x="46" y="292"/>
                  </a:cubicBezTo>
                  <a:cubicBezTo>
                    <a:pt x="45" y="292"/>
                    <a:pt x="0" y="256"/>
                    <a:pt x="10" y="215"/>
                  </a:cubicBezTo>
                  <a:cubicBezTo>
                    <a:pt x="14" y="201"/>
                    <a:pt x="19" y="191"/>
                    <a:pt x="25" y="183"/>
                  </a:cubicBezTo>
                  <a:cubicBezTo>
                    <a:pt x="35" y="167"/>
                    <a:pt x="42" y="156"/>
                    <a:pt x="23" y="120"/>
                  </a:cubicBezTo>
                  <a:cubicBezTo>
                    <a:pt x="7" y="89"/>
                    <a:pt x="19" y="71"/>
                    <a:pt x="30" y="54"/>
                  </a:cubicBezTo>
                  <a:cubicBezTo>
                    <a:pt x="40" y="39"/>
                    <a:pt x="50" y="24"/>
                    <a:pt x="44" y="2"/>
                  </a:cubicBezTo>
                  <a:cubicBezTo>
                    <a:pt x="43" y="1"/>
                    <a:pt x="44" y="0"/>
                    <a:pt x="44" y="0"/>
                  </a:cubicBezTo>
                  <a:cubicBezTo>
                    <a:pt x="45" y="0"/>
                    <a:pt x="46" y="0"/>
                    <a:pt x="46" y="1"/>
                  </a:cubicBezTo>
                  <a:cubicBezTo>
                    <a:pt x="53" y="25"/>
                    <a:pt x="42" y="40"/>
                    <a:pt x="33" y="55"/>
                  </a:cubicBezTo>
                  <a:cubicBezTo>
                    <a:pt x="21" y="73"/>
                    <a:pt x="10" y="89"/>
                    <a:pt x="25" y="118"/>
                  </a:cubicBezTo>
                  <a:cubicBezTo>
                    <a:pt x="45" y="156"/>
                    <a:pt x="37" y="168"/>
                    <a:pt x="27" y="185"/>
                  </a:cubicBezTo>
                  <a:cubicBezTo>
                    <a:pt x="22" y="193"/>
                    <a:pt x="16" y="202"/>
                    <a:pt x="13" y="215"/>
                  </a:cubicBezTo>
                  <a:cubicBezTo>
                    <a:pt x="3" y="255"/>
                    <a:pt x="47" y="290"/>
                    <a:pt x="47" y="290"/>
                  </a:cubicBezTo>
                  <a:cubicBezTo>
                    <a:pt x="48" y="290"/>
                    <a:pt x="48" y="291"/>
                    <a:pt x="48" y="292"/>
                  </a:cubicBezTo>
                  <a:cubicBezTo>
                    <a:pt x="47" y="292"/>
                    <a:pt x="47" y="292"/>
                    <a:pt x="47" y="292"/>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išḷîďé">
              <a:extLst>
                <a:ext uri="{FF2B5EF4-FFF2-40B4-BE49-F238E27FC236}">
                  <a16:creationId xmlns:a16="http://schemas.microsoft.com/office/drawing/2014/main" xmlns="" id="{92343894-6B27-4FC1-99A3-C63469CB5039}"/>
                </a:ext>
              </a:extLst>
            </p:cNvPr>
            <p:cNvSpPr/>
            <p:nvPr/>
          </p:nvSpPr>
          <p:spPr bwMode="auto">
            <a:xfrm>
              <a:off x="4656143" y="2059003"/>
              <a:ext cx="685801" cy="1679588"/>
            </a:xfrm>
            <a:custGeom>
              <a:avLst/>
              <a:gdLst>
                <a:gd name="T0" fmla="*/ 113 w 166"/>
                <a:gd name="T1" fmla="*/ 343 h 407"/>
                <a:gd name="T2" fmla="*/ 157 w 166"/>
                <a:gd name="T3" fmla="*/ 250 h 407"/>
                <a:gd name="T4" fmla="*/ 119 w 166"/>
                <a:gd name="T5" fmla="*/ 176 h 407"/>
                <a:gd name="T6" fmla="*/ 107 w 166"/>
                <a:gd name="T7" fmla="*/ 95 h 407"/>
                <a:gd name="T8" fmla="*/ 72 w 166"/>
                <a:gd name="T9" fmla="*/ 62 h 407"/>
                <a:gd name="T10" fmla="*/ 42 w 166"/>
                <a:gd name="T11" fmla="*/ 10 h 407"/>
                <a:gd name="T12" fmla="*/ 3 w 166"/>
                <a:gd name="T13" fmla="*/ 69 h 407"/>
                <a:gd name="T14" fmla="*/ 26 w 166"/>
                <a:gd name="T15" fmla="*/ 136 h 407"/>
                <a:gd name="T16" fmla="*/ 30 w 166"/>
                <a:gd name="T17" fmla="*/ 208 h 407"/>
                <a:gd name="T18" fmla="*/ 69 w 166"/>
                <a:gd name="T19" fmla="*/ 277 h 407"/>
                <a:gd name="T20" fmla="*/ 113 w 166"/>
                <a:gd name="T21" fmla="*/ 34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07">
                  <a:moveTo>
                    <a:pt x="113" y="343"/>
                  </a:moveTo>
                  <a:cubicBezTo>
                    <a:pt x="113" y="343"/>
                    <a:pt x="166" y="294"/>
                    <a:pt x="157" y="250"/>
                  </a:cubicBezTo>
                  <a:cubicBezTo>
                    <a:pt x="149" y="207"/>
                    <a:pt x="104" y="213"/>
                    <a:pt x="119" y="176"/>
                  </a:cubicBezTo>
                  <a:cubicBezTo>
                    <a:pt x="133" y="139"/>
                    <a:pt x="132" y="124"/>
                    <a:pt x="107" y="95"/>
                  </a:cubicBezTo>
                  <a:cubicBezTo>
                    <a:pt x="94" y="81"/>
                    <a:pt x="80" y="85"/>
                    <a:pt x="72" y="62"/>
                  </a:cubicBezTo>
                  <a:cubicBezTo>
                    <a:pt x="63" y="38"/>
                    <a:pt x="62" y="17"/>
                    <a:pt x="42" y="10"/>
                  </a:cubicBezTo>
                  <a:cubicBezTo>
                    <a:pt x="17" y="0"/>
                    <a:pt x="0" y="36"/>
                    <a:pt x="3" y="69"/>
                  </a:cubicBezTo>
                  <a:cubicBezTo>
                    <a:pt x="6" y="99"/>
                    <a:pt x="33" y="114"/>
                    <a:pt x="26" y="136"/>
                  </a:cubicBezTo>
                  <a:cubicBezTo>
                    <a:pt x="20" y="158"/>
                    <a:pt x="13" y="169"/>
                    <a:pt x="30" y="208"/>
                  </a:cubicBezTo>
                  <a:cubicBezTo>
                    <a:pt x="48" y="247"/>
                    <a:pt x="84" y="258"/>
                    <a:pt x="69" y="277"/>
                  </a:cubicBezTo>
                  <a:cubicBezTo>
                    <a:pt x="54" y="295"/>
                    <a:pt x="37" y="407"/>
                    <a:pt x="113" y="34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íṧḻíḑè">
              <a:extLst>
                <a:ext uri="{FF2B5EF4-FFF2-40B4-BE49-F238E27FC236}">
                  <a16:creationId xmlns:a16="http://schemas.microsoft.com/office/drawing/2014/main" xmlns="" id="{13BB7B07-6BD4-4B43-80F5-CC1A9C60EE53}"/>
                </a:ext>
              </a:extLst>
            </p:cNvPr>
            <p:cNvSpPr/>
            <p:nvPr/>
          </p:nvSpPr>
          <p:spPr bwMode="auto">
            <a:xfrm>
              <a:off x="4779967" y="2252680"/>
              <a:ext cx="425450" cy="1150947"/>
            </a:xfrm>
            <a:custGeom>
              <a:avLst/>
              <a:gdLst>
                <a:gd name="T0" fmla="*/ 66 w 103"/>
                <a:gd name="T1" fmla="*/ 279 h 279"/>
                <a:gd name="T2" fmla="*/ 65 w 103"/>
                <a:gd name="T3" fmla="*/ 279 h 279"/>
                <a:gd name="T4" fmla="*/ 65 w 103"/>
                <a:gd name="T5" fmla="*/ 277 h 279"/>
                <a:gd name="T6" fmla="*/ 82 w 103"/>
                <a:gd name="T7" fmla="*/ 197 h 279"/>
                <a:gd name="T8" fmla="*/ 61 w 103"/>
                <a:gd name="T9" fmla="*/ 170 h 279"/>
                <a:gd name="T10" fmla="*/ 48 w 103"/>
                <a:gd name="T11" fmla="*/ 105 h 279"/>
                <a:gd name="T12" fmla="*/ 26 w 103"/>
                <a:gd name="T13" fmla="*/ 46 h 279"/>
                <a:gd name="T14" fmla="*/ 5 w 103"/>
                <a:gd name="T15" fmla="*/ 1 h 279"/>
                <a:gd name="T16" fmla="*/ 7 w 103"/>
                <a:gd name="T17" fmla="*/ 0 h 279"/>
                <a:gd name="T18" fmla="*/ 8 w 103"/>
                <a:gd name="T19" fmla="*/ 2 h 279"/>
                <a:gd name="T20" fmla="*/ 27 w 103"/>
                <a:gd name="T21" fmla="*/ 45 h 279"/>
                <a:gd name="T22" fmla="*/ 50 w 103"/>
                <a:gd name="T23" fmla="*/ 106 h 279"/>
                <a:gd name="T24" fmla="*/ 63 w 103"/>
                <a:gd name="T25" fmla="*/ 168 h 279"/>
                <a:gd name="T26" fmla="*/ 84 w 103"/>
                <a:gd name="T27" fmla="*/ 196 h 279"/>
                <a:gd name="T28" fmla="*/ 67 w 103"/>
                <a:gd name="T29" fmla="*/ 279 h 279"/>
                <a:gd name="T30" fmla="*/ 66 w 103"/>
                <a:gd name="T31"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279">
                  <a:moveTo>
                    <a:pt x="66" y="279"/>
                  </a:moveTo>
                  <a:cubicBezTo>
                    <a:pt x="66" y="279"/>
                    <a:pt x="66" y="279"/>
                    <a:pt x="65" y="279"/>
                  </a:cubicBezTo>
                  <a:cubicBezTo>
                    <a:pt x="65" y="279"/>
                    <a:pt x="65" y="278"/>
                    <a:pt x="65" y="277"/>
                  </a:cubicBezTo>
                  <a:cubicBezTo>
                    <a:pt x="66" y="277"/>
                    <a:pt x="100" y="233"/>
                    <a:pt x="82" y="197"/>
                  </a:cubicBezTo>
                  <a:cubicBezTo>
                    <a:pt x="76" y="184"/>
                    <a:pt x="68" y="177"/>
                    <a:pt x="61" y="170"/>
                  </a:cubicBezTo>
                  <a:cubicBezTo>
                    <a:pt x="48" y="157"/>
                    <a:pt x="37" y="146"/>
                    <a:pt x="48" y="105"/>
                  </a:cubicBezTo>
                  <a:cubicBezTo>
                    <a:pt x="56" y="74"/>
                    <a:pt x="40" y="60"/>
                    <a:pt x="26" y="46"/>
                  </a:cubicBezTo>
                  <a:cubicBezTo>
                    <a:pt x="12" y="34"/>
                    <a:pt x="0" y="23"/>
                    <a:pt x="5" y="1"/>
                  </a:cubicBezTo>
                  <a:cubicBezTo>
                    <a:pt x="6" y="0"/>
                    <a:pt x="6" y="0"/>
                    <a:pt x="7" y="0"/>
                  </a:cubicBezTo>
                  <a:cubicBezTo>
                    <a:pt x="8" y="0"/>
                    <a:pt x="8" y="1"/>
                    <a:pt x="8" y="2"/>
                  </a:cubicBezTo>
                  <a:cubicBezTo>
                    <a:pt x="3" y="22"/>
                    <a:pt x="14" y="33"/>
                    <a:pt x="27" y="45"/>
                  </a:cubicBezTo>
                  <a:cubicBezTo>
                    <a:pt x="42" y="58"/>
                    <a:pt x="59" y="73"/>
                    <a:pt x="50" y="106"/>
                  </a:cubicBezTo>
                  <a:cubicBezTo>
                    <a:pt x="40" y="145"/>
                    <a:pt x="50" y="155"/>
                    <a:pt x="63" y="168"/>
                  </a:cubicBezTo>
                  <a:cubicBezTo>
                    <a:pt x="70" y="175"/>
                    <a:pt x="78" y="183"/>
                    <a:pt x="84" y="196"/>
                  </a:cubicBezTo>
                  <a:cubicBezTo>
                    <a:pt x="103" y="234"/>
                    <a:pt x="67" y="279"/>
                    <a:pt x="67" y="279"/>
                  </a:cubicBezTo>
                  <a:cubicBezTo>
                    <a:pt x="67" y="279"/>
                    <a:pt x="67" y="279"/>
                    <a:pt x="66" y="279"/>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ïşlïḑe">
              <a:extLst>
                <a:ext uri="{FF2B5EF4-FFF2-40B4-BE49-F238E27FC236}">
                  <a16:creationId xmlns:a16="http://schemas.microsoft.com/office/drawing/2014/main" xmlns="" id="{5B1DD5E6-5C36-46D7-AB51-756D87783551}"/>
                </a:ext>
              </a:extLst>
            </p:cNvPr>
            <p:cNvSpPr/>
            <p:nvPr/>
          </p:nvSpPr>
          <p:spPr bwMode="auto">
            <a:xfrm>
              <a:off x="3578229" y="4164044"/>
              <a:ext cx="1062039" cy="1509724"/>
            </a:xfrm>
            <a:custGeom>
              <a:avLst/>
              <a:gdLst>
                <a:gd name="T0" fmla="*/ 229 w 257"/>
                <a:gd name="T1" fmla="*/ 277 h 366"/>
                <a:gd name="T2" fmla="*/ 232 w 257"/>
                <a:gd name="T3" fmla="*/ 174 h 366"/>
                <a:gd name="T4" fmla="*/ 166 w 257"/>
                <a:gd name="T5" fmla="*/ 122 h 366"/>
                <a:gd name="T6" fmla="*/ 122 w 257"/>
                <a:gd name="T7" fmla="*/ 53 h 366"/>
                <a:gd name="T8" fmla="*/ 77 w 257"/>
                <a:gd name="T9" fmla="*/ 37 h 366"/>
                <a:gd name="T10" fmla="*/ 28 w 257"/>
                <a:gd name="T11" fmla="*/ 2 h 366"/>
                <a:gd name="T12" fmla="*/ 17 w 257"/>
                <a:gd name="T13" fmla="*/ 72 h 366"/>
                <a:gd name="T14" fmla="*/ 65 w 257"/>
                <a:gd name="T15" fmla="*/ 123 h 366"/>
                <a:gd name="T16" fmla="*/ 98 w 257"/>
                <a:gd name="T17" fmla="*/ 187 h 366"/>
                <a:gd name="T18" fmla="*/ 162 w 257"/>
                <a:gd name="T19" fmla="*/ 234 h 366"/>
                <a:gd name="T20" fmla="*/ 229 w 257"/>
                <a:gd name="T21" fmla="*/ 2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366">
                  <a:moveTo>
                    <a:pt x="229" y="277"/>
                  </a:moveTo>
                  <a:cubicBezTo>
                    <a:pt x="229" y="277"/>
                    <a:pt x="257" y="210"/>
                    <a:pt x="232" y="174"/>
                  </a:cubicBezTo>
                  <a:cubicBezTo>
                    <a:pt x="206" y="138"/>
                    <a:pt x="168" y="162"/>
                    <a:pt x="166" y="122"/>
                  </a:cubicBezTo>
                  <a:cubicBezTo>
                    <a:pt x="164" y="82"/>
                    <a:pt x="156" y="69"/>
                    <a:pt x="122" y="53"/>
                  </a:cubicBezTo>
                  <a:cubicBezTo>
                    <a:pt x="105" y="46"/>
                    <a:pt x="94" y="55"/>
                    <a:pt x="77" y="37"/>
                  </a:cubicBezTo>
                  <a:cubicBezTo>
                    <a:pt x="59" y="19"/>
                    <a:pt x="49" y="0"/>
                    <a:pt x="28" y="2"/>
                  </a:cubicBezTo>
                  <a:cubicBezTo>
                    <a:pt x="2" y="3"/>
                    <a:pt x="0" y="43"/>
                    <a:pt x="17" y="72"/>
                  </a:cubicBezTo>
                  <a:cubicBezTo>
                    <a:pt x="32" y="98"/>
                    <a:pt x="62" y="100"/>
                    <a:pt x="65" y="123"/>
                  </a:cubicBezTo>
                  <a:cubicBezTo>
                    <a:pt x="68" y="146"/>
                    <a:pt x="66" y="159"/>
                    <a:pt x="98" y="187"/>
                  </a:cubicBezTo>
                  <a:cubicBezTo>
                    <a:pt x="130" y="216"/>
                    <a:pt x="168" y="211"/>
                    <a:pt x="162" y="234"/>
                  </a:cubicBezTo>
                  <a:cubicBezTo>
                    <a:pt x="155" y="257"/>
                    <a:pt x="186" y="366"/>
                    <a:pt x="229" y="277"/>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îšļïḓê">
              <a:extLst>
                <a:ext uri="{FF2B5EF4-FFF2-40B4-BE49-F238E27FC236}">
                  <a16:creationId xmlns:a16="http://schemas.microsoft.com/office/drawing/2014/main" xmlns="" id="{90F2E354-C368-45D5-B434-95BC8CD93BC6}"/>
                </a:ext>
              </a:extLst>
            </p:cNvPr>
            <p:cNvSpPr/>
            <p:nvPr/>
          </p:nvSpPr>
          <p:spPr bwMode="auto">
            <a:xfrm>
              <a:off x="3735392" y="4319620"/>
              <a:ext cx="760414" cy="954096"/>
            </a:xfrm>
            <a:custGeom>
              <a:avLst/>
              <a:gdLst>
                <a:gd name="T0" fmla="*/ 168 w 184"/>
                <a:gd name="T1" fmla="*/ 231 h 231"/>
                <a:gd name="T2" fmla="*/ 168 w 184"/>
                <a:gd name="T3" fmla="*/ 231 h 231"/>
                <a:gd name="T4" fmla="*/ 167 w 184"/>
                <a:gd name="T5" fmla="*/ 229 h 231"/>
                <a:gd name="T6" fmla="*/ 150 w 184"/>
                <a:gd name="T7" fmla="*/ 149 h 231"/>
                <a:gd name="T8" fmla="*/ 120 w 184"/>
                <a:gd name="T9" fmla="*/ 133 h 231"/>
                <a:gd name="T10" fmla="*/ 81 w 184"/>
                <a:gd name="T11" fmla="*/ 79 h 231"/>
                <a:gd name="T12" fmla="*/ 36 w 184"/>
                <a:gd name="T13" fmla="*/ 35 h 231"/>
                <a:gd name="T14" fmla="*/ 0 w 184"/>
                <a:gd name="T15" fmla="*/ 1 h 231"/>
                <a:gd name="T16" fmla="*/ 1 w 184"/>
                <a:gd name="T17" fmla="*/ 0 h 231"/>
                <a:gd name="T18" fmla="*/ 2 w 184"/>
                <a:gd name="T19" fmla="*/ 1 h 231"/>
                <a:gd name="T20" fmla="*/ 37 w 184"/>
                <a:gd name="T21" fmla="*/ 32 h 231"/>
                <a:gd name="T22" fmla="*/ 83 w 184"/>
                <a:gd name="T23" fmla="*/ 79 h 231"/>
                <a:gd name="T24" fmla="*/ 121 w 184"/>
                <a:gd name="T25" fmla="*/ 131 h 231"/>
                <a:gd name="T26" fmla="*/ 151 w 184"/>
                <a:gd name="T27" fmla="*/ 147 h 231"/>
                <a:gd name="T28" fmla="*/ 170 w 184"/>
                <a:gd name="T29" fmla="*/ 230 h 231"/>
                <a:gd name="T30" fmla="*/ 168 w 184"/>
                <a:gd name="T31"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231">
                  <a:moveTo>
                    <a:pt x="168" y="231"/>
                  </a:moveTo>
                  <a:cubicBezTo>
                    <a:pt x="168" y="231"/>
                    <a:pt x="168" y="231"/>
                    <a:pt x="168" y="231"/>
                  </a:cubicBezTo>
                  <a:cubicBezTo>
                    <a:pt x="167" y="231"/>
                    <a:pt x="167" y="230"/>
                    <a:pt x="167" y="229"/>
                  </a:cubicBezTo>
                  <a:cubicBezTo>
                    <a:pt x="167" y="229"/>
                    <a:pt x="181" y="175"/>
                    <a:pt x="150" y="149"/>
                  </a:cubicBezTo>
                  <a:cubicBezTo>
                    <a:pt x="139" y="140"/>
                    <a:pt x="129" y="136"/>
                    <a:pt x="120" y="133"/>
                  </a:cubicBezTo>
                  <a:cubicBezTo>
                    <a:pt x="102" y="126"/>
                    <a:pt x="88" y="121"/>
                    <a:pt x="81" y="79"/>
                  </a:cubicBezTo>
                  <a:cubicBezTo>
                    <a:pt x="75" y="47"/>
                    <a:pt x="56" y="41"/>
                    <a:pt x="36" y="35"/>
                  </a:cubicBezTo>
                  <a:cubicBezTo>
                    <a:pt x="20" y="29"/>
                    <a:pt x="4" y="24"/>
                    <a:pt x="0" y="1"/>
                  </a:cubicBezTo>
                  <a:cubicBezTo>
                    <a:pt x="0" y="1"/>
                    <a:pt x="0" y="0"/>
                    <a:pt x="1" y="0"/>
                  </a:cubicBezTo>
                  <a:cubicBezTo>
                    <a:pt x="1" y="0"/>
                    <a:pt x="2" y="0"/>
                    <a:pt x="2" y="1"/>
                  </a:cubicBezTo>
                  <a:cubicBezTo>
                    <a:pt x="6" y="22"/>
                    <a:pt x="20" y="27"/>
                    <a:pt x="37" y="32"/>
                  </a:cubicBezTo>
                  <a:cubicBezTo>
                    <a:pt x="56" y="38"/>
                    <a:pt x="78" y="46"/>
                    <a:pt x="83" y="79"/>
                  </a:cubicBezTo>
                  <a:cubicBezTo>
                    <a:pt x="90" y="119"/>
                    <a:pt x="103" y="124"/>
                    <a:pt x="121" y="131"/>
                  </a:cubicBezTo>
                  <a:cubicBezTo>
                    <a:pt x="130" y="134"/>
                    <a:pt x="140" y="138"/>
                    <a:pt x="151" y="147"/>
                  </a:cubicBezTo>
                  <a:cubicBezTo>
                    <a:pt x="184" y="174"/>
                    <a:pt x="170" y="229"/>
                    <a:pt x="170" y="230"/>
                  </a:cubicBezTo>
                  <a:cubicBezTo>
                    <a:pt x="169" y="230"/>
                    <a:pt x="169" y="231"/>
                    <a:pt x="168" y="231"/>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íṧ1îḍé">
              <a:extLst>
                <a:ext uri="{FF2B5EF4-FFF2-40B4-BE49-F238E27FC236}">
                  <a16:creationId xmlns:a16="http://schemas.microsoft.com/office/drawing/2014/main" xmlns="" id="{55159A55-7EAC-4693-887A-450EF71E263A}"/>
                </a:ext>
              </a:extLst>
            </p:cNvPr>
            <p:cNvSpPr/>
            <p:nvPr/>
          </p:nvSpPr>
          <p:spPr bwMode="auto">
            <a:xfrm>
              <a:off x="4081466" y="2616221"/>
              <a:ext cx="1247777" cy="1300173"/>
            </a:xfrm>
            <a:custGeom>
              <a:avLst/>
              <a:gdLst>
                <a:gd name="T0" fmla="*/ 293 w 302"/>
                <a:gd name="T1" fmla="*/ 218 h 315"/>
                <a:gd name="T2" fmla="*/ 268 w 302"/>
                <a:gd name="T3" fmla="*/ 118 h 315"/>
                <a:gd name="T4" fmla="*/ 190 w 302"/>
                <a:gd name="T5" fmla="*/ 86 h 315"/>
                <a:gd name="T6" fmla="*/ 125 w 302"/>
                <a:gd name="T7" fmla="*/ 32 h 315"/>
                <a:gd name="T8" fmla="*/ 73 w 302"/>
                <a:gd name="T9" fmla="*/ 29 h 315"/>
                <a:gd name="T10" fmla="*/ 25 w 302"/>
                <a:gd name="T11" fmla="*/ 7 h 315"/>
                <a:gd name="T12" fmla="*/ 33 w 302"/>
                <a:gd name="T13" fmla="*/ 78 h 315"/>
                <a:gd name="T14" fmla="*/ 94 w 302"/>
                <a:gd name="T15" fmla="*/ 114 h 315"/>
                <a:gd name="T16" fmla="*/ 143 w 302"/>
                <a:gd name="T17" fmla="*/ 167 h 315"/>
                <a:gd name="T18" fmla="*/ 217 w 302"/>
                <a:gd name="T19" fmla="*/ 195 h 315"/>
                <a:gd name="T20" fmla="*/ 293 w 302"/>
                <a:gd name="T21" fmla="*/ 21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15">
                  <a:moveTo>
                    <a:pt x="293" y="218"/>
                  </a:moveTo>
                  <a:cubicBezTo>
                    <a:pt x="293" y="218"/>
                    <a:pt x="302" y="146"/>
                    <a:pt x="268" y="118"/>
                  </a:cubicBezTo>
                  <a:cubicBezTo>
                    <a:pt x="234" y="90"/>
                    <a:pt x="203" y="124"/>
                    <a:pt x="190" y="86"/>
                  </a:cubicBezTo>
                  <a:cubicBezTo>
                    <a:pt x="178" y="48"/>
                    <a:pt x="158" y="30"/>
                    <a:pt x="125" y="32"/>
                  </a:cubicBezTo>
                  <a:cubicBezTo>
                    <a:pt x="95" y="34"/>
                    <a:pt x="91" y="48"/>
                    <a:pt x="73" y="29"/>
                  </a:cubicBezTo>
                  <a:cubicBezTo>
                    <a:pt x="55" y="11"/>
                    <a:pt x="45" y="0"/>
                    <a:pt x="25" y="7"/>
                  </a:cubicBezTo>
                  <a:cubicBezTo>
                    <a:pt x="0" y="16"/>
                    <a:pt x="10" y="54"/>
                    <a:pt x="33" y="78"/>
                  </a:cubicBezTo>
                  <a:cubicBezTo>
                    <a:pt x="55" y="99"/>
                    <a:pt x="84" y="93"/>
                    <a:pt x="94" y="114"/>
                  </a:cubicBezTo>
                  <a:cubicBezTo>
                    <a:pt x="103" y="135"/>
                    <a:pt x="104" y="148"/>
                    <a:pt x="143" y="167"/>
                  </a:cubicBezTo>
                  <a:cubicBezTo>
                    <a:pt x="181" y="186"/>
                    <a:pt x="217" y="171"/>
                    <a:pt x="217" y="195"/>
                  </a:cubicBezTo>
                  <a:cubicBezTo>
                    <a:pt x="217" y="219"/>
                    <a:pt x="275" y="315"/>
                    <a:pt x="293" y="21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îŝļiḋè">
              <a:extLst>
                <a:ext uri="{FF2B5EF4-FFF2-40B4-BE49-F238E27FC236}">
                  <a16:creationId xmlns:a16="http://schemas.microsoft.com/office/drawing/2014/main" xmlns="" id="{6DA310BF-B210-46AF-A5B1-9DAAA7A0E61C}"/>
                </a:ext>
              </a:extLst>
            </p:cNvPr>
            <p:cNvSpPr/>
            <p:nvPr/>
          </p:nvSpPr>
          <p:spPr bwMode="auto">
            <a:xfrm>
              <a:off x="4235455" y="2768621"/>
              <a:ext cx="962026" cy="738194"/>
            </a:xfrm>
            <a:custGeom>
              <a:avLst/>
              <a:gdLst>
                <a:gd name="T0" fmla="*/ 232 w 233"/>
                <a:gd name="T1" fmla="*/ 179 h 179"/>
                <a:gd name="T2" fmla="*/ 232 w 233"/>
                <a:gd name="T3" fmla="*/ 179 h 179"/>
                <a:gd name="T4" fmla="*/ 230 w 233"/>
                <a:gd name="T5" fmla="*/ 178 h 179"/>
                <a:gd name="T6" fmla="*/ 192 w 233"/>
                <a:gd name="T7" fmla="*/ 105 h 179"/>
                <a:gd name="T8" fmla="*/ 159 w 233"/>
                <a:gd name="T9" fmla="*/ 98 h 179"/>
                <a:gd name="T10" fmla="*/ 107 w 233"/>
                <a:gd name="T11" fmla="*/ 57 h 179"/>
                <a:gd name="T12" fmla="*/ 52 w 233"/>
                <a:gd name="T13" fmla="*/ 25 h 179"/>
                <a:gd name="T14" fmla="*/ 1 w 233"/>
                <a:gd name="T15" fmla="*/ 2 h 179"/>
                <a:gd name="T16" fmla="*/ 1 w 233"/>
                <a:gd name="T17" fmla="*/ 1 h 179"/>
                <a:gd name="T18" fmla="*/ 2 w 233"/>
                <a:gd name="T19" fmla="*/ 1 h 179"/>
                <a:gd name="T20" fmla="*/ 52 w 233"/>
                <a:gd name="T21" fmla="*/ 22 h 179"/>
                <a:gd name="T22" fmla="*/ 109 w 233"/>
                <a:gd name="T23" fmla="*/ 56 h 179"/>
                <a:gd name="T24" fmla="*/ 159 w 233"/>
                <a:gd name="T25" fmla="*/ 95 h 179"/>
                <a:gd name="T26" fmla="*/ 193 w 233"/>
                <a:gd name="T27" fmla="*/ 103 h 179"/>
                <a:gd name="T28" fmla="*/ 233 w 233"/>
                <a:gd name="T29" fmla="*/ 178 h 179"/>
                <a:gd name="T30" fmla="*/ 232 w 233"/>
                <a:gd name="T3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179">
                  <a:moveTo>
                    <a:pt x="232" y="179"/>
                  </a:moveTo>
                  <a:cubicBezTo>
                    <a:pt x="232" y="179"/>
                    <a:pt x="232" y="179"/>
                    <a:pt x="232" y="179"/>
                  </a:cubicBezTo>
                  <a:cubicBezTo>
                    <a:pt x="231" y="179"/>
                    <a:pt x="230" y="178"/>
                    <a:pt x="230" y="178"/>
                  </a:cubicBezTo>
                  <a:cubicBezTo>
                    <a:pt x="230" y="177"/>
                    <a:pt x="229" y="121"/>
                    <a:pt x="192" y="105"/>
                  </a:cubicBezTo>
                  <a:cubicBezTo>
                    <a:pt x="179" y="100"/>
                    <a:pt x="168" y="99"/>
                    <a:pt x="159" y="98"/>
                  </a:cubicBezTo>
                  <a:cubicBezTo>
                    <a:pt x="140" y="96"/>
                    <a:pt x="125" y="95"/>
                    <a:pt x="107" y="57"/>
                  </a:cubicBezTo>
                  <a:cubicBezTo>
                    <a:pt x="93" y="27"/>
                    <a:pt x="73" y="26"/>
                    <a:pt x="52" y="25"/>
                  </a:cubicBezTo>
                  <a:cubicBezTo>
                    <a:pt x="34" y="23"/>
                    <a:pt x="16" y="22"/>
                    <a:pt x="1" y="2"/>
                  </a:cubicBezTo>
                  <a:cubicBezTo>
                    <a:pt x="0" y="2"/>
                    <a:pt x="0" y="1"/>
                    <a:pt x="1" y="1"/>
                  </a:cubicBezTo>
                  <a:cubicBezTo>
                    <a:pt x="1" y="0"/>
                    <a:pt x="2" y="0"/>
                    <a:pt x="2" y="1"/>
                  </a:cubicBezTo>
                  <a:cubicBezTo>
                    <a:pt x="17" y="20"/>
                    <a:pt x="35" y="21"/>
                    <a:pt x="52" y="22"/>
                  </a:cubicBezTo>
                  <a:cubicBezTo>
                    <a:pt x="73" y="24"/>
                    <a:pt x="94" y="25"/>
                    <a:pt x="109" y="56"/>
                  </a:cubicBezTo>
                  <a:cubicBezTo>
                    <a:pt x="126" y="92"/>
                    <a:pt x="140" y="94"/>
                    <a:pt x="159" y="95"/>
                  </a:cubicBezTo>
                  <a:cubicBezTo>
                    <a:pt x="169" y="96"/>
                    <a:pt x="179" y="97"/>
                    <a:pt x="193" y="103"/>
                  </a:cubicBezTo>
                  <a:cubicBezTo>
                    <a:pt x="232" y="120"/>
                    <a:pt x="233" y="177"/>
                    <a:pt x="233" y="178"/>
                  </a:cubicBezTo>
                  <a:cubicBezTo>
                    <a:pt x="233" y="178"/>
                    <a:pt x="232" y="179"/>
                    <a:pt x="232" y="179"/>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iŝ1íḋê">
              <a:extLst>
                <a:ext uri="{FF2B5EF4-FFF2-40B4-BE49-F238E27FC236}">
                  <a16:creationId xmlns:a16="http://schemas.microsoft.com/office/drawing/2014/main" xmlns="" id="{1A650258-B1A0-41F3-9615-53A325802C03}"/>
                </a:ext>
              </a:extLst>
            </p:cNvPr>
            <p:cNvSpPr/>
            <p:nvPr/>
          </p:nvSpPr>
          <p:spPr bwMode="auto">
            <a:xfrm>
              <a:off x="6927857" y="2520971"/>
              <a:ext cx="1260475" cy="1089033"/>
            </a:xfrm>
            <a:custGeom>
              <a:avLst/>
              <a:gdLst>
                <a:gd name="T0" fmla="*/ 53 w 305"/>
                <a:gd name="T1" fmla="*/ 253 h 264"/>
                <a:gd name="T2" fmla="*/ 138 w 305"/>
                <a:gd name="T3" fmla="*/ 237 h 264"/>
                <a:gd name="T4" fmla="*/ 188 w 305"/>
                <a:gd name="T5" fmla="*/ 169 h 264"/>
                <a:gd name="T6" fmla="*/ 255 w 305"/>
                <a:gd name="T7" fmla="*/ 119 h 264"/>
                <a:gd name="T8" fmla="*/ 270 w 305"/>
                <a:gd name="T9" fmla="*/ 68 h 264"/>
                <a:gd name="T10" fmla="*/ 303 w 305"/>
                <a:gd name="T11" fmla="*/ 27 h 264"/>
                <a:gd name="T12" fmla="*/ 232 w 305"/>
                <a:gd name="T13" fmla="*/ 18 h 264"/>
                <a:gd name="T14" fmla="*/ 183 w 305"/>
                <a:gd name="T15" fmla="*/ 69 h 264"/>
                <a:gd name="T16" fmla="*/ 120 w 305"/>
                <a:gd name="T17" fmla="*/ 104 h 264"/>
                <a:gd name="T18" fmla="*/ 76 w 305"/>
                <a:gd name="T19" fmla="*/ 170 h 264"/>
                <a:gd name="T20" fmla="*/ 53 w 305"/>
                <a:gd name="T21" fmla="*/ 25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64">
                  <a:moveTo>
                    <a:pt x="53" y="253"/>
                  </a:moveTo>
                  <a:cubicBezTo>
                    <a:pt x="53" y="253"/>
                    <a:pt x="103" y="264"/>
                    <a:pt x="138" y="237"/>
                  </a:cubicBezTo>
                  <a:cubicBezTo>
                    <a:pt x="173" y="210"/>
                    <a:pt x="148" y="172"/>
                    <a:pt x="188" y="169"/>
                  </a:cubicBezTo>
                  <a:cubicBezTo>
                    <a:pt x="228" y="166"/>
                    <a:pt x="250" y="150"/>
                    <a:pt x="255" y="119"/>
                  </a:cubicBezTo>
                  <a:cubicBezTo>
                    <a:pt x="260" y="89"/>
                    <a:pt x="248" y="82"/>
                    <a:pt x="270" y="68"/>
                  </a:cubicBezTo>
                  <a:cubicBezTo>
                    <a:pt x="292" y="55"/>
                    <a:pt x="305" y="48"/>
                    <a:pt x="303" y="27"/>
                  </a:cubicBezTo>
                  <a:cubicBezTo>
                    <a:pt x="300" y="0"/>
                    <a:pt x="260" y="1"/>
                    <a:pt x="232" y="18"/>
                  </a:cubicBezTo>
                  <a:cubicBezTo>
                    <a:pt x="207" y="34"/>
                    <a:pt x="206" y="64"/>
                    <a:pt x="183" y="69"/>
                  </a:cubicBezTo>
                  <a:cubicBezTo>
                    <a:pt x="160" y="73"/>
                    <a:pt x="147" y="71"/>
                    <a:pt x="120" y="104"/>
                  </a:cubicBezTo>
                  <a:cubicBezTo>
                    <a:pt x="93" y="137"/>
                    <a:pt x="99" y="175"/>
                    <a:pt x="76" y="170"/>
                  </a:cubicBezTo>
                  <a:cubicBezTo>
                    <a:pt x="52" y="164"/>
                    <a:pt x="0" y="206"/>
                    <a:pt x="53" y="25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íšliḓé">
              <a:extLst>
                <a:ext uri="{FF2B5EF4-FFF2-40B4-BE49-F238E27FC236}">
                  <a16:creationId xmlns:a16="http://schemas.microsoft.com/office/drawing/2014/main" xmlns="" id="{DF96100F-F198-40A0-B6CC-54882DE7DCD7}"/>
                </a:ext>
              </a:extLst>
            </p:cNvPr>
            <p:cNvSpPr/>
            <p:nvPr/>
          </p:nvSpPr>
          <p:spPr bwMode="auto">
            <a:xfrm>
              <a:off x="7105658" y="2649558"/>
              <a:ext cx="938213" cy="815981"/>
            </a:xfrm>
            <a:custGeom>
              <a:avLst/>
              <a:gdLst>
                <a:gd name="T0" fmla="*/ 0 w 227"/>
                <a:gd name="T1" fmla="*/ 185 h 198"/>
                <a:gd name="T2" fmla="*/ 1 w 227"/>
                <a:gd name="T3" fmla="*/ 186 h 198"/>
                <a:gd name="T4" fmla="*/ 83 w 227"/>
                <a:gd name="T5" fmla="*/ 164 h 198"/>
                <a:gd name="T6" fmla="*/ 98 w 227"/>
                <a:gd name="T7" fmla="*/ 133 h 198"/>
                <a:gd name="T8" fmla="*/ 148 w 227"/>
                <a:gd name="T9" fmla="*/ 93 h 198"/>
                <a:gd name="T10" fmla="*/ 194 w 227"/>
                <a:gd name="T11" fmla="*/ 46 h 198"/>
                <a:gd name="T12" fmla="*/ 226 w 227"/>
                <a:gd name="T13" fmla="*/ 3 h 198"/>
                <a:gd name="T14" fmla="*/ 227 w 227"/>
                <a:gd name="T15" fmla="*/ 1 h 198"/>
                <a:gd name="T16" fmla="*/ 225 w 227"/>
                <a:gd name="T17" fmla="*/ 0 h 198"/>
                <a:gd name="T18" fmla="*/ 192 w 227"/>
                <a:gd name="T19" fmla="*/ 45 h 198"/>
                <a:gd name="T20" fmla="*/ 148 w 227"/>
                <a:gd name="T21" fmla="*/ 91 h 198"/>
                <a:gd name="T22" fmla="*/ 96 w 227"/>
                <a:gd name="T23" fmla="*/ 132 h 198"/>
                <a:gd name="T24" fmla="*/ 81 w 227"/>
                <a:gd name="T25" fmla="*/ 162 h 198"/>
                <a:gd name="T26" fmla="*/ 1 w 227"/>
                <a:gd name="T27" fmla="*/ 183 h 198"/>
                <a:gd name="T28" fmla="*/ 0 w 227"/>
                <a:gd name="T29" fmla="*/ 184 h 198"/>
                <a:gd name="T30" fmla="*/ 0 w 227"/>
                <a:gd name="T31" fmla="*/ 18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 h="198">
                  <a:moveTo>
                    <a:pt x="0" y="185"/>
                  </a:moveTo>
                  <a:cubicBezTo>
                    <a:pt x="0" y="185"/>
                    <a:pt x="0" y="185"/>
                    <a:pt x="1" y="186"/>
                  </a:cubicBezTo>
                  <a:cubicBezTo>
                    <a:pt x="2" y="186"/>
                    <a:pt x="58" y="198"/>
                    <a:pt x="83" y="164"/>
                  </a:cubicBezTo>
                  <a:cubicBezTo>
                    <a:pt x="92" y="152"/>
                    <a:pt x="95" y="142"/>
                    <a:pt x="98" y="133"/>
                  </a:cubicBezTo>
                  <a:cubicBezTo>
                    <a:pt x="104" y="115"/>
                    <a:pt x="109" y="102"/>
                    <a:pt x="148" y="93"/>
                  </a:cubicBezTo>
                  <a:cubicBezTo>
                    <a:pt x="182" y="86"/>
                    <a:pt x="188" y="66"/>
                    <a:pt x="194" y="46"/>
                  </a:cubicBezTo>
                  <a:cubicBezTo>
                    <a:pt x="199" y="29"/>
                    <a:pt x="205" y="12"/>
                    <a:pt x="226" y="3"/>
                  </a:cubicBezTo>
                  <a:cubicBezTo>
                    <a:pt x="227" y="2"/>
                    <a:pt x="227" y="2"/>
                    <a:pt x="227" y="1"/>
                  </a:cubicBezTo>
                  <a:cubicBezTo>
                    <a:pt x="227" y="0"/>
                    <a:pt x="226" y="0"/>
                    <a:pt x="225" y="0"/>
                  </a:cubicBezTo>
                  <a:cubicBezTo>
                    <a:pt x="203" y="10"/>
                    <a:pt x="197" y="28"/>
                    <a:pt x="192" y="45"/>
                  </a:cubicBezTo>
                  <a:cubicBezTo>
                    <a:pt x="186" y="65"/>
                    <a:pt x="180" y="84"/>
                    <a:pt x="148" y="91"/>
                  </a:cubicBezTo>
                  <a:cubicBezTo>
                    <a:pt x="107" y="100"/>
                    <a:pt x="102" y="114"/>
                    <a:pt x="96" y="132"/>
                  </a:cubicBezTo>
                  <a:cubicBezTo>
                    <a:pt x="93" y="141"/>
                    <a:pt x="90" y="151"/>
                    <a:pt x="81" y="162"/>
                  </a:cubicBezTo>
                  <a:cubicBezTo>
                    <a:pt x="57" y="195"/>
                    <a:pt x="2" y="183"/>
                    <a:pt x="1" y="183"/>
                  </a:cubicBezTo>
                  <a:cubicBezTo>
                    <a:pt x="1" y="183"/>
                    <a:pt x="0" y="183"/>
                    <a:pt x="0" y="184"/>
                  </a:cubicBezTo>
                  <a:cubicBezTo>
                    <a:pt x="0" y="184"/>
                    <a:pt x="0" y="184"/>
                    <a:pt x="0" y="185"/>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ïśḷíďê">
              <a:extLst>
                <a:ext uri="{FF2B5EF4-FFF2-40B4-BE49-F238E27FC236}">
                  <a16:creationId xmlns:a16="http://schemas.microsoft.com/office/drawing/2014/main" xmlns="" id="{BEA97F28-3BC9-4FAF-AC08-CD356D183EF3}"/>
                </a:ext>
              </a:extLst>
            </p:cNvPr>
            <p:cNvSpPr/>
            <p:nvPr/>
          </p:nvSpPr>
          <p:spPr bwMode="auto">
            <a:xfrm>
              <a:off x="4395792" y="2570182"/>
              <a:ext cx="1119189" cy="2236804"/>
            </a:xfrm>
            <a:custGeom>
              <a:avLst/>
              <a:gdLst>
                <a:gd name="T0" fmla="*/ 271 w 271"/>
                <a:gd name="T1" fmla="*/ 0 h 542"/>
                <a:gd name="T2" fmla="*/ 195 w 271"/>
                <a:gd name="T3" fmla="*/ 60 h 542"/>
                <a:gd name="T4" fmla="*/ 195 w 271"/>
                <a:gd name="T5" fmla="*/ 173 h 542"/>
                <a:gd name="T6" fmla="*/ 72 w 271"/>
                <a:gd name="T7" fmla="*/ 232 h 542"/>
                <a:gd name="T8" fmla="*/ 77 w 271"/>
                <a:gd name="T9" fmla="*/ 369 h 542"/>
                <a:gd name="T10" fmla="*/ 21 w 271"/>
                <a:gd name="T11" fmla="*/ 473 h 542"/>
                <a:gd name="T12" fmla="*/ 271 w 271"/>
                <a:gd name="T13" fmla="*/ 527 h 542"/>
                <a:gd name="T14" fmla="*/ 271 w 271"/>
                <a:gd name="T15" fmla="*/ 0 h 5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542">
                  <a:moveTo>
                    <a:pt x="271" y="0"/>
                  </a:moveTo>
                  <a:cubicBezTo>
                    <a:pt x="271" y="0"/>
                    <a:pt x="204" y="3"/>
                    <a:pt x="195" y="60"/>
                  </a:cubicBezTo>
                  <a:cubicBezTo>
                    <a:pt x="185" y="116"/>
                    <a:pt x="233" y="149"/>
                    <a:pt x="195" y="173"/>
                  </a:cubicBezTo>
                  <a:cubicBezTo>
                    <a:pt x="157" y="198"/>
                    <a:pt x="99" y="166"/>
                    <a:pt x="72" y="232"/>
                  </a:cubicBezTo>
                  <a:cubicBezTo>
                    <a:pt x="44" y="297"/>
                    <a:pt x="97" y="328"/>
                    <a:pt x="77" y="369"/>
                  </a:cubicBezTo>
                  <a:cubicBezTo>
                    <a:pt x="57" y="410"/>
                    <a:pt x="0" y="405"/>
                    <a:pt x="21" y="473"/>
                  </a:cubicBezTo>
                  <a:cubicBezTo>
                    <a:pt x="42" y="542"/>
                    <a:pt x="271" y="527"/>
                    <a:pt x="271" y="527"/>
                  </a:cubicBezTo>
                  <a:lnTo>
                    <a:pt x="271" y="0"/>
                  </a:ln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íslïḋe">
              <a:extLst>
                <a:ext uri="{FF2B5EF4-FFF2-40B4-BE49-F238E27FC236}">
                  <a16:creationId xmlns:a16="http://schemas.microsoft.com/office/drawing/2014/main" xmlns="" id="{4282B447-82C7-4C5C-8C1F-E772BBCF5914}"/>
                </a:ext>
              </a:extLst>
            </p:cNvPr>
            <p:cNvSpPr/>
            <p:nvPr/>
          </p:nvSpPr>
          <p:spPr bwMode="auto">
            <a:xfrm>
              <a:off x="3165479" y="4270409"/>
              <a:ext cx="2444753" cy="1246197"/>
            </a:xfrm>
            <a:custGeom>
              <a:avLst/>
              <a:gdLst>
                <a:gd name="T0" fmla="*/ 566 w 592"/>
                <a:gd name="T1" fmla="*/ 302 h 302"/>
                <a:gd name="T2" fmla="*/ 34 w 592"/>
                <a:gd name="T3" fmla="*/ 302 h 302"/>
                <a:gd name="T4" fmla="*/ 21 w 592"/>
                <a:gd name="T5" fmla="*/ 258 h 302"/>
                <a:gd name="T6" fmla="*/ 104 w 592"/>
                <a:gd name="T7" fmla="*/ 243 h 302"/>
                <a:gd name="T8" fmla="*/ 264 w 592"/>
                <a:gd name="T9" fmla="*/ 188 h 302"/>
                <a:gd name="T10" fmla="*/ 590 w 592"/>
                <a:gd name="T11" fmla="*/ 275 h 302"/>
                <a:gd name="T12" fmla="*/ 566 w 592"/>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592" h="302">
                  <a:moveTo>
                    <a:pt x="566" y="302"/>
                  </a:moveTo>
                  <a:cubicBezTo>
                    <a:pt x="34" y="302"/>
                    <a:pt x="34" y="302"/>
                    <a:pt x="34" y="302"/>
                  </a:cubicBezTo>
                  <a:cubicBezTo>
                    <a:pt x="9" y="302"/>
                    <a:pt x="0" y="270"/>
                    <a:pt x="21" y="258"/>
                  </a:cubicBezTo>
                  <a:cubicBezTo>
                    <a:pt x="40" y="246"/>
                    <a:pt x="67" y="239"/>
                    <a:pt x="104" y="243"/>
                  </a:cubicBezTo>
                  <a:cubicBezTo>
                    <a:pt x="186" y="253"/>
                    <a:pt x="232" y="302"/>
                    <a:pt x="264" y="188"/>
                  </a:cubicBezTo>
                  <a:cubicBezTo>
                    <a:pt x="294" y="77"/>
                    <a:pt x="550" y="0"/>
                    <a:pt x="590" y="275"/>
                  </a:cubicBezTo>
                  <a:cubicBezTo>
                    <a:pt x="592" y="290"/>
                    <a:pt x="581" y="302"/>
                    <a:pt x="566" y="302"/>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îṧľíḓê">
              <a:extLst>
                <a:ext uri="{FF2B5EF4-FFF2-40B4-BE49-F238E27FC236}">
                  <a16:creationId xmlns:a16="http://schemas.microsoft.com/office/drawing/2014/main" xmlns="" id="{E3F8F27D-A1B4-43C2-BAD6-5F50AFFE81FC}"/>
                </a:ext>
              </a:extLst>
            </p:cNvPr>
            <p:cNvSpPr/>
            <p:nvPr/>
          </p:nvSpPr>
          <p:spPr bwMode="auto">
            <a:xfrm>
              <a:off x="5106993" y="1943116"/>
              <a:ext cx="2052640" cy="3656040"/>
            </a:xfrm>
            <a:custGeom>
              <a:avLst/>
              <a:gdLst>
                <a:gd name="T0" fmla="*/ 437 w 497"/>
                <a:gd name="T1" fmla="*/ 886 h 886"/>
                <a:gd name="T2" fmla="*/ 60 w 497"/>
                <a:gd name="T3" fmla="*/ 886 h 886"/>
                <a:gd name="T4" fmla="*/ 0 w 497"/>
                <a:gd name="T5" fmla="*/ 826 h 886"/>
                <a:gd name="T6" fmla="*/ 0 w 497"/>
                <a:gd name="T7" fmla="*/ 60 h 886"/>
                <a:gd name="T8" fmla="*/ 60 w 497"/>
                <a:gd name="T9" fmla="*/ 0 h 886"/>
                <a:gd name="T10" fmla="*/ 437 w 497"/>
                <a:gd name="T11" fmla="*/ 0 h 886"/>
                <a:gd name="T12" fmla="*/ 497 w 497"/>
                <a:gd name="T13" fmla="*/ 60 h 886"/>
                <a:gd name="T14" fmla="*/ 497 w 497"/>
                <a:gd name="T15" fmla="*/ 826 h 886"/>
                <a:gd name="T16" fmla="*/ 437 w 497"/>
                <a:gd name="T17" fmla="*/ 88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886">
                  <a:moveTo>
                    <a:pt x="437" y="886"/>
                  </a:moveTo>
                  <a:cubicBezTo>
                    <a:pt x="60" y="886"/>
                    <a:pt x="60" y="886"/>
                    <a:pt x="60" y="886"/>
                  </a:cubicBezTo>
                  <a:cubicBezTo>
                    <a:pt x="27" y="886"/>
                    <a:pt x="0" y="859"/>
                    <a:pt x="0" y="826"/>
                  </a:cubicBezTo>
                  <a:cubicBezTo>
                    <a:pt x="0" y="60"/>
                    <a:pt x="0" y="60"/>
                    <a:pt x="0" y="60"/>
                  </a:cubicBezTo>
                  <a:cubicBezTo>
                    <a:pt x="0" y="27"/>
                    <a:pt x="27" y="0"/>
                    <a:pt x="60" y="0"/>
                  </a:cubicBezTo>
                  <a:cubicBezTo>
                    <a:pt x="437" y="0"/>
                    <a:pt x="437" y="0"/>
                    <a:pt x="437" y="0"/>
                  </a:cubicBezTo>
                  <a:cubicBezTo>
                    <a:pt x="470" y="0"/>
                    <a:pt x="497" y="27"/>
                    <a:pt x="497" y="60"/>
                  </a:cubicBezTo>
                  <a:cubicBezTo>
                    <a:pt x="497" y="826"/>
                    <a:pt x="497" y="826"/>
                    <a:pt x="497" y="826"/>
                  </a:cubicBezTo>
                  <a:cubicBezTo>
                    <a:pt x="497" y="859"/>
                    <a:pt x="470" y="886"/>
                    <a:pt x="437" y="88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ïšḷîḓê">
              <a:extLst>
                <a:ext uri="{FF2B5EF4-FFF2-40B4-BE49-F238E27FC236}">
                  <a16:creationId xmlns:a16="http://schemas.microsoft.com/office/drawing/2014/main" xmlns="" id="{91D29171-4D00-4BA3-93E2-032E2E94E8DF}"/>
                </a:ext>
              </a:extLst>
            </p:cNvPr>
            <p:cNvSpPr/>
            <p:nvPr/>
          </p:nvSpPr>
          <p:spPr bwMode="auto">
            <a:xfrm>
              <a:off x="5287968" y="2314593"/>
              <a:ext cx="1690689" cy="2768621"/>
            </a:xfrm>
            <a:prstGeom prst="rect">
              <a:avLst/>
            </a:prstGeom>
            <a:solidFill>
              <a:srgbClr val="ABE3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40" name="iśļîḑê">
              <a:extLst>
                <a:ext uri="{FF2B5EF4-FFF2-40B4-BE49-F238E27FC236}">
                  <a16:creationId xmlns:a16="http://schemas.microsoft.com/office/drawing/2014/main" xmlns="" id="{A9FE10B2-E8B3-4644-9A94-A5C271592AD9}"/>
                </a:ext>
              </a:extLst>
            </p:cNvPr>
            <p:cNvSpPr/>
            <p:nvPr/>
          </p:nvSpPr>
          <p:spPr bwMode="auto">
            <a:xfrm>
              <a:off x="5287968" y="2314593"/>
              <a:ext cx="1690689" cy="2765446"/>
            </a:xfrm>
            <a:custGeom>
              <a:avLst/>
              <a:gdLst>
                <a:gd name="T0" fmla="*/ 0 w 1065"/>
                <a:gd name="T1" fmla="*/ 1742 h 1742"/>
                <a:gd name="T2" fmla="*/ 0 w 1065"/>
                <a:gd name="T3" fmla="*/ 0 h 1742"/>
                <a:gd name="T4" fmla="*/ 1065 w 1065"/>
                <a:gd name="T5" fmla="*/ 0 h 1742"/>
                <a:gd name="T6" fmla="*/ 0 w 1065"/>
                <a:gd name="T7" fmla="*/ 1742 h 1742"/>
              </a:gdLst>
              <a:ahLst/>
              <a:cxnLst>
                <a:cxn ang="0">
                  <a:pos x="T0" y="T1"/>
                </a:cxn>
                <a:cxn ang="0">
                  <a:pos x="T2" y="T3"/>
                </a:cxn>
                <a:cxn ang="0">
                  <a:pos x="T4" y="T5"/>
                </a:cxn>
                <a:cxn ang="0">
                  <a:pos x="T6" y="T7"/>
                </a:cxn>
              </a:cxnLst>
              <a:rect l="0" t="0" r="r" b="b"/>
              <a:pathLst>
                <a:path w="1065" h="1742">
                  <a:moveTo>
                    <a:pt x="0" y="1742"/>
                  </a:moveTo>
                  <a:lnTo>
                    <a:pt x="0" y="0"/>
                  </a:lnTo>
                  <a:lnTo>
                    <a:pt x="1065" y="0"/>
                  </a:lnTo>
                  <a:lnTo>
                    <a:pt x="0" y="1742"/>
                  </a:lnTo>
                  <a:close/>
                </a:path>
              </a:pathLst>
            </a:custGeom>
            <a:solidFill>
              <a:srgbClr val="BDE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îs1íḑe">
              <a:extLst>
                <a:ext uri="{FF2B5EF4-FFF2-40B4-BE49-F238E27FC236}">
                  <a16:creationId xmlns:a16="http://schemas.microsoft.com/office/drawing/2014/main" xmlns="" id="{AD3B2A33-5516-4E96-9615-EF3F836A04B9}"/>
                </a:ext>
              </a:extLst>
            </p:cNvPr>
            <p:cNvSpPr/>
            <p:nvPr/>
          </p:nvSpPr>
          <p:spPr bwMode="auto">
            <a:xfrm>
              <a:off x="5780094" y="2100278"/>
              <a:ext cx="706439" cy="65088"/>
            </a:xfrm>
            <a:custGeom>
              <a:avLst/>
              <a:gdLst>
                <a:gd name="T0" fmla="*/ 163 w 171"/>
                <a:gd name="T1" fmla="*/ 16 h 16"/>
                <a:gd name="T2" fmla="*/ 8 w 171"/>
                <a:gd name="T3" fmla="*/ 16 h 16"/>
                <a:gd name="T4" fmla="*/ 0 w 171"/>
                <a:gd name="T5" fmla="*/ 8 h 16"/>
                <a:gd name="T6" fmla="*/ 0 w 171"/>
                <a:gd name="T7" fmla="*/ 8 h 16"/>
                <a:gd name="T8" fmla="*/ 8 w 171"/>
                <a:gd name="T9" fmla="*/ 0 h 16"/>
                <a:gd name="T10" fmla="*/ 163 w 171"/>
                <a:gd name="T11" fmla="*/ 0 h 16"/>
                <a:gd name="T12" fmla="*/ 171 w 171"/>
                <a:gd name="T13" fmla="*/ 8 h 16"/>
                <a:gd name="T14" fmla="*/ 171 w 171"/>
                <a:gd name="T15" fmla="*/ 8 h 16"/>
                <a:gd name="T16" fmla="*/ 163 w 171"/>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6">
                  <a:moveTo>
                    <a:pt x="163" y="16"/>
                  </a:moveTo>
                  <a:cubicBezTo>
                    <a:pt x="8" y="16"/>
                    <a:pt x="8" y="16"/>
                    <a:pt x="8" y="16"/>
                  </a:cubicBezTo>
                  <a:cubicBezTo>
                    <a:pt x="4" y="16"/>
                    <a:pt x="0" y="12"/>
                    <a:pt x="0" y="8"/>
                  </a:cubicBezTo>
                  <a:cubicBezTo>
                    <a:pt x="0" y="8"/>
                    <a:pt x="0" y="8"/>
                    <a:pt x="0" y="8"/>
                  </a:cubicBezTo>
                  <a:cubicBezTo>
                    <a:pt x="0" y="3"/>
                    <a:pt x="4" y="0"/>
                    <a:pt x="8" y="0"/>
                  </a:cubicBezTo>
                  <a:cubicBezTo>
                    <a:pt x="163" y="0"/>
                    <a:pt x="163" y="0"/>
                    <a:pt x="163" y="0"/>
                  </a:cubicBezTo>
                  <a:cubicBezTo>
                    <a:pt x="167" y="0"/>
                    <a:pt x="171" y="3"/>
                    <a:pt x="171" y="8"/>
                  </a:cubicBezTo>
                  <a:cubicBezTo>
                    <a:pt x="171" y="8"/>
                    <a:pt x="171" y="8"/>
                    <a:pt x="171" y="8"/>
                  </a:cubicBezTo>
                  <a:cubicBezTo>
                    <a:pt x="171" y="12"/>
                    <a:pt x="167" y="16"/>
                    <a:pt x="163" y="16"/>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ïśḷîḑe">
              <a:extLst>
                <a:ext uri="{FF2B5EF4-FFF2-40B4-BE49-F238E27FC236}">
                  <a16:creationId xmlns:a16="http://schemas.microsoft.com/office/drawing/2014/main" xmlns="" id="{0F72C983-7132-41B1-BB39-E90AF503B165}"/>
                </a:ext>
              </a:extLst>
            </p:cNvPr>
            <p:cNvSpPr/>
            <p:nvPr/>
          </p:nvSpPr>
          <p:spPr bwMode="auto">
            <a:xfrm>
              <a:off x="5978531" y="5175289"/>
              <a:ext cx="309564" cy="309566"/>
            </a:xfrm>
            <a:prstGeom prst="ellipse">
              <a:avLst/>
            </a:prstGeom>
            <a:solidFill>
              <a:srgbClr val="3B69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ísľïḑé">
              <a:extLst>
                <a:ext uri="{FF2B5EF4-FFF2-40B4-BE49-F238E27FC236}">
                  <a16:creationId xmlns:a16="http://schemas.microsoft.com/office/drawing/2014/main" xmlns="" id="{C81C3E81-0971-4568-80ED-9A7BA34B08DF}"/>
                </a:ext>
              </a:extLst>
            </p:cNvPr>
            <p:cNvSpPr/>
            <p:nvPr/>
          </p:nvSpPr>
          <p:spPr bwMode="auto">
            <a:xfrm>
              <a:off x="5494343" y="2071704"/>
              <a:ext cx="2025651" cy="766769"/>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4"/>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4"/>
                    <a:pt x="468" y="186"/>
                    <a:pt x="442"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íS1íḍê">
              <a:extLst>
                <a:ext uri="{FF2B5EF4-FFF2-40B4-BE49-F238E27FC236}">
                  <a16:creationId xmlns:a16="http://schemas.microsoft.com/office/drawing/2014/main" xmlns="" id="{35329D16-E1AE-41C7-84D2-7109AF8E9D52}"/>
                </a:ext>
              </a:extLst>
            </p:cNvPr>
            <p:cNvSpPr/>
            <p:nvPr/>
          </p:nvSpPr>
          <p:spPr bwMode="auto">
            <a:xfrm>
              <a:off x="5700718" y="2722584"/>
              <a:ext cx="306388" cy="301628"/>
            </a:xfrm>
            <a:custGeom>
              <a:avLst/>
              <a:gdLst>
                <a:gd name="T0" fmla="*/ 0 w 193"/>
                <a:gd name="T1" fmla="*/ 6 h 190"/>
                <a:gd name="T2" fmla="*/ 0 w 193"/>
                <a:gd name="T3" fmla="*/ 190 h 190"/>
                <a:gd name="T4" fmla="*/ 193 w 193"/>
                <a:gd name="T5" fmla="*/ 0 h 190"/>
                <a:gd name="T6" fmla="*/ 0 w 193"/>
                <a:gd name="T7" fmla="*/ 6 h 190"/>
              </a:gdLst>
              <a:ahLst/>
              <a:cxnLst>
                <a:cxn ang="0">
                  <a:pos x="T0" y="T1"/>
                </a:cxn>
                <a:cxn ang="0">
                  <a:pos x="T2" y="T3"/>
                </a:cxn>
                <a:cxn ang="0">
                  <a:pos x="T4" y="T5"/>
                </a:cxn>
                <a:cxn ang="0">
                  <a:pos x="T6" y="T7"/>
                </a:cxn>
              </a:cxnLst>
              <a:rect l="0" t="0" r="r" b="b"/>
              <a:pathLst>
                <a:path w="193" h="190">
                  <a:moveTo>
                    <a:pt x="0" y="6"/>
                  </a:moveTo>
                  <a:lnTo>
                    <a:pt x="0" y="190"/>
                  </a:lnTo>
                  <a:lnTo>
                    <a:pt x="193"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ïśļïḋé">
              <a:extLst>
                <a:ext uri="{FF2B5EF4-FFF2-40B4-BE49-F238E27FC236}">
                  <a16:creationId xmlns:a16="http://schemas.microsoft.com/office/drawing/2014/main" xmlns="" id="{F007FA5D-FAE9-4925-9F19-B14B981D78B5}"/>
                </a:ext>
              </a:extLst>
            </p:cNvPr>
            <p:cNvSpPr/>
            <p:nvPr/>
          </p:nvSpPr>
          <p:spPr bwMode="auto">
            <a:xfrm>
              <a:off x="5635631" y="2154254"/>
              <a:ext cx="561976" cy="560392"/>
            </a:xfrm>
            <a:prstGeom prst="ellipse">
              <a:avLst/>
            </a:pr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íṣļíḍe">
              <a:extLst>
                <a:ext uri="{FF2B5EF4-FFF2-40B4-BE49-F238E27FC236}">
                  <a16:creationId xmlns:a16="http://schemas.microsoft.com/office/drawing/2014/main" xmlns="" id="{5AB1ABA9-B0B7-48C4-B64C-7963CFBF373D}"/>
                </a:ext>
              </a:extLst>
            </p:cNvPr>
            <p:cNvSpPr/>
            <p:nvPr/>
          </p:nvSpPr>
          <p:spPr bwMode="auto">
            <a:xfrm>
              <a:off x="5648331" y="2203467"/>
              <a:ext cx="490539" cy="676281"/>
            </a:xfrm>
            <a:custGeom>
              <a:avLst/>
              <a:gdLst>
                <a:gd name="T0" fmla="*/ 18 w 119"/>
                <a:gd name="T1" fmla="*/ 125 h 164"/>
                <a:gd name="T2" fmla="*/ 25 w 119"/>
                <a:gd name="T3" fmla="*/ 99 h 164"/>
                <a:gd name="T4" fmla="*/ 57 w 119"/>
                <a:gd name="T5" fmla="*/ 6 h 164"/>
                <a:gd name="T6" fmla="*/ 104 w 119"/>
                <a:gd name="T7" fmla="*/ 77 h 164"/>
                <a:gd name="T8" fmla="*/ 115 w 119"/>
                <a:gd name="T9" fmla="*/ 125 h 164"/>
                <a:gd name="T10" fmla="*/ 18 w 119"/>
                <a:gd name="T11" fmla="*/ 125 h 164"/>
              </a:gdLst>
              <a:ahLst/>
              <a:cxnLst>
                <a:cxn ang="0">
                  <a:pos x="T0" y="T1"/>
                </a:cxn>
                <a:cxn ang="0">
                  <a:pos x="T2" y="T3"/>
                </a:cxn>
                <a:cxn ang="0">
                  <a:pos x="T4" y="T5"/>
                </a:cxn>
                <a:cxn ang="0">
                  <a:pos x="T6" y="T7"/>
                </a:cxn>
                <a:cxn ang="0">
                  <a:pos x="T8" y="T9"/>
                </a:cxn>
                <a:cxn ang="0">
                  <a:pos x="T10" y="T11"/>
                </a:cxn>
              </a:cxnLst>
              <a:rect l="0" t="0" r="r" b="b"/>
              <a:pathLst>
                <a:path w="119" h="164">
                  <a:moveTo>
                    <a:pt x="18" y="125"/>
                  </a:moveTo>
                  <a:cubicBezTo>
                    <a:pt x="18" y="125"/>
                    <a:pt x="16" y="118"/>
                    <a:pt x="25" y="99"/>
                  </a:cubicBezTo>
                  <a:cubicBezTo>
                    <a:pt x="34" y="80"/>
                    <a:pt x="0" y="13"/>
                    <a:pt x="57" y="6"/>
                  </a:cubicBezTo>
                  <a:cubicBezTo>
                    <a:pt x="114" y="0"/>
                    <a:pt x="104" y="52"/>
                    <a:pt x="104" y="77"/>
                  </a:cubicBezTo>
                  <a:cubicBezTo>
                    <a:pt x="103" y="102"/>
                    <a:pt x="119" y="101"/>
                    <a:pt x="115" y="125"/>
                  </a:cubicBezTo>
                  <a:cubicBezTo>
                    <a:pt x="112" y="150"/>
                    <a:pt x="19" y="164"/>
                    <a:pt x="18" y="12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iślíḍè">
              <a:extLst>
                <a:ext uri="{FF2B5EF4-FFF2-40B4-BE49-F238E27FC236}">
                  <a16:creationId xmlns:a16="http://schemas.microsoft.com/office/drawing/2014/main" xmlns="" id="{4DCC7889-24DF-479B-B86D-CC01B809B69D}"/>
                </a:ext>
              </a:extLst>
            </p:cNvPr>
            <p:cNvSpPr/>
            <p:nvPr/>
          </p:nvSpPr>
          <p:spPr bwMode="auto">
            <a:xfrm>
              <a:off x="5862643" y="2525733"/>
              <a:ext cx="111126" cy="209551"/>
            </a:xfrm>
            <a:custGeom>
              <a:avLst/>
              <a:gdLst>
                <a:gd name="T0" fmla="*/ 70 w 70"/>
                <a:gd name="T1" fmla="*/ 13 h 132"/>
                <a:gd name="T2" fmla="*/ 70 w 70"/>
                <a:gd name="T3" fmla="*/ 132 h 132"/>
                <a:gd name="T4" fmla="*/ 0 w 70"/>
                <a:gd name="T5" fmla="*/ 132 h 132"/>
                <a:gd name="T6" fmla="*/ 0 w 70"/>
                <a:gd name="T7" fmla="*/ 0 h 132"/>
                <a:gd name="T8" fmla="*/ 70 w 70"/>
                <a:gd name="T9" fmla="*/ 13 h 132"/>
              </a:gdLst>
              <a:ahLst/>
              <a:cxnLst>
                <a:cxn ang="0">
                  <a:pos x="T0" y="T1"/>
                </a:cxn>
                <a:cxn ang="0">
                  <a:pos x="T2" y="T3"/>
                </a:cxn>
                <a:cxn ang="0">
                  <a:pos x="T4" y="T5"/>
                </a:cxn>
                <a:cxn ang="0">
                  <a:pos x="T6" y="T7"/>
                </a:cxn>
                <a:cxn ang="0">
                  <a:pos x="T8" y="T9"/>
                </a:cxn>
              </a:cxnLst>
              <a:rect l="0" t="0" r="r" b="b"/>
              <a:pathLst>
                <a:path w="70" h="132">
                  <a:moveTo>
                    <a:pt x="70" y="13"/>
                  </a:moveTo>
                  <a:lnTo>
                    <a:pt x="70" y="132"/>
                  </a:lnTo>
                  <a:lnTo>
                    <a:pt x="0" y="132"/>
                  </a:lnTo>
                  <a:lnTo>
                    <a:pt x="0" y="0"/>
                  </a:lnTo>
                  <a:lnTo>
                    <a:pt x="70" y="13"/>
                  </a:ln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i$lîḍé">
              <a:extLst>
                <a:ext uri="{FF2B5EF4-FFF2-40B4-BE49-F238E27FC236}">
                  <a16:creationId xmlns:a16="http://schemas.microsoft.com/office/drawing/2014/main" xmlns="" id="{FFE2E85F-6D80-4F63-85D2-A72D0524D1A4}"/>
                </a:ext>
              </a:extLst>
            </p:cNvPr>
            <p:cNvSpPr/>
            <p:nvPr/>
          </p:nvSpPr>
          <p:spPr bwMode="auto">
            <a:xfrm>
              <a:off x="5862643" y="2546369"/>
              <a:ext cx="111126" cy="134939"/>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ļiḍé">
              <a:extLst>
                <a:ext uri="{FF2B5EF4-FFF2-40B4-BE49-F238E27FC236}">
                  <a16:creationId xmlns:a16="http://schemas.microsoft.com/office/drawing/2014/main" xmlns="" id="{F6FB9248-B84A-4A8C-81AC-2F807FB8D7A5}"/>
                </a:ext>
              </a:extLst>
            </p:cNvPr>
            <p:cNvSpPr/>
            <p:nvPr/>
          </p:nvSpPr>
          <p:spPr bwMode="auto">
            <a:xfrm>
              <a:off x="5772157" y="221616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î$ḷíḑè">
              <a:extLst>
                <a:ext uri="{FF2B5EF4-FFF2-40B4-BE49-F238E27FC236}">
                  <a16:creationId xmlns:a16="http://schemas.microsoft.com/office/drawing/2014/main" xmlns="" id="{1D3D094D-4C5E-4636-8154-637EFA02C020}"/>
                </a:ext>
              </a:extLst>
            </p:cNvPr>
            <p:cNvSpPr/>
            <p:nvPr/>
          </p:nvSpPr>
          <p:spPr bwMode="auto">
            <a:xfrm>
              <a:off x="5899156" y="2422544"/>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8 h 19"/>
                <a:gd name="T14" fmla="*/ 4 w 5"/>
                <a:gd name="T15" fmla="*/ 0 h 19"/>
                <a:gd name="T16" fmla="*/ 4 w 5"/>
                <a:gd name="T17" fmla="*/ 0 h 19"/>
                <a:gd name="T18" fmla="*/ 5 w 5"/>
                <a:gd name="T19" fmla="*/ 0 h 19"/>
                <a:gd name="T20" fmla="*/ 4 w 5"/>
                <a:gd name="T21" fmla="*/ 19 h 19"/>
                <a:gd name="T22" fmla="*/ 3 w 5"/>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8"/>
                    <a:pt x="3" y="19"/>
                  </a:cubicBezTo>
                  <a:cubicBezTo>
                    <a:pt x="3" y="19"/>
                    <a:pt x="3" y="18"/>
                    <a:pt x="3" y="18"/>
                  </a:cubicBezTo>
                  <a:cubicBezTo>
                    <a:pt x="4" y="17"/>
                    <a:pt x="4" y="7"/>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îş1iḋê">
              <a:extLst>
                <a:ext uri="{FF2B5EF4-FFF2-40B4-BE49-F238E27FC236}">
                  <a16:creationId xmlns:a16="http://schemas.microsoft.com/office/drawing/2014/main" xmlns="" id="{0EBF2A24-E50A-4DA9-B057-7E68E624C561}"/>
                </a:ext>
              </a:extLst>
            </p:cNvPr>
            <p:cNvSpPr/>
            <p:nvPr/>
          </p:nvSpPr>
          <p:spPr bwMode="auto">
            <a:xfrm>
              <a:off x="5878519" y="2505094"/>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0"/>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îšḷiďè">
              <a:extLst>
                <a:ext uri="{FF2B5EF4-FFF2-40B4-BE49-F238E27FC236}">
                  <a16:creationId xmlns:a16="http://schemas.microsoft.com/office/drawing/2014/main" xmlns="" id="{B271A251-5FEA-43BE-90B8-92DF38686001}"/>
                </a:ext>
              </a:extLst>
            </p:cNvPr>
            <p:cNvSpPr/>
            <p:nvPr/>
          </p:nvSpPr>
          <p:spPr bwMode="auto">
            <a:xfrm>
              <a:off x="5940432" y="2381269"/>
              <a:ext cx="46039" cy="23813"/>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íSļîḋe">
              <a:extLst>
                <a:ext uri="{FF2B5EF4-FFF2-40B4-BE49-F238E27FC236}">
                  <a16:creationId xmlns:a16="http://schemas.microsoft.com/office/drawing/2014/main" xmlns="" id="{B0381743-8583-4426-9BEC-8BB6D1CF9948}"/>
                </a:ext>
              </a:extLst>
            </p:cNvPr>
            <p:cNvSpPr/>
            <p:nvPr/>
          </p:nvSpPr>
          <p:spPr bwMode="auto">
            <a:xfrm>
              <a:off x="5842007" y="237650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í$ḷiḍe">
              <a:extLst>
                <a:ext uri="{FF2B5EF4-FFF2-40B4-BE49-F238E27FC236}">
                  <a16:creationId xmlns:a16="http://schemas.microsoft.com/office/drawing/2014/main" xmlns="" id="{672DA2D1-832C-4CDE-B04F-AD25F6E98D11}"/>
                </a:ext>
              </a:extLst>
            </p:cNvPr>
            <p:cNvSpPr/>
            <p:nvPr/>
          </p:nvSpPr>
          <p:spPr bwMode="auto">
            <a:xfrm>
              <a:off x="5961069" y="2466995"/>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i$lïḓe">
              <a:extLst>
                <a:ext uri="{FF2B5EF4-FFF2-40B4-BE49-F238E27FC236}">
                  <a16:creationId xmlns:a16="http://schemas.microsoft.com/office/drawing/2014/main" xmlns="" id="{989A54E7-0EE6-4AD9-B900-DF3FCFDF0000}"/>
                </a:ext>
              </a:extLst>
            </p:cNvPr>
            <p:cNvSpPr/>
            <p:nvPr/>
          </p:nvSpPr>
          <p:spPr bwMode="auto">
            <a:xfrm>
              <a:off x="5821368" y="2466995"/>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íŝḷïḓè">
              <a:extLst>
                <a:ext uri="{FF2B5EF4-FFF2-40B4-BE49-F238E27FC236}">
                  <a16:creationId xmlns:a16="http://schemas.microsoft.com/office/drawing/2014/main" xmlns="" id="{620D14DA-4D6B-48E5-BB90-67F5356011AE}"/>
                </a:ext>
              </a:extLst>
            </p:cNvPr>
            <p:cNvSpPr/>
            <p:nvPr/>
          </p:nvSpPr>
          <p:spPr bwMode="auto">
            <a:xfrm>
              <a:off x="5953132"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íSḻídé">
              <a:extLst>
                <a:ext uri="{FF2B5EF4-FFF2-40B4-BE49-F238E27FC236}">
                  <a16:creationId xmlns:a16="http://schemas.microsoft.com/office/drawing/2014/main" xmlns="" id="{F5A30A92-C996-4C24-8AC0-9795B0F4FB66}"/>
                </a:ext>
              </a:extLst>
            </p:cNvPr>
            <p:cNvSpPr/>
            <p:nvPr/>
          </p:nvSpPr>
          <p:spPr bwMode="auto">
            <a:xfrm>
              <a:off x="5849943"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îśľiḓè">
              <a:extLst>
                <a:ext uri="{FF2B5EF4-FFF2-40B4-BE49-F238E27FC236}">
                  <a16:creationId xmlns:a16="http://schemas.microsoft.com/office/drawing/2014/main" xmlns="" id="{2A9E6DB6-995D-42A2-8597-31DCD4062C5C}"/>
                </a:ext>
              </a:extLst>
            </p:cNvPr>
            <p:cNvSpPr/>
            <p:nvPr/>
          </p:nvSpPr>
          <p:spPr bwMode="auto">
            <a:xfrm>
              <a:off x="5751519" y="2401906"/>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2"/>
                    <a:pt x="9" y="24"/>
                    <a:pt x="13" y="21"/>
                  </a:cubicBezTo>
                  <a:cubicBezTo>
                    <a:pt x="17" y="18"/>
                    <a:pt x="13" y="11"/>
                    <a:pt x="13"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ïSḻîḓè">
              <a:extLst>
                <a:ext uri="{FF2B5EF4-FFF2-40B4-BE49-F238E27FC236}">
                  <a16:creationId xmlns:a16="http://schemas.microsoft.com/office/drawing/2014/main" xmlns="" id="{4F036B30-237B-4C65-B805-D5513091EBDB}"/>
                </a:ext>
              </a:extLst>
            </p:cNvPr>
            <p:cNvSpPr/>
            <p:nvPr/>
          </p:nvSpPr>
          <p:spPr bwMode="auto">
            <a:xfrm>
              <a:off x="5775331" y="2433657"/>
              <a:ext cx="25400" cy="41275"/>
            </a:xfrm>
            <a:custGeom>
              <a:avLst/>
              <a:gdLst>
                <a:gd name="T0" fmla="*/ 6 w 6"/>
                <a:gd name="T1" fmla="*/ 10 h 10"/>
                <a:gd name="T2" fmla="*/ 6 w 6"/>
                <a:gd name="T3" fmla="*/ 10 h 10"/>
                <a:gd name="T4" fmla="*/ 5 w 6"/>
                <a:gd name="T5" fmla="*/ 10 h 10"/>
                <a:gd name="T6" fmla="*/ 3 w 6"/>
                <a:gd name="T7" fmla="*/ 2 h 10"/>
                <a:gd name="T8" fmla="*/ 0 w 6"/>
                <a:gd name="T9" fmla="*/ 1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3"/>
                    <a:pt x="3" y="2"/>
                  </a:cubicBezTo>
                  <a:cubicBezTo>
                    <a:pt x="2" y="1"/>
                    <a:pt x="0" y="1"/>
                    <a:pt x="0" y="1"/>
                  </a:cubicBezTo>
                  <a:cubicBezTo>
                    <a:pt x="0" y="1"/>
                    <a:pt x="0" y="1"/>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íṥļïde">
              <a:extLst>
                <a:ext uri="{FF2B5EF4-FFF2-40B4-BE49-F238E27FC236}">
                  <a16:creationId xmlns:a16="http://schemas.microsoft.com/office/drawing/2014/main" xmlns="" id="{A0C15DD6-2448-4D08-9B4A-4A349F8059E9}"/>
                </a:ext>
              </a:extLst>
            </p:cNvPr>
            <p:cNvSpPr/>
            <p:nvPr/>
          </p:nvSpPr>
          <p:spPr bwMode="auto">
            <a:xfrm>
              <a:off x="5784856" y="2438419"/>
              <a:ext cx="11112" cy="28575"/>
            </a:xfrm>
            <a:custGeom>
              <a:avLst/>
              <a:gdLst>
                <a:gd name="T0" fmla="*/ 2 w 3"/>
                <a:gd name="T1" fmla="*/ 7 h 7"/>
                <a:gd name="T2" fmla="*/ 2 w 3"/>
                <a:gd name="T3" fmla="*/ 7 h 7"/>
                <a:gd name="T4" fmla="*/ 1 w 3"/>
                <a:gd name="T5" fmla="*/ 1 h 7"/>
                <a:gd name="T6" fmla="*/ 2 w 3"/>
                <a:gd name="T7" fmla="*/ 1 h 7"/>
                <a:gd name="T8" fmla="*/ 2 w 3"/>
                <a:gd name="T9" fmla="*/ 1 h 7"/>
                <a:gd name="T10" fmla="*/ 2 w 3"/>
                <a:gd name="T11" fmla="*/ 1 h 7"/>
                <a:gd name="T12" fmla="*/ 3 w 3"/>
                <a:gd name="T13" fmla="*/ 6 h 7"/>
                <a:gd name="T14" fmla="*/ 2 w 3"/>
                <a:gd name="T15" fmla="*/ 7 h 7"/>
                <a:gd name="T16" fmla="*/ 2 w 3"/>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2" y="7"/>
                  </a:moveTo>
                  <a:cubicBezTo>
                    <a:pt x="2" y="7"/>
                    <a:pt x="2" y="7"/>
                    <a:pt x="2" y="7"/>
                  </a:cubicBezTo>
                  <a:cubicBezTo>
                    <a:pt x="0" y="2"/>
                    <a:pt x="1" y="1"/>
                    <a:pt x="1" y="1"/>
                  </a:cubicBezTo>
                  <a:cubicBezTo>
                    <a:pt x="1" y="0"/>
                    <a:pt x="2" y="0"/>
                    <a:pt x="2" y="1"/>
                  </a:cubicBezTo>
                  <a:cubicBezTo>
                    <a:pt x="2" y="1"/>
                    <a:pt x="2" y="1"/>
                    <a:pt x="2" y="1"/>
                  </a:cubicBezTo>
                  <a:cubicBezTo>
                    <a:pt x="2" y="1"/>
                    <a:pt x="2" y="1"/>
                    <a:pt x="2" y="1"/>
                  </a:cubicBezTo>
                  <a:cubicBezTo>
                    <a:pt x="2" y="1"/>
                    <a:pt x="1" y="2"/>
                    <a:pt x="3" y="6"/>
                  </a:cubicBezTo>
                  <a:cubicBezTo>
                    <a:pt x="3" y="7"/>
                    <a:pt x="3"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ṣlîḓe">
              <a:extLst>
                <a:ext uri="{FF2B5EF4-FFF2-40B4-BE49-F238E27FC236}">
                  <a16:creationId xmlns:a16="http://schemas.microsoft.com/office/drawing/2014/main" xmlns="" id="{83FA47BB-A3E6-45D0-96AB-F71AA86FECFC}"/>
                </a:ext>
              </a:extLst>
            </p:cNvPr>
            <p:cNvSpPr/>
            <p:nvPr/>
          </p:nvSpPr>
          <p:spPr bwMode="auto">
            <a:xfrm>
              <a:off x="5870581" y="2244744"/>
              <a:ext cx="193675" cy="206377"/>
            </a:xfrm>
            <a:custGeom>
              <a:avLst/>
              <a:gdLst>
                <a:gd name="T0" fmla="*/ 0 w 47"/>
                <a:gd name="T1" fmla="*/ 5 h 50"/>
                <a:gd name="T2" fmla="*/ 25 w 47"/>
                <a:gd name="T3" fmla="*/ 24 h 50"/>
                <a:gd name="T4" fmla="*/ 45 w 47"/>
                <a:gd name="T5" fmla="*/ 47 h 50"/>
                <a:gd name="T6" fmla="*/ 40 w 47"/>
                <a:gd name="T7" fmla="*/ 13 h 50"/>
                <a:gd name="T8" fmla="*/ 0 w 47"/>
                <a:gd name="T9" fmla="*/ 5 h 50"/>
              </a:gdLst>
              <a:ahLst/>
              <a:cxnLst>
                <a:cxn ang="0">
                  <a:pos x="T0" y="T1"/>
                </a:cxn>
                <a:cxn ang="0">
                  <a:pos x="T2" y="T3"/>
                </a:cxn>
                <a:cxn ang="0">
                  <a:pos x="T4" y="T5"/>
                </a:cxn>
                <a:cxn ang="0">
                  <a:pos x="T6" y="T7"/>
                </a:cxn>
                <a:cxn ang="0">
                  <a:pos x="T8" y="T9"/>
                </a:cxn>
              </a:cxnLst>
              <a:rect l="0" t="0" r="r" b="b"/>
              <a:pathLst>
                <a:path w="47" h="50">
                  <a:moveTo>
                    <a:pt x="0" y="5"/>
                  </a:moveTo>
                  <a:cubicBezTo>
                    <a:pt x="0" y="5"/>
                    <a:pt x="21" y="11"/>
                    <a:pt x="25" y="24"/>
                  </a:cubicBezTo>
                  <a:cubicBezTo>
                    <a:pt x="31" y="44"/>
                    <a:pt x="35" y="50"/>
                    <a:pt x="45" y="47"/>
                  </a:cubicBezTo>
                  <a:cubicBezTo>
                    <a:pt x="45" y="47"/>
                    <a:pt x="47" y="25"/>
                    <a:pt x="40" y="13"/>
                  </a:cubicBezTo>
                  <a:cubicBezTo>
                    <a:pt x="33" y="0"/>
                    <a:pt x="0" y="5"/>
                    <a:pt x="0" y="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îṡliḋe">
              <a:extLst>
                <a:ext uri="{FF2B5EF4-FFF2-40B4-BE49-F238E27FC236}">
                  <a16:creationId xmlns:a16="http://schemas.microsoft.com/office/drawing/2014/main" xmlns="" id="{032F917D-4BAD-46EB-AF8C-1B90AD61CE78}"/>
                </a:ext>
              </a:extLst>
            </p:cNvPr>
            <p:cNvSpPr/>
            <p:nvPr/>
          </p:nvSpPr>
          <p:spPr bwMode="auto">
            <a:xfrm>
              <a:off x="5857881" y="2265380"/>
              <a:ext cx="169863" cy="168276"/>
            </a:xfrm>
            <a:custGeom>
              <a:avLst/>
              <a:gdLst>
                <a:gd name="T0" fmla="*/ 40 w 41"/>
                <a:gd name="T1" fmla="*/ 41 h 41"/>
                <a:gd name="T2" fmla="*/ 26 w 41"/>
                <a:gd name="T3" fmla="*/ 24 h 41"/>
                <a:gd name="T4" fmla="*/ 23 w 41"/>
                <a:gd name="T5" fmla="*/ 16 h 41"/>
                <a:gd name="T6" fmla="*/ 0 w 41"/>
                <a:gd name="T7" fmla="*/ 1 h 41"/>
                <a:gd name="T8" fmla="*/ 0 w 41"/>
                <a:gd name="T9" fmla="*/ 1 h 41"/>
                <a:gd name="T10" fmla="*/ 0 w 41"/>
                <a:gd name="T11" fmla="*/ 1 h 41"/>
                <a:gd name="T12" fmla="*/ 24 w 41"/>
                <a:gd name="T13" fmla="*/ 16 h 41"/>
                <a:gd name="T14" fmla="*/ 26 w 41"/>
                <a:gd name="T15" fmla="*/ 24 h 41"/>
                <a:gd name="T16" fmla="*/ 41 w 41"/>
                <a:gd name="T17" fmla="*/ 40 h 41"/>
                <a:gd name="T18" fmla="*/ 41 w 41"/>
                <a:gd name="T19" fmla="*/ 41 h 41"/>
                <a:gd name="T20" fmla="*/ 41 w 41"/>
                <a:gd name="T21" fmla="*/ 41 h 41"/>
                <a:gd name="T22" fmla="*/ 40 w 41"/>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1">
                  <a:moveTo>
                    <a:pt x="40" y="41"/>
                  </a:moveTo>
                  <a:cubicBezTo>
                    <a:pt x="30" y="41"/>
                    <a:pt x="28" y="32"/>
                    <a:pt x="26" y="24"/>
                  </a:cubicBezTo>
                  <a:cubicBezTo>
                    <a:pt x="25" y="21"/>
                    <a:pt x="24" y="18"/>
                    <a:pt x="23" y="16"/>
                  </a:cubicBezTo>
                  <a:cubicBezTo>
                    <a:pt x="16" y="3"/>
                    <a:pt x="1" y="1"/>
                    <a:pt x="0" y="1"/>
                  </a:cubicBezTo>
                  <a:cubicBezTo>
                    <a:pt x="0" y="1"/>
                    <a:pt x="0" y="1"/>
                    <a:pt x="0" y="1"/>
                  </a:cubicBezTo>
                  <a:cubicBezTo>
                    <a:pt x="0" y="1"/>
                    <a:pt x="0" y="0"/>
                    <a:pt x="0" y="1"/>
                  </a:cubicBezTo>
                  <a:cubicBezTo>
                    <a:pt x="1" y="1"/>
                    <a:pt x="17" y="2"/>
                    <a:pt x="24" y="16"/>
                  </a:cubicBezTo>
                  <a:cubicBezTo>
                    <a:pt x="25" y="18"/>
                    <a:pt x="26" y="21"/>
                    <a:pt x="26" y="24"/>
                  </a:cubicBezTo>
                  <a:cubicBezTo>
                    <a:pt x="29" y="32"/>
                    <a:pt x="31" y="41"/>
                    <a:pt x="41" y="40"/>
                  </a:cubicBezTo>
                  <a:cubicBezTo>
                    <a:pt x="41" y="40"/>
                    <a:pt x="41" y="40"/>
                    <a:pt x="41" y="41"/>
                  </a:cubicBezTo>
                  <a:cubicBezTo>
                    <a:pt x="41" y="41"/>
                    <a:pt x="41" y="41"/>
                    <a:pt x="41" y="41"/>
                  </a:cubicBezTo>
                  <a:cubicBezTo>
                    <a:pt x="41" y="41"/>
                    <a:pt x="40" y="41"/>
                    <a:pt x="40" y="4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isliḋe">
              <a:extLst>
                <a:ext uri="{FF2B5EF4-FFF2-40B4-BE49-F238E27FC236}">
                  <a16:creationId xmlns:a16="http://schemas.microsoft.com/office/drawing/2014/main" xmlns="" id="{28B08271-52FF-4844-B8E6-93160718F2BA}"/>
                </a:ext>
              </a:extLst>
            </p:cNvPr>
            <p:cNvSpPr/>
            <p:nvPr/>
          </p:nvSpPr>
          <p:spPr bwMode="auto">
            <a:xfrm>
              <a:off x="6007107" y="2413020"/>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îšľïďé">
              <a:extLst>
                <a:ext uri="{FF2B5EF4-FFF2-40B4-BE49-F238E27FC236}">
                  <a16:creationId xmlns:a16="http://schemas.microsoft.com/office/drawing/2014/main" xmlns="" id="{04E4DE9A-3CA2-4D6E-AC0B-61DEDBFD6608}"/>
                </a:ext>
              </a:extLst>
            </p:cNvPr>
            <p:cNvSpPr/>
            <p:nvPr/>
          </p:nvSpPr>
          <p:spPr bwMode="auto">
            <a:xfrm>
              <a:off x="6022982" y="244318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iṧḻíḍè">
              <a:extLst>
                <a:ext uri="{FF2B5EF4-FFF2-40B4-BE49-F238E27FC236}">
                  <a16:creationId xmlns:a16="http://schemas.microsoft.com/office/drawing/2014/main" xmlns="" id="{F645B045-7129-4132-A642-1A72D14F9F25}"/>
                </a:ext>
              </a:extLst>
            </p:cNvPr>
            <p:cNvSpPr/>
            <p:nvPr/>
          </p:nvSpPr>
          <p:spPr bwMode="auto">
            <a:xfrm>
              <a:off x="6027744" y="2446357"/>
              <a:ext cx="7938" cy="25401"/>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ïṩ1ïḓè">
              <a:extLst>
                <a:ext uri="{FF2B5EF4-FFF2-40B4-BE49-F238E27FC236}">
                  <a16:creationId xmlns:a16="http://schemas.microsoft.com/office/drawing/2014/main" xmlns="" id="{30303F6B-041E-43B2-9EBE-31FA8BB27DB7}"/>
                </a:ext>
              </a:extLst>
            </p:cNvPr>
            <p:cNvSpPr/>
            <p:nvPr/>
          </p:nvSpPr>
          <p:spPr bwMode="auto">
            <a:xfrm>
              <a:off x="5730881" y="2247918"/>
              <a:ext cx="139700" cy="195265"/>
            </a:xfrm>
            <a:custGeom>
              <a:avLst/>
              <a:gdLst>
                <a:gd name="T0" fmla="*/ 14 w 34"/>
                <a:gd name="T1" fmla="*/ 47 h 47"/>
                <a:gd name="T2" fmla="*/ 34 w 34"/>
                <a:gd name="T3" fmla="*/ 0 h 47"/>
                <a:gd name="T4" fmla="*/ 14 w 34"/>
                <a:gd name="T5" fmla="*/ 47 h 47"/>
              </a:gdLst>
              <a:ahLst/>
              <a:cxnLst>
                <a:cxn ang="0">
                  <a:pos x="T0" y="T1"/>
                </a:cxn>
                <a:cxn ang="0">
                  <a:pos x="T2" y="T3"/>
                </a:cxn>
                <a:cxn ang="0">
                  <a:pos x="T4" y="T5"/>
                </a:cxn>
              </a:cxnLst>
              <a:rect l="0" t="0" r="r" b="b"/>
              <a:pathLst>
                <a:path w="34" h="47">
                  <a:moveTo>
                    <a:pt x="14" y="47"/>
                  </a:moveTo>
                  <a:cubicBezTo>
                    <a:pt x="14" y="47"/>
                    <a:pt x="33" y="29"/>
                    <a:pt x="34" y="0"/>
                  </a:cubicBezTo>
                  <a:cubicBezTo>
                    <a:pt x="34" y="0"/>
                    <a:pt x="0" y="0"/>
                    <a:pt x="14" y="4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íSļiḑè">
              <a:extLst>
                <a:ext uri="{FF2B5EF4-FFF2-40B4-BE49-F238E27FC236}">
                  <a16:creationId xmlns:a16="http://schemas.microsoft.com/office/drawing/2014/main" xmlns="" id="{255AC9FC-12A0-49ED-960B-9200FE565D29}"/>
                </a:ext>
              </a:extLst>
            </p:cNvPr>
            <p:cNvSpPr/>
            <p:nvPr/>
          </p:nvSpPr>
          <p:spPr bwMode="auto">
            <a:xfrm>
              <a:off x="5795968" y="2278081"/>
              <a:ext cx="58739" cy="123825"/>
            </a:xfrm>
            <a:custGeom>
              <a:avLst/>
              <a:gdLst>
                <a:gd name="T0" fmla="*/ 0 w 14"/>
                <a:gd name="T1" fmla="*/ 30 h 30"/>
                <a:gd name="T2" fmla="*/ 0 w 14"/>
                <a:gd name="T3" fmla="*/ 30 h 30"/>
                <a:gd name="T4" fmla="*/ 0 w 14"/>
                <a:gd name="T5" fmla="*/ 30 h 30"/>
                <a:gd name="T6" fmla="*/ 0 w 14"/>
                <a:gd name="T7" fmla="*/ 30 h 30"/>
                <a:gd name="T8" fmla="*/ 7 w 14"/>
                <a:gd name="T9" fmla="*/ 19 h 30"/>
                <a:gd name="T10" fmla="*/ 9 w 14"/>
                <a:gd name="T11" fmla="*/ 9 h 30"/>
                <a:gd name="T12" fmla="*/ 14 w 14"/>
                <a:gd name="T13" fmla="*/ 0 h 30"/>
                <a:gd name="T14" fmla="*/ 14 w 14"/>
                <a:gd name="T15" fmla="*/ 0 h 30"/>
                <a:gd name="T16" fmla="*/ 14 w 14"/>
                <a:gd name="T17" fmla="*/ 0 h 30"/>
                <a:gd name="T18" fmla="*/ 9 w 14"/>
                <a:gd name="T19" fmla="*/ 9 h 30"/>
                <a:gd name="T20" fmla="*/ 7 w 14"/>
                <a:gd name="T21" fmla="*/ 19 h 30"/>
                <a:gd name="T22" fmla="*/ 0 w 14"/>
                <a:gd name="T23" fmla="*/ 30 h 30"/>
                <a:gd name="T24" fmla="*/ 0 w 14"/>
                <a:gd name="T2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30">
                  <a:moveTo>
                    <a:pt x="0" y="30"/>
                  </a:moveTo>
                  <a:cubicBezTo>
                    <a:pt x="0" y="30"/>
                    <a:pt x="0" y="30"/>
                    <a:pt x="0" y="30"/>
                  </a:cubicBezTo>
                  <a:cubicBezTo>
                    <a:pt x="0" y="30"/>
                    <a:pt x="0" y="30"/>
                    <a:pt x="0" y="30"/>
                  </a:cubicBezTo>
                  <a:cubicBezTo>
                    <a:pt x="0" y="30"/>
                    <a:pt x="0" y="30"/>
                    <a:pt x="0" y="30"/>
                  </a:cubicBezTo>
                  <a:cubicBezTo>
                    <a:pt x="0" y="30"/>
                    <a:pt x="3" y="28"/>
                    <a:pt x="7" y="19"/>
                  </a:cubicBezTo>
                  <a:cubicBezTo>
                    <a:pt x="8" y="15"/>
                    <a:pt x="8" y="12"/>
                    <a:pt x="9" y="9"/>
                  </a:cubicBezTo>
                  <a:cubicBezTo>
                    <a:pt x="9" y="5"/>
                    <a:pt x="10" y="1"/>
                    <a:pt x="14" y="0"/>
                  </a:cubicBezTo>
                  <a:cubicBezTo>
                    <a:pt x="14" y="0"/>
                    <a:pt x="14" y="0"/>
                    <a:pt x="14" y="0"/>
                  </a:cubicBezTo>
                  <a:cubicBezTo>
                    <a:pt x="14" y="0"/>
                    <a:pt x="14" y="0"/>
                    <a:pt x="14" y="0"/>
                  </a:cubicBezTo>
                  <a:cubicBezTo>
                    <a:pt x="10" y="2"/>
                    <a:pt x="10" y="5"/>
                    <a:pt x="9" y="9"/>
                  </a:cubicBezTo>
                  <a:cubicBezTo>
                    <a:pt x="9" y="12"/>
                    <a:pt x="9" y="15"/>
                    <a:pt x="7" y="19"/>
                  </a:cubicBezTo>
                  <a:cubicBezTo>
                    <a:pt x="4" y="29"/>
                    <a:pt x="1" y="30"/>
                    <a:pt x="0" y="30"/>
                  </a:cubicBezTo>
                  <a:cubicBezTo>
                    <a:pt x="0" y="30"/>
                    <a:pt x="0" y="30"/>
                    <a:pt x="0" y="30"/>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iṧḷïḍé">
              <a:extLst>
                <a:ext uri="{FF2B5EF4-FFF2-40B4-BE49-F238E27FC236}">
                  <a16:creationId xmlns:a16="http://schemas.microsoft.com/office/drawing/2014/main" xmlns="" id="{2BA1A17E-07E2-4CAB-A6E5-D8A541E664C8}"/>
                </a:ext>
              </a:extLst>
            </p:cNvPr>
            <p:cNvSpPr/>
            <p:nvPr/>
          </p:nvSpPr>
          <p:spPr bwMode="auto">
            <a:xfrm>
              <a:off x="5888044" y="2244744"/>
              <a:ext cx="168275" cy="173040"/>
            </a:xfrm>
            <a:custGeom>
              <a:avLst/>
              <a:gdLst>
                <a:gd name="T0" fmla="*/ 40 w 41"/>
                <a:gd name="T1" fmla="*/ 42 h 42"/>
                <a:gd name="T2" fmla="*/ 40 w 41"/>
                <a:gd name="T3" fmla="*/ 42 h 42"/>
                <a:gd name="T4" fmla="*/ 40 w 41"/>
                <a:gd name="T5" fmla="*/ 41 h 42"/>
                <a:gd name="T6" fmla="*/ 32 w 41"/>
                <a:gd name="T7" fmla="*/ 16 h 42"/>
                <a:gd name="T8" fmla="*/ 0 w 41"/>
                <a:gd name="T9" fmla="*/ 2 h 42"/>
                <a:gd name="T10" fmla="*/ 0 w 41"/>
                <a:gd name="T11" fmla="*/ 1 h 42"/>
                <a:gd name="T12" fmla="*/ 0 w 41"/>
                <a:gd name="T13" fmla="*/ 1 h 42"/>
                <a:gd name="T14" fmla="*/ 33 w 41"/>
                <a:gd name="T15" fmla="*/ 16 h 42"/>
                <a:gd name="T16" fmla="*/ 40 w 41"/>
                <a:gd name="T17" fmla="*/ 42 h 42"/>
                <a:gd name="T18" fmla="*/ 40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40" y="42"/>
                  </a:moveTo>
                  <a:cubicBezTo>
                    <a:pt x="40" y="42"/>
                    <a:pt x="40" y="42"/>
                    <a:pt x="40" y="42"/>
                  </a:cubicBezTo>
                  <a:cubicBezTo>
                    <a:pt x="40" y="42"/>
                    <a:pt x="40" y="42"/>
                    <a:pt x="40" y="41"/>
                  </a:cubicBezTo>
                  <a:cubicBezTo>
                    <a:pt x="40" y="41"/>
                    <a:pt x="41" y="31"/>
                    <a:pt x="32" y="16"/>
                  </a:cubicBezTo>
                  <a:cubicBezTo>
                    <a:pt x="24" y="1"/>
                    <a:pt x="1" y="2"/>
                    <a:pt x="0" y="2"/>
                  </a:cubicBezTo>
                  <a:cubicBezTo>
                    <a:pt x="0" y="2"/>
                    <a:pt x="0" y="2"/>
                    <a:pt x="0" y="1"/>
                  </a:cubicBezTo>
                  <a:cubicBezTo>
                    <a:pt x="0" y="1"/>
                    <a:pt x="0" y="1"/>
                    <a:pt x="0" y="1"/>
                  </a:cubicBezTo>
                  <a:cubicBezTo>
                    <a:pt x="1" y="1"/>
                    <a:pt x="25" y="0"/>
                    <a:pt x="33" y="16"/>
                  </a:cubicBezTo>
                  <a:cubicBezTo>
                    <a:pt x="41" y="31"/>
                    <a:pt x="41" y="41"/>
                    <a:pt x="40" y="42"/>
                  </a:cubicBezTo>
                  <a:cubicBezTo>
                    <a:pt x="40" y="42"/>
                    <a:pt x="40" y="42"/>
                    <a:pt x="40" y="42"/>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iślîḋe">
              <a:extLst>
                <a:ext uri="{FF2B5EF4-FFF2-40B4-BE49-F238E27FC236}">
                  <a16:creationId xmlns:a16="http://schemas.microsoft.com/office/drawing/2014/main" xmlns="" id="{B63F08B4-84A8-420B-BAE3-1986154E70CD}"/>
                </a:ext>
              </a:extLst>
            </p:cNvPr>
            <p:cNvSpPr/>
            <p:nvPr/>
          </p:nvSpPr>
          <p:spPr bwMode="auto">
            <a:xfrm>
              <a:off x="5986469" y="2495570"/>
              <a:ext cx="66675" cy="211139"/>
            </a:xfrm>
            <a:custGeom>
              <a:avLst/>
              <a:gdLst>
                <a:gd name="T0" fmla="*/ 12 w 16"/>
                <a:gd name="T1" fmla="*/ 51 h 51"/>
                <a:gd name="T2" fmla="*/ 12 w 16"/>
                <a:gd name="T3" fmla="*/ 51 h 51"/>
                <a:gd name="T4" fmla="*/ 12 w 16"/>
                <a:gd name="T5" fmla="*/ 51 h 51"/>
                <a:gd name="T6" fmla="*/ 15 w 16"/>
                <a:gd name="T7" fmla="*/ 45 h 51"/>
                <a:gd name="T8" fmla="*/ 10 w 16"/>
                <a:gd name="T9" fmla="*/ 36 h 51"/>
                <a:gd name="T10" fmla="*/ 7 w 16"/>
                <a:gd name="T11" fmla="*/ 15 h 51"/>
                <a:gd name="T12" fmla="*/ 12 w 16"/>
                <a:gd name="T13" fmla="*/ 1 h 51"/>
                <a:gd name="T14" fmla="*/ 12 w 16"/>
                <a:gd name="T15" fmla="*/ 0 h 51"/>
                <a:gd name="T16" fmla="*/ 13 w 16"/>
                <a:gd name="T17" fmla="*/ 1 h 51"/>
                <a:gd name="T18" fmla="*/ 11 w 16"/>
                <a:gd name="T19" fmla="*/ 36 h 51"/>
                <a:gd name="T20" fmla="*/ 16 w 16"/>
                <a:gd name="T21" fmla="*/ 45 h 51"/>
                <a:gd name="T22" fmla="*/ 12 w 16"/>
                <a:gd name="T23" fmla="*/ 51 h 51"/>
                <a:gd name="T24" fmla="*/ 12 w 16"/>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51">
                  <a:moveTo>
                    <a:pt x="12" y="51"/>
                  </a:moveTo>
                  <a:cubicBezTo>
                    <a:pt x="12" y="51"/>
                    <a:pt x="12" y="51"/>
                    <a:pt x="12" y="51"/>
                  </a:cubicBezTo>
                  <a:cubicBezTo>
                    <a:pt x="12" y="51"/>
                    <a:pt x="12" y="51"/>
                    <a:pt x="12" y="51"/>
                  </a:cubicBezTo>
                  <a:cubicBezTo>
                    <a:pt x="12" y="50"/>
                    <a:pt x="15" y="48"/>
                    <a:pt x="15" y="45"/>
                  </a:cubicBezTo>
                  <a:cubicBezTo>
                    <a:pt x="16" y="42"/>
                    <a:pt x="14" y="39"/>
                    <a:pt x="10" y="36"/>
                  </a:cubicBezTo>
                  <a:cubicBezTo>
                    <a:pt x="6" y="33"/>
                    <a:pt x="5" y="25"/>
                    <a:pt x="7" y="15"/>
                  </a:cubicBezTo>
                  <a:cubicBezTo>
                    <a:pt x="9" y="7"/>
                    <a:pt x="12" y="1"/>
                    <a:pt x="12" y="1"/>
                  </a:cubicBezTo>
                  <a:cubicBezTo>
                    <a:pt x="12" y="0"/>
                    <a:pt x="12" y="0"/>
                    <a:pt x="12" y="0"/>
                  </a:cubicBezTo>
                  <a:cubicBezTo>
                    <a:pt x="13" y="0"/>
                    <a:pt x="13" y="1"/>
                    <a:pt x="13" y="1"/>
                  </a:cubicBezTo>
                  <a:cubicBezTo>
                    <a:pt x="12" y="1"/>
                    <a:pt x="0" y="27"/>
                    <a:pt x="11" y="36"/>
                  </a:cubicBezTo>
                  <a:cubicBezTo>
                    <a:pt x="15" y="39"/>
                    <a:pt x="16" y="42"/>
                    <a:pt x="16" y="45"/>
                  </a:cubicBezTo>
                  <a:cubicBezTo>
                    <a:pt x="16" y="49"/>
                    <a:pt x="13" y="51"/>
                    <a:pt x="12" y="51"/>
                  </a:cubicBezTo>
                  <a:cubicBezTo>
                    <a:pt x="12" y="51"/>
                    <a:pt x="12" y="51"/>
                    <a:pt x="12" y="5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ṧļîḑê">
              <a:extLst>
                <a:ext uri="{FF2B5EF4-FFF2-40B4-BE49-F238E27FC236}">
                  <a16:creationId xmlns:a16="http://schemas.microsoft.com/office/drawing/2014/main" xmlns="" id="{13914EEE-C6AC-42CA-ADD4-1893555F4B55}"/>
                </a:ext>
              </a:extLst>
            </p:cNvPr>
            <p:cNvSpPr/>
            <p:nvPr/>
          </p:nvSpPr>
          <p:spPr bwMode="auto">
            <a:xfrm>
              <a:off x="5784856" y="2500332"/>
              <a:ext cx="36513" cy="180977"/>
            </a:xfrm>
            <a:custGeom>
              <a:avLst/>
              <a:gdLst>
                <a:gd name="T0" fmla="*/ 4 w 9"/>
                <a:gd name="T1" fmla="*/ 44 h 44"/>
                <a:gd name="T2" fmla="*/ 3 w 9"/>
                <a:gd name="T3" fmla="*/ 44 h 44"/>
                <a:gd name="T4" fmla="*/ 3 w 9"/>
                <a:gd name="T5" fmla="*/ 44 h 44"/>
                <a:gd name="T6" fmla="*/ 4 w 9"/>
                <a:gd name="T7" fmla="*/ 44 h 44"/>
                <a:gd name="T8" fmla="*/ 5 w 9"/>
                <a:gd name="T9" fmla="*/ 43 h 44"/>
                <a:gd name="T10" fmla="*/ 8 w 9"/>
                <a:gd name="T11" fmla="*/ 32 h 44"/>
                <a:gd name="T12" fmla="*/ 3 w 9"/>
                <a:gd name="T13" fmla="*/ 13 h 44"/>
                <a:gd name="T14" fmla="*/ 1 w 9"/>
                <a:gd name="T15" fmla="*/ 1 h 44"/>
                <a:gd name="T16" fmla="*/ 2 w 9"/>
                <a:gd name="T17" fmla="*/ 0 h 44"/>
                <a:gd name="T18" fmla="*/ 2 w 9"/>
                <a:gd name="T19" fmla="*/ 1 h 44"/>
                <a:gd name="T20" fmla="*/ 4 w 9"/>
                <a:gd name="T21" fmla="*/ 13 h 44"/>
                <a:gd name="T22" fmla="*/ 9 w 9"/>
                <a:gd name="T23" fmla="*/ 32 h 44"/>
                <a:gd name="T24" fmla="*/ 6 w 9"/>
                <a:gd name="T25" fmla="*/ 44 h 44"/>
                <a:gd name="T26" fmla="*/ 4 w 9"/>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44">
                  <a:moveTo>
                    <a:pt x="4" y="44"/>
                  </a:moveTo>
                  <a:cubicBezTo>
                    <a:pt x="4" y="44"/>
                    <a:pt x="3" y="44"/>
                    <a:pt x="3" y="44"/>
                  </a:cubicBezTo>
                  <a:cubicBezTo>
                    <a:pt x="3" y="44"/>
                    <a:pt x="3" y="44"/>
                    <a:pt x="3" y="44"/>
                  </a:cubicBezTo>
                  <a:cubicBezTo>
                    <a:pt x="3" y="43"/>
                    <a:pt x="3" y="43"/>
                    <a:pt x="4" y="44"/>
                  </a:cubicBezTo>
                  <a:cubicBezTo>
                    <a:pt x="4" y="44"/>
                    <a:pt x="4" y="44"/>
                    <a:pt x="5" y="43"/>
                  </a:cubicBezTo>
                  <a:cubicBezTo>
                    <a:pt x="6" y="43"/>
                    <a:pt x="8" y="40"/>
                    <a:pt x="8" y="32"/>
                  </a:cubicBezTo>
                  <a:cubicBezTo>
                    <a:pt x="8" y="24"/>
                    <a:pt x="5" y="18"/>
                    <a:pt x="3" y="13"/>
                  </a:cubicBezTo>
                  <a:cubicBezTo>
                    <a:pt x="2" y="8"/>
                    <a:pt x="0" y="4"/>
                    <a:pt x="1" y="1"/>
                  </a:cubicBezTo>
                  <a:cubicBezTo>
                    <a:pt x="1" y="0"/>
                    <a:pt x="1" y="0"/>
                    <a:pt x="2" y="0"/>
                  </a:cubicBezTo>
                  <a:cubicBezTo>
                    <a:pt x="2" y="0"/>
                    <a:pt x="2" y="1"/>
                    <a:pt x="2" y="1"/>
                  </a:cubicBezTo>
                  <a:cubicBezTo>
                    <a:pt x="1" y="4"/>
                    <a:pt x="2" y="8"/>
                    <a:pt x="4" y="13"/>
                  </a:cubicBezTo>
                  <a:cubicBezTo>
                    <a:pt x="6" y="18"/>
                    <a:pt x="8" y="24"/>
                    <a:pt x="9" y="32"/>
                  </a:cubicBezTo>
                  <a:cubicBezTo>
                    <a:pt x="9" y="39"/>
                    <a:pt x="8" y="43"/>
                    <a:pt x="6" y="44"/>
                  </a:cubicBezTo>
                  <a:cubicBezTo>
                    <a:pt x="5" y="44"/>
                    <a:pt x="5" y="44"/>
                    <a:pt x="4" y="44"/>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iṡḻïḋê">
              <a:extLst>
                <a:ext uri="{FF2B5EF4-FFF2-40B4-BE49-F238E27FC236}">
                  <a16:creationId xmlns:a16="http://schemas.microsoft.com/office/drawing/2014/main" xmlns="" id="{E1508DC5-2EC4-4F37-A1B7-4946217729CD}"/>
                </a:ext>
              </a:extLst>
            </p:cNvPr>
            <p:cNvSpPr/>
            <p:nvPr/>
          </p:nvSpPr>
          <p:spPr bwMode="auto">
            <a:xfrm>
              <a:off x="5754693" y="2268555"/>
              <a:ext cx="66675" cy="376241"/>
            </a:xfrm>
            <a:custGeom>
              <a:avLst/>
              <a:gdLst>
                <a:gd name="T0" fmla="*/ 3 w 16"/>
                <a:gd name="T1" fmla="*/ 91 h 91"/>
                <a:gd name="T2" fmla="*/ 2 w 16"/>
                <a:gd name="T3" fmla="*/ 91 h 91"/>
                <a:gd name="T4" fmla="*/ 2 w 16"/>
                <a:gd name="T5" fmla="*/ 91 h 91"/>
                <a:gd name="T6" fmla="*/ 2 w 16"/>
                <a:gd name="T7" fmla="*/ 60 h 91"/>
                <a:gd name="T8" fmla="*/ 0 w 16"/>
                <a:gd name="T9" fmla="*/ 34 h 91"/>
                <a:gd name="T10" fmla="*/ 15 w 16"/>
                <a:gd name="T11" fmla="*/ 0 h 91"/>
                <a:gd name="T12" fmla="*/ 15 w 16"/>
                <a:gd name="T13" fmla="*/ 0 h 91"/>
                <a:gd name="T14" fmla="*/ 15 w 16"/>
                <a:gd name="T15" fmla="*/ 1 h 91"/>
                <a:gd name="T16" fmla="*/ 1 w 16"/>
                <a:gd name="T17" fmla="*/ 34 h 91"/>
                <a:gd name="T18" fmla="*/ 3 w 16"/>
                <a:gd name="T19" fmla="*/ 60 h 91"/>
                <a:gd name="T20" fmla="*/ 3 w 16"/>
                <a:gd name="T21" fmla="*/ 91 h 91"/>
                <a:gd name="T22" fmla="*/ 3 w 16"/>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1">
                  <a:moveTo>
                    <a:pt x="3" y="91"/>
                  </a:moveTo>
                  <a:cubicBezTo>
                    <a:pt x="2" y="91"/>
                    <a:pt x="2" y="91"/>
                    <a:pt x="2" y="91"/>
                  </a:cubicBezTo>
                  <a:cubicBezTo>
                    <a:pt x="2" y="91"/>
                    <a:pt x="2" y="91"/>
                    <a:pt x="2" y="91"/>
                  </a:cubicBezTo>
                  <a:cubicBezTo>
                    <a:pt x="6" y="86"/>
                    <a:pt x="4" y="74"/>
                    <a:pt x="2" y="60"/>
                  </a:cubicBezTo>
                  <a:cubicBezTo>
                    <a:pt x="1" y="51"/>
                    <a:pt x="0" y="42"/>
                    <a:pt x="0" y="34"/>
                  </a:cubicBezTo>
                  <a:cubicBezTo>
                    <a:pt x="1" y="13"/>
                    <a:pt x="15" y="0"/>
                    <a:pt x="15" y="0"/>
                  </a:cubicBezTo>
                  <a:cubicBezTo>
                    <a:pt x="15" y="0"/>
                    <a:pt x="15" y="0"/>
                    <a:pt x="15" y="0"/>
                  </a:cubicBezTo>
                  <a:cubicBezTo>
                    <a:pt x="16" y="1"/>
                    <a:pt x="16" y="1"/>
                    <a:pt x="15" y="1"/>
                  </a:cubicBezTo>
                  <a:cubicBezTo>
                    <a:pt x="15" y="1"/>
                    <a:pt x="1" y="13"/>
                    <a:pt x="1" y="34"/>
                  </a:cubicBezTo>
                  <a:cubicBezTo>
                    <a:pt x="1" y="42"/>
                    <a:pt x="2" y="51"/>
                    <a:pt x="3" y="60"/>
                  </a:cubicBezTo>
                  <a:cubicBezTo>
                    <a:pt x="5" y="74"/>
                    <a:pt x="7" y="87"/>
                    <a:pt x="3" y="91"/>
                  </a:cubicBezTo>
                  <a:cubicBezTo>
                    <a:pt x="3" y="91"/>
                    <a:pt x="3" y="91"/>
                    <a:pt x="3" y="9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i$ľïďe">
              <a:extLst>
                <a:ext uri="{FF2B5EF4-FFF2-40B4-BE49-F238E27FC236}">
                  <a16:creationId xmlns:a16="http://schemas.microsoft.com/office/drawing/2014/main" xmlns="" id="{0E1FF3C0-8861-4F92-84F9-FCD39A014940}"/>
                </a:ext>
              </a:extLst>
            </p:cNvPr>
            <p:cNvSpPr/>
            <p:nvPr/>
          </p:nvSpPr>
          <p:spPr bwMode="auto">
            <a:xfrm>
              <a:off x="6035682" y="2479695"/>
              <a:ext cx="49213" cy="160340"/>
            </a:xfrm>
            <a:custGeom>
              <a:avLst/>
              <a:gdLst>
                <a:gd name="T0" fmla="*/ 12 w 12"/>
                <a:gd name="T1" fmla="*/ 39 h 39"/>
                <a:gd name="T2" fmla="*/ 11 w 12"/>
                <a:gd name="T3" fmla="*/ 39 h 39"/>
                <a:gd name="T4" fmla="*/ 3 w 12"/>
                <a:gd name="T5" fmla="*/ 16 h 39"/>
                <a:gd name="T6" fmla="*/ 4 w 12"/>
                <a:gd name="T7" fmla="*/ 0 h 39"/>
                <a:gd name="T8" fmla="*/ 5 w 12"/>
                <a:gd name="T9" fmla="*/ 0 h 39"/>
                <a:gd name="T10" fmla="*/ 5 w 12"/>
                <a:gd name="T11" fmla="*/ 0 h 39"/>
                <a:gd name="T12" fmla="*/ 12 w 12"/>
                <a:gd name="T13" fmla="*/ 38 h 39"/>
                <a:gd name="T14" fmla="*/ 12 w 12"/>
                <a:gd name="T15" fmla="*/ 39 h 39"/>
                <a:gd name="T16" fmla="*/ 12 w 12"/>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9">
                  <a:moveTo>
                    <a:pt x="12" y="39"/>
                  </a:moveTo>
                  <a:cubicBezTo>
                    <a:pt x="12" y="39"/>
                    <a:pt x="12" y="39"/>
                    <a:pt x="11" y="39"/>
                  </a:cubicBezTo>
                  <a:cubicBezTo>
                    <a:pt x="5" y="34"/>
                    <a:pt x="3" y="23"/>
                    <a:pt x="3" y="16"/>
                  </a:cubicBezTo>
                  <a:cubicBezTo>
                    <a:pt x="3" y="7"/>
                    <a:pt x="4" y="0"/>
                    <a:pt x="4" y="0"/>
                  </a:cubicBezTo>
                  <a:cubicBezTo>
                    <a:pt x="4" y="0"/>
                    <a:pt x="4" y="0"/>
                    <a:pt x="5" y="0"/>
                  </a:cubicBezTo>
                  <a:cubicBezTo>
                    <a:pt x="5" y="0"/>
                    <a:pt x="5" y="0"/>
                    <a:pt x="5" y="0"/>
                  </a:cubicBezTo>
                  <a:cubicBezTo>
                    <a:pt x="5" y="1"/>
                    <a:pt x="0" y="29"/>
                    <a:pt x="12" y="38"/>
                  </a:cubicBezTo>
                  <a:cubicBezTo>
                    <a:pt x="12" y="39"/>
                    <a:pt x="12" y="39"/>
                    <a:pt x="12" y="39"/>
                  </a:cubicBezTo>
                  <a:cubicBezTo>
                    <a:pt x="12" y="39"/>
                    <a:pt x="12" y="39"/>
                    <a:pt x="12" y="39"/>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îṥlïḓe">
              <a:extLst>
                <a:ext uri="{FF2B5EF4-FFF2-40B4-BE49-F238E27FC236}">
                  <a16:creationId xmlns:a16="http://schemas.microsoft.com/office/drawing/2014/main" xmlns="" id="{9F35F9FE-B9F6-454B-B34F-63CAC6FC459B}"/>
                </a:ext>
              </a:extLst>
            </p:cNvPr>
            <p:cNvSpPr/>
            <p:nvPr/>
          </p:nvSpPr>
          <p:spPr bwMode="auto">
            <a:xfrm>
              <a:off x="6292857" y="2195529"/>
              <a:ext cx="185737" cy="173040"/>
            </a:xfrm>
            <a:custGeom>
              <a:avLst/>
              <a:gdLst>
                <a:gd name="T0" fmla="*/ 57 w 117"/>
                <a:gd name="T1" fmla="*/ 0 h 109"/>
                <a:gd name="T2" fmla="*/ 75 w 117"/>
                <a:gd name="T3" fmla="*/ 36 h 109"/>
                <a:gd name="T4" fmla="*/ 117 w 117"/>
                <a:gd name="T5" fmla="*/ 41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1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1"/>
                  </a:lnTo>
                  <a:lnTo>
                    <a:pt x="85" y="70"/>
                  </a:lnTo>
                  <a:lnTo>
                    <a:pt x="93" y="109"/>
                  </a:lnTo>
                  <a:lnTo>
                    <a:pt x="57" y="91"/>
                  </a:lnTo>
                  <a:lnTo>
                    <a:pt x="23" y="109"/>
                  </a:lnTo>
                  <a:lnTo>
                    <a:pt x="28" y="70"/>
                  </a:lnTo>
                  <a:lnTo>
                    <a:pt x="0" y="41"/>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ïṡľiḋe">
              <a:extLst>
                <a:ext uri="{FF2B5EF4-FFF2-40B4-BE49-F238E27FC236}">
                  <a16:creationId xmlns:a16="http://schemas.microsoft.com/office/drawing/2014/main" xmlns="" id="{E7534E65-DDD7-43DF-A5C0-86EA266A4DAB}"/>
                </a:ext>
              </a:extLst>
            </p:cNvPr>
            <p:cNvSpPr/>
            <p:nvPr/>
          </p:nvSpPr>
          <p:spPr bwMode="auto">
            <a:xfrm>
              <a:off x="6507169" y="2195529"/>
              <a:ext cx="180975" cy="173040"/>
            </a:xfrm>
            <a:custGeom>
              <a:avLst/>
              <a:gdLst>
                <a:gd name="T0" fmla="*/ 57 w 114"/>
                <a:gd name="T1" fmla="*/ 0 h 109"/>
                <a:gd name="T2" fmla="*/ 75 w 114"/>
                <a:gd name="T3" fmla="*/ 36 h 109"/>
                <a:gd name="T4" fmla="*/ 114 w 114"/>
                <a:gd name="T5" fmla="*/ 41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6" y="70"/>
                  </a:lnTo>
                  <a:lnTo>
                    <a:pt x="91" y="109"/>
                  </a:lnTo>
                  <a:lnTo>
                    <a:pt x="57" y="91"/>
                  </a:lnTo>
                  <a:lnTo>
                    <a:pt x="21"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iṡlïḋê">
              <a:extLst>
                <a:ext uri="{FF2B5EF4-FFF2-40B4-BE49-F238E27FC236}">
                  <a16:creationId xmlns:a16="http://schemas.microsoft.com/office/drawing/2014/main" xmlns="" id="{8BAB14BB-C6E1-4A58-8AEB-3B382D2866E7}"/>
                </a:ext>
              </a:extLst>
            </p:cNvPr>
            <p:cNvSpPr/>
            <p:nvPr/>
          </p:nvSpPr>
          <p:spPr bwMode="auto">
            <a:xfrm>
              <a:off x="6700844" y="2195529"/>
              <a:ext cx="182563" cy="173040"/>
            </a:xfrm>
            <a:custGeom>
              <a:avLst/>
              <a:gdLst>
                <a:gd name="T0" fmla="*/ 58 w 115"/>
                <a:gd name="T1" fmla="*/ 0 h 109"/>
                <a:gd name="T2" fmla="*/ 76 w 115"/>
                <a:gd name="T3" fmla="*/ 36 h 109"/>
                <a:gd name="T4" fmla="*/ 115 w 115"/>
                <a:gd name="T5" fmla="*/ 41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1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1"/>
                  </a:lnTo>
                  <a:lnTo>
                    <a:pt x="86" y="70"/>
                  </a:lnTo>
                  <a:lnTo>
                    <a:pt x="94" y="109"/>
                  </a:lnTo>
                  <a:lnTo>
                    <a:pt x="58" y="91"/>
                  </a:lnTo>
                  <a:lnTo>
                    <a:pt x="24" y="109"/>
                  </a:lnTo>
                  <a:lnTo>
                    <a:pt x="29" y="70"/>
                  </a:lnTo>
                  <a:lnTo>
                    <a:pt x="0" y="41"/>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ïšļîďe">
              <a:extLst>
                <a:ext uri="{FF2B5EF4-FFF2-40B4-BE49-F238E27FC236}">
                  <a16:creationId xmlns:a16="http://schemas.microsoft.com/office/drawing/2014/main" xmlns="" id="{4FE817CC-E52B-49AF-97F4-D93280398958}"/>
                </a:ext>
              </a:extLst>
            </p:cNvPr>
            <p:cNvSpPr/>
            <p:nvPr/>
          </p:nvSpPr>
          <p:spPr bwMode="auto">
            <a:xfrm>
              <a:off x="6916744" y="2195529"/>
              <a:ext cx="180975" cy="173040"/>
            </a:xfrm>
            <a:custGeom>
              <a:avLst/>
              <a:gdLst>
                <a:gd name="T0" fmla="*/ 57 w 114"/>
                <a:gd name="T1" fmla="*/ 0 h 109"/>
                <a:gd name="T2" fmla="*/ 75 w 114"/>
                <a:gd name="T3" fmla="*/ 36 h 109"/>
                <a:gd name="T4" fmla="*/ 114 w 114"/>
                <a:gd name="T5" fmla="*/ 41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5" y="70"/>
                  </a:lnTo>
                  <a:lnTo>
                    <a:pt x="91" y="109"/>
                  </a:lnTo>
                  <a:lnTo>
                    <a:pt x="57" y="91"/>
                  </a:lnTo>
                  <a:lnTo>
                    <a:pt x="20" y="109"/>
                  </a:lnTo>
                  <a:lnTo>
                    <a:pt x="28"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îsļïḑè">
              <a:extLst>
                <a:ext uri="{FF2B5EF4-FFF2-40B4-BE49-F238E27FC236}">
                  <a16:creationId xmlns:a16="http://schemas.microsoft.com/office/drawing/2014/main" xmlns="" id="{37731E40-0007-4B4D-8A99-E7963F5058D7}"/>
                </a:ext>
              </a:extLst>
            </p:cNvPr>
            <p:cNvSpPr/>
            <p:nvPr/>
          </p:nvSpPr>
          <p:spPr bwMode="auto">
            <a:xfrm>
              <a:off x="7118358" y="2195529"/>
              <a:ext cx="182563" cy="173040"/>
            </a:xfrm>
            <a:custGeom>
              <a:avLst/>
              <a:gdLst>
                <a:gd name="T0" fmla="*/ 57 w 115"/>
                <a:gd name="T1" fmla="*/ 0 h 109"/>
                <a:gd name="T2" fmla="*/ 76 w 115"/>
                <a:gd name="T3" fmla="*/ 36 h 109"/>
                <a:gd name="T4" fmla="*/ 115 w 115"/>
                <a:gd name="T5" fmla="*/ 41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1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1"/>
                  </a:lnTo>
                  <a:lnTo>
                    <a:pt x="86" y="70"/>
                  </a:lnTo>
                  <a:lnTo>
                    <a:pt x="94" y="109"/>
                  </a:lnTo>
                  <a:lnTo>
                    <a:pt x="57" y="91"/>
                  </a:lnTo>
                  <a:lnTo>
                    <a:pt x="24"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íṡľiďé">
              <a:extLst>
                <a:ext uri="{FF2B5EF4-FFF2-40B4-BE49-F238E27FC236}">
                  <a16:creationId xmlns:a16="http://schemas.microsoft.com/office/drawing/2014/main" xmlns="" id="{43104577-D8A2-4183-917F-7A951A4A94CA}"/>
                </a:ext>
              </a:extLst>
            </p:cNvPr>
            <p:cNvSpPr/>
            <p:nvPr/>
          </p:nvSpPr>
          <p:spPr bwMode="auto">
            <a:xfrm>
              <a:off x="6316669" y="2438419"/>
              <a:ext cx="963614"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79" name="ïŝ1íḑe">
              <a:extLst>
                <a:ext uri="{FF2B5EF4-FFF2-40B4-BE49-F238E27FC236}">
                  <a16:creationId xmlns:a16="http://schemas.microsoft.com/office/drawing/2014/main" xmlns="" id="{35547542-E420-491F-AFED-58B6E647016C}"/>
                </a:ext>
              </a:extLst>
            </p:cNvPr>
            <p:cNvSpPr/>
            <p:nvPr/>
          </p:nvSpPr>
          <p:spPr bwMode="auto">
            <a:xfrm>
              <a:off x="6316669" y="2533671"/>
              <a:ext cx="963614"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0" name="îS1îďê">
              <a:extLst>
                <a:ext uri="{FF2B5EF4-FFF2-40B4-BE49-F238E27FC236}">
                  <a16:creationId xmlns:a16="http://schemas.microsoft.com/office/drawing/2014/main" xmlns="" id="{F7C1A551-E011-4818-92D3-74C731BE037A}"/>
                </a:ext>
              </a:extLst>
            </p:cNvPr>
            <p:cNvSpPr/>
            <p:nvPr/>
          </p:nvSpPr>
          <p:spPr bwMode="auto">
            <a:xfrm>
              <a:off x="6316669" y="2608283"/>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1" name="íṡḻîďê">
              <a:extLst>
                <a:ext uri="{FF2B5EF4-FFF2-40B4-BE49-F238E27FC236}">
                  <a16:creationId xmlns:a16="http://schemas.microsoft.com/office/drawing/2014/main" xmlns="" id="{EAA85A1D-FB9F-49AA-9DE4-957772CEF698}"/>
                </a:ext>
              </a:extLst>
            </p:cNvPr>
            <p:cNvSpPr/>
            <p:nvPr/>
          </p:nvSpPr>
          <p:spPr bwMode="auto">
            <a:xfrm>
              <a:off x="5494343" y="4056093"/>
              <a:ext cx="2025651" cy="768355"/>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5"/>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5"/>
                    <a:pt x="468" y="186"/>
                    <a:pt x="442"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îSļiḍé">
              <a:extLst>
                <a:ext uri="{FF2B5EF4-FFF2-40B4-BE49-F238E27FC236}">
                  <a16:creationId xmlns:a16="http://schemas.microsoft.com/office/drawing/2014/main" xmlns="" id="{B33EAAB1-767E-4581-B21F-237FB0D9711A}"/>
                </a:ext>
              </a:extLst>
            </p:cNvPr>
            <p:cNvSpPr/>
            <p:nvPr/>
          </p:nvSpPr>
          <p:spPr bwMode="auto">
            <a:xfrm>
              <a:off x="5700718" y="4708562"/>
              <a:ext cx="306388" cy="301628"/>
            </a:xfrm>
            <a:custGeom>
              <a:avLst/>
              <a:gdLst>
                <a:gd name="T0" fmla="*/ 0 w 193"/>
                <a:gd name="T1" fmla="*/ 5 h 190"/>
                <a:gd name="T2" fmla="*/ 0 w 193"/>
                <a:gd name="T3" fmla="*/ 190 h 190"/>
                <a:gd name="T4" fmla="*/ 193 w 193"/>
                <a:gd name="T5" fmla="*/ 0 h 190"/>
                <a:gd name="T6" fmla="*/ 0 w 193"/>
                <a:gd name="T7" fmla="*/ 5 h 190"/>
              </a:gdLst>
              <a:ahLst/>
              <a:cxnLst>
                <a:cxn ang="0">
                  <a:pos x="T0" y="T1"/>
                </a:cxn>
                <a:cxn ang="0">
                  <a:pos x="T2" y="T3"/>
                </a:cxn>
                <a:cxn ang="0">
                  <a:pos x="T4" y="T5"/>
                </a:cxn>
                <a:cxn ang="0">
                  <a:pos x="T6" y="T7"/>
                </a:cxn>
              </a:cxnLst>
              <a:rect l="0" t="0" r="r" b="b"/>
              <a:pathLst>
                <a:path w="193" h="190">
                  <a:moveTo>
                    <a:pt x="0" y="5"/>
                  </a:moveTo>
                  <a:lnTo>
                    <a:pt x="0" y="190"/>
                  </a:lnTo>
                  <a:lnTo>
                    <a:pt x="193"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îşḻiďê">
              <a:extLst>
                <a:ext uri="{FF2B5EF4-FFF2-40B4-BE49-F238E27FC236}">
                  <a16:creationId xmlns:a16="http://schemas.microsoft.com/office/drawing/2014/main" xmlns="" id="{CEC2E492-3F3B-4AC3-AF27-E272DCC98A35}"/>
                </a:ext>
              </a:extLst>
            </p:cNvPr>
            <p:cNvSpPr/>
            <p:nvPr/>
          </p:nvSpPr>
          <p:spPr bwMode="auto">
            <a:xfrm>
              <a:off x="5635631" y="4138644"/>
              <a:ext cx="561976" cy="561980"/>
            </a:xfrm>
            <a:prstGeom prst="ellipse">
              <a:avLst/>
            </a:pr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ïşľîďé">
              <a:extLst>
                <a:ext uri="{FF2B5EF4-FFF2-40B4-BE49-F238E27FC236}">
                  <a16:creationId xmlns:a16="http://schemas.microsoft.com/office/drawing/2014/main" xmlns="" id="{48DB9A6E-A3C6-4CEF-B2A3-0C25D58BE58D}"/>
                </a:ext>
              </a:extLst>
            </p:cNvPr>
            <p:cNvSpPr/>
            <p:nvPr/>
          </p:nvSpPr>
          <p:spPr bwMode="auto">
            <a:xfrm>
              <a:off x="5862643" y="4510123"/>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ïślíďê">
              <a:extLst>
                <a:ext uri="{FF2B5EF4-FFF2-40B4-BE49-F238E27FC236}">
                  <a16:creationId xmlns:a16="http://schemas.microsoft.com/office/drawing/2014/main" xmlns="" id="{A5DADA0D-4C13-432F-9EF0-F4B7F6F65E87}"/>
                </a:ext>
              </a:extLst>
            </p:cNvPr>
            <p:cNvSpPr/>
            <p:nvPr/>
          </p:nvSpPr>
          <p:spPr bwMode="auto">
            <a:xfrm>
              <a:off x="5862643" y="4530759"/>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iṧlîḍe">
              <a:extLst>
                <a:ext uri="{FF2B5EF4-FFF2-40B4-BE49-F238E27FC236}">
                  <a16:creationId xmlns:a16="http://schemas.microsoft.com/office/drawing/2014/main" xmlns="" id="{8481E475-27AC-4310-9871-9CA0564EA7AF}"/>
                </a:ext>
              </a:extLst>
            </p:cNvPr>
            <p:cNvSpPr/>
            <p:nvPr/>
          </p:nvSpPr>
          <p:spPr bwMode="auto">
            <a:xfrm>
              <a:off x="5772157" y="420055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íŝľíḍê">
              <a:extLst>
                <a:ext uri="{FF2B5EF4-FFF2-40B4-BE49-F238E27FC236}">
                  <a16:creationId xmlns:a16="http://schemas.microsoft.com/office/drawing/2014/main" xmlns="" id="{40CAC107-F012-452E-82C5-554CFD9A9CCA}"/>
                </a:ext>
              </a:extLst>
            </p:cNvPr>
            <p:cNvSpPr/>
            <p:nvPr/>
          </p:nvSpPr>
          <p:spPr bwMode="auto">
            <a:xfrm>
              <a:off x="5903918" y="4398996"/>
              <a:ext cx="20638" cy="82550"/>
            </a:xfrm>
            <a:custGeom>
              <a:avLst/>
              <a:gdLst>
                <a:gd name="T0" fmla="*/ 3 w 5"/>
                <a:gd name="T1" fmla="*/ 20 h 20"/>
                <a:gd name="T2" fmla="*/ 3 w 5"/>
                <a:gd name="T3" fmla="*/ 20 h 20"/>
                <a:gd name="T4" fmla="*/ 0 w 5"/>
                <a:gd name="T5" fmla="*/ 12 h 20"/>
                <a:gd name="T6" fmla="*/ 1 w 5"/>
                <a:gd name="T7" fmla="*/ 12 h 20"/>
                <a:gd name="T8" fmla="*/ 1 w 5"/>
                <a:gd name="T9" fmla="*/ 12 h 20"/>
                <a:gd name="T10" fmla="*/ 3 w 5"/>
                <a:gd name="T11" fmla="*/ 19 h 20"/>
                <a:gd name="T12" fmla="*/ 3 w 5"/>
                <a:gd name="T13" fmla="*/ 19 h 20"/>
                <a:gd name="T14" fmla="*/ 4 w 5"/>
                <a:gd name="T15" fmla="*/ 1 h 20"/>
                <a:gd name="T16" fmla="*/ 4 w 5"/>
                <a:gd name="T17" fmla="*/ 0 h 20"/>
                <a:gd name="T18" fmla="*/ 5 w 5"/>
                <a:gd name="T19" fmla="*/ 1 h 20"/>
                <a:gd name="T20" fmla="*/ 4 w 5"/>
                <a:gd name="T21" fmla="*/ 19 h 20"/>
                <a:gd name="T22" fmla="*/ 3 w 5"/>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0">
                  <a:moveTo>
                    <a:pt x="3" y="20"/>
                  </a:moveTo>
                  <a:cubicBezTo>
                    <a:pt x="3" y="20"/>
                    <a:pt x="3" y="20"/>
                    <a:pt x="3" y="20"/>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5" y="0"/>
                    <a:pt x="5" y="1"/>
                  </a:cubicBezTo>
                  <a:cubicBezTo>
                    <a:pt x="5" y="2"/>
                    <a:pt x="5" y="17"/>
                    <a:pt x="4" y="19"/>
                  </a:cubicBezTo>
                  <a:cubicBezTo>
                    <a:pt x="3" y="19"/>
                    <a:pt x="3" y="20"/>
                    <a:pt x="3" y="2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iṧlíďé">
              <a:extLst>
                <a:ext uri="{FF2B5EF4-FFF2-40B4-BE49-F238E27FC236}">
                  <a16:creationId xmlns:a16="http://schemas.microsoft.com/office/drawing/2014/main" xmlns="" id="{DDAF7852-5D74-48FA-8AFB-B177AA004F7E}"/>
                </a:ext>
              </a:extLst>
            </p:cNvPr>
            <p:cNvSpPr/>
            <p:nvPr/>
          </p:nvSpPr>
          <p:spPr bwMode="auto">
            <a:xfrm>
              <a:off x="5940432" y="4365659"/>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ṥ1íďe">
              <a:extLst>
                <a:ext uri="{FF2B5EF4-FFF2-40B4-BE49-F238E27FC236}">
                  <a16:creationId xmlns:a16="http://schemas.microsoft.com/office/drawing/2014/main" xmlns="" id="{C8AF9537-BD0A-42BA-BC96-C81328122302}"/>
                </a:ext>
              </a:extLst>
            </p:cNvPr>
            <p:cNvSpPr/>
            <p:nvPr/>
          </p:nvSpPr>
          <p:spPr bwMode="auto">
            <a:xfrm>
              <a:off x="5842007" y="436089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íšľíḓé">
              <a:extLst>
                <a:ext uri="{FF2B5EF4-FFF2-40B4-BE49-F238E27FC236}">
                  <a16:creationId xmlns:a16="http://schemas.microsoft.com/office/drawing/2014/main" xmlns="" id="{3CA4FF74-06D1-490A-9AE3-0C80ED40FC9F}"/>
                </a:ext>
              </a:extLst>
            </p:cNvPr>
            <p:cNvSpPr/>
            <p:nvPr/>
          </p:nvSpPr>
          <p:spPr bwMode="auto">
            <a:xfrm>
              <a:off x="5961069" y="4452971"/>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î$1îdé">
              <a:extLst>
                <a:ext uri="{FF2B5EF4-FFF2-40B4-BE49-F238E27FC236}">
                  <a16:creationId xmlns:a16="http://schemas.microsoft.com/office/drawing/2014/main" xmlns="" id="{E89BE612-33A5-44AA-BB5F-95A71BBA7AC6}"/>
                </a:ext>
              </a:extLst>
            </p:cNvPr>
            <p:cNvSpPr/>
            <p:nvPr/>
          </p:nvSpPr>
          <p:spPr bwMode="auto">
            <a:xfrm>
              <a:off x="5821368" y="4452971"/>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íşľîḓe">
              <a:extLst>
                <a:ext uri="{FF2B5EF4-FFF2-40B4-BE49-F238E27FC236}">
                  <a16:creationId xmlns:a16="http://schemas.microsoft.com/office/drawing/2014/main" xmlns="" id="{2D4D3007-53EA-478C-B4F8-ABAED52AE924}"/>
                </a:ext>
              </a:extLst>
            </p:cNvPr>
            <p:cNvSpPr/>
            <p:nvPr/>
          </p:nvSpPr>
          <p:spPr bwMode="auto">
            <a:xfrm>
              <a:off x="5953132"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śļîḍe">
              <a:extLst>
                <a:ext uri="{FF2B5EF4-FFF2-40B4-BE49-F238E27FC236}">
                  <a16:creationId xmlns:a16="http://schemas.microsoft.com/office/drawing/2014/main" xmlns="" id="{C071BAF3-2606-45CB-A6E2-81860407DA76}"/>
                </a:ext>
              </a:extLst>
            </p:cNvPr>
            <p:cNvSpPr/>
            <p:nvPr/>
          </p:nvSpPr>
          <p:spPr bwMode="auto">
            <a:xfrm>
              <a:off x="5849943"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íṩľîdè">
              <a:extLst>
                <a:ext uri="{FF2B5EF4-FFF2-40B4-BE49-F238E27FC236}">
                  <a16:creationId xmlns:a16="http://schemas.microsoft.com/office/drawing/2014/main" xmlns="" id="{F4810360-FBDC-45F1-B35B-966B630DAA64}"/>
                </a:ext>
              </a:extLst>
            </p:cNvPr>
            <p:cNvSpPr/>
            <p:nvPr/>
          </p:nvSpPr>
          <p:spPr bwMode="auto">
            <a:xfrm>
              <a:off x="5741993" y="4391060"/>
              <a:ext cx="74613" cy="98426"/>
            </a:xfrm>
            <a:custGeom>
              <a:avLst/>
              <a:gdLst>
                <a:gd name="T0" fmla="*/ 14 w 18"/>
                <a:gd name="T1" fmla="*/ 11 h 24"/>
                <a:gd name="T2" fmla="*/ 3 w 18"/>
                <a:gd name="T3" fmla="*/ 6 h 24"/>
                <a:gd name="T4" fmla="*/ 14 w 18"/>
                <a:gd name="T5" fmla="*/ 21 h 24"/>
                <a:gd name="T6" fmla="*/ 14 w 18"/>
                <a:gd name="T7" fmla="*/ 11 h 24"/>
              </a:gdLst>
              <a:ahLst/>
              <a:cxnLst>
                <a:cxn ang="0">
                  <a:pos x="T0" y="T1"/>
                </a:cxn>
                <a:cxn ang="0">
                  <a:pos x="T2" y="T3"/>
                </a:cxn>
                <a:cxn ang="0">
                  <a:pos x="T4" y="T5"/>
                </a:cxn>
                <a:cxn ang="0">
                  <a:pos x="T6" y="T7"/>
                </a:cxn>
              </a:cxnLst>
              <a:rect l="0" t="0" r="r" b="b"/>
              <a:pathLst>
                <a:path w="18" h="24">
                  <a:moveTo>
                    <a:pt x="14" y="11"/>
                  </a:moveTo>
                  <a:cubicBezTo>
                    <a:pt x="14" y="11"/>
                    <a:pt x="6" y="0"/>
                    <a:pt x="3" y="6"/>
                  </a:cubicBezTo>
                  <a:cubicBezTo>
                    <a:pt x="0" y="12"/>
                    <a:pt x="10" y="24"/>
                    <a:pt x="14" y="21"/>
                  </a:cubicBezTo>
                  <a:cubicBezTo>
                    <a:pt x="18" y="18"/>
                    <a:pt x="14" y="11"/>
                    <a:pt x="14" y="1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ïŝḻiḋé">
              <a:extLst>
                <a:ext uri="{FF2B5EF4-FFF2-40B4-BE49-F238E27FC236}">
                  <a16:creationId xmlns:a16="http://schemas.microsoft.com/office/drawing/2014/main" xmlns="" id="{90022D23-1F19-48BE-9A45-D733237176A0}"/>
                </a:ext>
              </a:extLst>
            </p:cNvPr>
            <p:cNvSpPr/>
            <p:nvPr/>
          </p:nvSpPr>
          <p:spPr bwMode="auto">
            <a:xfrm>
              <a:off x="5767393" y="4422809"/>
              <a:ext cx="28575" cy="41275"/>
            </a:xfrm>
            <a:custGeom>
              <a:avLst/>
              <a:gdLst>
                <a:gd name="T0" fmla="*/ 6 w 7"/>
                <a:gd name="T1" fmla="*/ 10 h 10"/>
                <a:gd name="T2" fmla="*/ 6 w 7"/>
                <a:gd name="T3" fmla="*/ 10 h 10"/>
                <a:gd name="T4" fmla="*/ 6 w 7"/>
                <a:gd name="T5" fmla="*/ 10 h 10"/>
                <a:gd name="T6" fmla="*/ 4 w 7"/>
                <a:gd name="T7" fmla="*/ 2 h 10"/>
                <a:gd name="T8" fmla="*/ 1 w 7"/>
                <a:gd name="T9" fmla="*/ 1 h 10"/>
                <a:gd name="T10" fmla="*/ 0 w 7"/>
                <a:gd name="T11" fmla="*/ 1 h 10"/>
                <a:gd name="T12" fmla="*/ 1 w 7"/>
                <a:gd name="T13" fmla="*/ 1 h 10"/>
                <a:gd name="T14" fmla="*/ 5 w 7"/>
                <a:gd name="T15" fmla="*/ 2 h 10"/>
                <a:gd name="T16" fmla="*/ 7 w 7"/>
                <a:gd name="T17" fmla="*/ 10 h 10"/>
                <a:gd name="T18" fmla="*/ 6 w 7"/>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6" y="10"/>
                  </a:moveTo>
                  <a:cubicBezTo>
                    <a:pt x="6" y="10"/>
                    <a:pt x="6" y="10"/>
                    <a:pt x="6" y="10"/>
                  </a:cubicBezTo>
                  <a:cubicBezTo>
                    <a:pt x="6" y="10"/>
                    <a:pt x="6" y="10"/>
                    <a:pt x="6" y="10"/>
                  </a:cubicBezTo>
                  <a:cubicBezTo>
                    <a:pt x="6" y="6"/>
                    <a:pt x="6" y="3"/>
                    <a:pt x="4" y="2"/>
                  </a:cubicBezTo>
                  <a:cubicBezTo>
                    <a:pt x="3" y="1"/>
                    <a:pt x="1" y="1"/>
                    <a:pt x="1" y="1"/>
                  </a:cubicBezTo>
                  <a:cubicBezTo>
                    <a:pt x="1" y="1"/>
                    <a:pt x="0" y="1"/>
                    <a:pt x="0" y="1"/>
                  </a:cubicBezTo>
                  <a:cubicBezTo>
                    <a:pt x="0" y="1"/>
                    <a:pt x="0" y="1"/>
                    <a:pt x="1" y="1"/>
                  </a:cubicBezTo>
                  <a:cubicBezTo>
                    <a:pt x="1" y="1"/>
                    <a:pt x="3" y="0"/>
                    <a:pt x="5" y="2"/>
                  </a:cubicBezTo>
                  <a:cubicBezTo>
                    <a:pt x="6" y="3"/>
                    <a:pt x="7" y="6"/>
                    <a:pt x="7" y="10"/>
                  </a:cubicBezTo>
                  <a:cubicBezTo>
                    <a:pt x="7" y="10"/>
                    <a:pt x="7"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îsḻïḓe">
              <a:extLst>
                <a:ext uri="{FF2B5EF4-FFF2-40B4-BE49-F238E27FC236}">
                  <a16:creationId xmlns:a16="http://schemas.microsoft.com/office/drawing/2014/main" xmlns="" id="{C32E2730-B791-417E-9420-1D2D77734F9A}"/>
                </a:ext>
              </a:extLst>
            </p:cNvPr>
            <p:cNvSpPr/>
            <p:nvPr/>
          </p:nvSpPr>
          <p:spPr bwMode="auto">
            <a:xfrm>
              <a:off x="5780094" y="4427571"/>
              <a:ext cx="7938" cy="28575"/>
            </a:xfrm>
            <a:custGeom>
              <a:avLst/>
              <a:gdLst>
                <a:gd name="T0" fmla="*/ 2 w 2"/>
                <a:gd name="T1" fmla="*/ 7 h 7"/>
                <a:gd name="T2" fmla="*/ 2 w 2"/>
                <a:gd name="T3" fmla="*/ 7 h 7"/>
                <a:gd name="T4" fmla="*/ 1 w 2"/>
                <a:gd name="T5" fmla="*/ 1 h 7"/>
                <a:gd name="T6" fmla="*/ 2 w 2"/>
                <a:gd name="T7" fmla="*/ 1 h 7"/>
                <a:gd name="T8" fmla="*/ 2 w 2"/>
                <a:gd name="T9" fmla="*/ 1 h 7"/>
                <a:gd name="T10" fmla="*/ 2 w 2"/>
                <a:gd name="T11" fmla="*/ 1 h 7"/>
                <a:gd name="T12" fmla="*/ 2 w 2"/>
                <a:gd name="T13" fmla="*/ 6 h 7"/>
                <a:gd name="T14" fmla="*/ 2 w 2"/>
                <a:gd name="T15" fmla="*/ 7 h 7"/>
                <a:gd name="T16" fmla="*/ 2 w 2"/>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2" y="7"/>
                  </a:moveTo>
                  <a:cubicBezTo>
                    <a:pt x="2" y="7"/>
                    <a:pt x="2" y="7"/>
                    <a:pt x="2" y="7"/>
                  </a:cubicBezTo>
                  <a:cubicBezTo>
                    <a:pt x="0" y="2"/>
                    <a:pt x="1" y="1"/>
                    <a:pt x="1" y="1"/>
                  </a:cubicBezTo>
                  <a:cubicBezTo>
                    <a:pt x="1" y="0"/>
                    <a:pt x="1" y="0"/>
                    <a:pt x="2" y="1"/>
                  </a:cubicBezTo>
                  <a:cubicBezTo>
                    <a:pt x="2" y="1"/>
                    <a:pt x="2" y="1"/>
                    <a:pt x="2" y="1"/>
                  </a:cubicBezTo>
                  <a:cubicBezTo>
                    <a:pt x="2" y="1"/>
                    <a:pt x="2" y="1"/>
                    <a:pt x="2" y="1"/>
                  </a:cubicBezTo>
                  <a:cubicBezTo>
                    <a:pt x="2" y="1"/>
                    <a:pt x="1" y="2"/>
                    <a:pt x="2" y="6"/>
                  </a:cubicBezTo>
                  <a:cubicBezTo>
                    <a:pt x="2"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ïṩḷîdê">
              <a:extLst>
                <a:ext uri="{FF2B5EF4-FFF2-40B4-BE49-F238E27FC236}">
                  <a16:creationId xmlns:a16="http://schemas.microsoft.com/office/drawing/2014/main" xmlns="" id="{2CB8AB81-6B40-4DA5-87FA-46319E4EA684}"/>
                </a:ext>
              </a:extLst>
            </p:cNvPr>
            <p:cNvSpPr/>
            <p:nvPr/>
          </p:nvSpPr>
          <p:spPr bwMode="auto">
            <a:xfrm>
              <a:off x="6007107" y="4398996"/>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iṣḻïdé">
              <a:extLst>
                <a:ext uri="{FF2B5EF4-FFF2-40B4-BE49-F238E27FC236}">
                  <a16:creationId xmlns:a16="http://schemas.microsoft.com/office/drawing/2014/main" xmlns="" id="{FA131786-7446-45B4-8597-145CC13B4D76}"/>
                </a:ext>
              </a:extLst>
            </p:cNvPr>
            <p:cNvSpPr/>
            <p:nvPr/>
          </p:nvSpPr>
          <p:spPr bwMode="auto">
            <a:xfrm>
              <a:off x="6022982" y="442757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îšľiďè">
              <a:extLst>
                <a:ext uri="{FF2B5EF4-FFF2-40B4-BE49-F238E27FC236}">
                  <a16:creationId xmlns:a16="http://schemas.microsoft.com/office/drawing/2014/main" xmlns="" id="{50AEB73A-76A5-4B9F-8D0F-F4E29B89AC0C}"/>
                </a:ext>
              </a:extLst>
            </p:cNvPr>
            <p:cNvSpPr/>
            <p:nvPr/>
          </p:nvSpPr>
          <p:spPr bwMode="auto">
            <a:xfrm>
              <a:off x="6027744" y="4432335"/>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iş1îďè">
              <a:extLst>
                <a:ext uri="{FF2B5EF4-FFF2-40B4-BE49-F238E27FC236}">
                  <a16:creationId xmlns:a16="http://schemas.microsoft.com/office/drawing/2014/main" xmlns="" id="{5B23A4D4-D1FE-4278-BD80-AF7ADEFA28D8}"/>
                </a:ext>
              </a:extLst>
            </p:cNvPr>
            <p:cNvSpPr/>
            <p:nvPr/>
          </p:nvSpPr>
          <p:spPr bwMode="auto">
            <a:xfrm>
              <a:off x="5784851" y="4378326"/>
              <a:ext cx="258763" cy="255588"/>
            </a:xfrm>
            <a:custGeom>
              <a:avLst/>
              <a:gdLst>
                <a:gd name="T0" fmla="*/ 7 w 63"/>
                <a:gd name="T1" fmla="*/ 6 h 62"/>
                <a:gd name="T2" fmla="*/ 16 w 63"/>
                <a:gd name="T3" fmla="*/ 37 h 62"/>
                <a:gd name="T4" fmla="*/ 32 w 63"/>
                <a:gd name="T5" fmla="*/ 26 h 62"/>
                <a:gd name="T6" fmla="*/ 49 w 63"/>
                <a:gd name="T7" fmla="*/ 34 h 62"/>
                <a:gd name="T8" fmla="*/ 56 w 63"/>
                <a:gd name="T9" fmla="*/ 2 h 62"/>
                <a:gd name="T10" fmla="*/ 36 w 63"/>
                <a:gd name="T11" fmla="*/ 57 h 62"/>
                <a:gd name="T12" fmla="*/ 2 w 63"/>
                <a:gd name="T13" fmla="*/ 6 h 62"/>
                <a:gd name="T14" fmla="*/ 7 w 63"/>
                <a:gd name="T15" fmla="*/ 6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7" y="6"/>
                  </a:moveTo>
                  <a:cubicBezTo>
                    <a:pt x="7" y="6"/>
                    <a:pt x="10" y="36"/>
                    <a:pt x="16" y="37"/>
                  </a:cubicBezTo>
                  <a:cubicBezTo>
                    <a:pt x="23" y="39"/>
                    <a:pt x="20" y="27"/>
                    <a:pt x="32" y="26"/>
                  </a:cubicBezTo>
                  <a:cubicBezTo>
                    <a:pt x="44" y="25"/>
                    <a:pt x="40" y="40"/>
                    <a:pt x="49" y="34"/>
                  </a:cubicBezTo>
                  <a:cubicBezTo>
                    <a:pt x="58" y="29"/>
                    <a:pt x="52" y="1"/>
                    <a:pt x="56" y="2"/>
                  </a:cubicBezTo>
                  <a:cubicBezTo>
                    <a:pt x="59" y="3"/>
                    <a:pt x="63" y="51"/>
                    <a:pt x="36" y="57"/>
                  </a:cubicBezTo>
                  <a:cubicBezTo>
                    <a:pt x="7" y="62"/>
                    <a:pt x="0" y="12"/>
                    <a:pt x="2" y="6"/>
                  </a:cubicBezTo>
                  <a:cubicBezTo>
                    <a:pt x="4" y="0"/>
                    <a:pt x="6" y="2"/>
                    <a:pt x="7" y="6"/>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î$ḷïďé">
              <a:extLst>
                <a:ext uri="{FF2B5EF4-FFF2-40B4-BE49-F238E27FC236}">
                  <a16:creationId xmlns:a16="http://schemas.microsoft.com/office/drawing/2014/main" xmlns="" id="{55F1A436-B2DD-4909-A7D8-AC39D3863742}"/>
                </a:ext>
              </a:extLst>
            </p:cNvPr>
            <p:cNvSpPr/>
            <p:nvPr/>
          </p:nvSpPr>
          <p:spPr bwMode="auto">
            <a:xfrm>
              <a:off x="5895982" y="4497422"/>
              <a:ext cx="44451" cy="41275"/>
            </a:xfrm>
            <a:custGeom>
              <a:avLst/>
              <a:gdLst>
                <a:gd name="T0" fmla="*/ 5 w 11"/>
                <a:gd name="T1" fmla="*/ 10 h 10"/>
                <a:gd name="T2" fmla="*/ 5 w 11"/>
                <a:gd name="T3" fmla="*/ 10 h 10"/>
                <a:gd name="T4" fmla="*/ 0 w 11"/>
                <a:gd name="T5" fmla="*/ 1 h 10"/>
                <a:gd name="T6" fmla="*/ 0 w 11"/>
                <a:gd name="T7" fmla="*/ 1 h 10"/>
                <a:gd name="T8" fmla="*/ 1 w 11"/>
                <a:gd name="T9" fmla="*/ 1 h 10"/>
                <a:gd name="T10" fmla="*/ 5 w 11"/>
                <a:gd name="T11" fmla="*/ 9 h 10"/>
                <a:gd name="T12" fmla="*/ 5 w 11"/>
                <a:gd name="T13" fmla="*/ 9 h 10"/>
                <a:gd name="T14" fmla="*/ 10 w 11"/>
                <a:gd name="T15" fmla="*/ 0 h 10"/>
                <a:gd name="T16" fmla="*/ 11 w 11"/>
                <a:gd name="T17" fmla="*/ 0 h 10"/>
                <a:gd name="T18" fmla="*/ 11 w 11"/>
                <a:gd name="T19" fmla="*/ 1 h 10"/>
                <a:gd name="T20" fmla="*/ 5 w 11"/>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0">
                  <a:moveTo>
                    <a:pt x="5" y="10"/>
                  </a:moveTo>
                  <a:cubicBezTo>
                    <a:pt x="5" y="10"/>
                    <a:pt x="5" y="10"/>
                    <a:pt x="5" y="10"/>
                  </a:cubicBezTo>
                  <a:cubicBezTo>
                    <a:pt x="2" y="9"/>
                    <a:pt x="0" y="2"/>
                    <a:pt x="0" y="1"/>
                  </a:cubicBezTo>
                  <a:cubicBezTo>
                    <a:pt x="0" y="1"/>
                    <a:pt x="0" y="1"/>
                    <a:pt x="0" y="1"/>
                  </a:cubicBezTo>
                  <a:cubicBezTo>
                    <a:pt x="0" y="1"/>
                    <a:pt x="1" y="1"/>
                    <a:pt x="1" y="1"/>
                  </a:cubicBezTo>
                  <a:cubicBezTo>
                    <a:pt x="1" y="3"/>
                    <a:pt x="3" y="9"/>
                    <a:pt x="5" y="9"/>
                  </a:cubicBezTo>
                  <a:cubicBezTo>
                    <a:pt x="5" y="9"/>
                    <a:pt x="5" y="9"/>
                    <a:pt x="5" y="9"/>
                  </a:cubicBezTo>
                  <a:cubicBezTo>
                    <a:pt x="6" y="9"/>
                    <a:pt x="8" y="8"/>
                    <a:pt x="10" y="0"/>
                  </a:cubicBezTo>
                  <a:cubicBezTo>
                    <a:pt x="10" y="0"/>
                    <a:pt x="10" y="0"/>
                    <a:pt x="11" y="0"/>
                  </a:cubicBezTo>
                  <a:cubicBezTo>
                    <a:pt x="11" y="0"/>
                    <a:pt x="11" y="0"/>
                    <a:pt x="11" y="1"/>
                  </a:cubicBezTo>
                  <a:cubicBezTo>
                    <a:pt x="9" y="7"/>
                    <a:pt x="7" y="10"/>
                    <a:pt x="5" y="1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íṥļíḓê">
              <a:extLst>
                <a:ext uri="{FF2B5EF4-FFF2-40B4-BE49-F238E27FC236}">
                  <a16:creationId xmlns:a16="http://schemas.microsoft.com/office/drawing/2014/main" xmlns="" id="{242E60AB-EE64-4C6F-BDA9-0099E80F76C8}"/>
                </a:ext>
              </a:extLst>
            </p:cNvPr>
            <p:cNvSpPr/>
            <p:nvPr/>
          </p:nvSpPr>
          <p:spPr bwMode="auto">
            <a:xfrm>
              <a:off x="5991231" y="4254532"/>
              <a:ext cx="85725" cy="188915"/>
            </a:xfrm>
            <a:custGeom>
              <a:avLst/>
              <a:gdLst>
                <a:gd name="T0" fmla="*/ 0 w 21"/>
                <a:gd name="T1" fmla="*/ 12 h 46"/>
                <a:gd name="T2" fmla="*/ 4 w 21"/>
                <a:gd name="T3" fmla="*/ 43 h 46"/>
                <a:gd name="T4" fmla="*/ 12 w 21"/>
                <a:gd name="T5" fmla="*/ 39 h 46"/>
                <a:gd name="T6" fmla="*/ 0 w 21"/>
                <a:gd name="T7" fmla="*/ 12 h 46"/>
              </a:gdLst>
              <a:ahLst/>
              <a:cxnLst>
                <a:cxn ang="0">
                  <a:pos x="T0" y="T1"/>
                </a:cxn>
                <a:cxn ang="0">
                  <a:pos x="T2" y="T3"/>
                </a:cxn>
                <a:cxn ang="0">
                  <a:pos x="T4" y="T5"/>
                </a:cxn>
                <a:cxn ang="0">
                  <a:pos x="T6" y="T7"/>
                </a:cxn>
              </a:cxnLst>
              <a:rect l="0" t="0" r="r" b="b"/>
              <a:pathLst>
                <a:path w="21" h="46">
                  <a:moveTo>
                    <a:pt x="0" y="12"/>
                  </a:moveTo>
                  <a:cubicBezTo>
                    <a:pt x="0" y="12"/>
                    <a:pt x="5" y="31"/>
                    <a:pt x="4" y="43"/>
                  </a:cubicBezTo>
                  <a:cubicBezTo>
                    <a:pt x="4" y="43"/>
                    <a:pt x="8" y="46"/>
                    <a:pt x="12" y="39"/>
                  </a:cubicBezTo>
                  <a:cubicBezTo>
                    <a:pt x="17" y="32"/>
                    <a:pt x="21" y="0"/>
                    <a:pt x="0" y="12"/>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íṣľîḑé">
              <a:extLst>
                <a:ext uri="{FF2B5EF4-FFF2-40B4-BE49-F238E27FC236}">
                  <a16:creationId xmlns:a16="http://schemas.microsoft.com/office/drawing/2014/main" xmlns="" id="{35E3E7E6-5F53-45F8-A27C-F164CDC754D4}"/>
                </a:ext>
              </a:extLst>
            </p:cNvPr>
            <p:cNvSpPr/>
            <p:nvPr/>
          </p:nvSpPr>
          <p:spPr bwMode="auto">
            <a:xfrm>
              <a:off x="5746757" y="4254532"/>
              <a:ext cx="87313" cy="188915"/>
            </a:xfrm>
            <a:custGeom>
              <a:avLst/>
              <a:gdLst>
                <a:gd name="T0" fmla="*/ 21 w 21"/>
                <a:gd name="T1" fmla="*/ 12 h 46"/>
                <a:gd name="T2" fmla="*/ 16 w 21"/>
                <a:gd name="T3" fmla="*/ 43 h 46"/>
                <a:gd name="T4" fmla="*/ 8 w 21"/>
                <a:gd name="T5" fmla="*/ 39 h 46"/>
                <a:gd name="T6" fmla="*/ 21 w 21"/>
                <a:gd name="T7" fmla="*/ 12 h 46"/>
              </a:gdLst>
              <a:ahLst/>
              <a:cxnLst>
                <a:cxn ang="0">
                  <a:pos x="T0" y="T1"/>
                </a:cxn>
                <a:cxn ang="0">
                  <a:pos x="T2" y="T3"/>
                </a:cxn>
                <a:cxn ang="0">
                  <a:pos x="T4" y="T5"/>
                </a:cxn>
                <a:cxn ang="0">
                  <a:pos x="T6" y="T7"/>
                </a:cxn>
              </a:cxnLst>
              <a:rect l="0" t="0" r="r" b="b"/>
              <a:pathLst>
                <a:path w="21" h="46">
                  <a:moveTo>
                    <a:pt x="21" y="12"/>
                  </a:moveTo>
                  <a:cubicBezTo>
                    <a:pt x="21" y="12"/>
                    <a:pt x="15" y="31"/>
                    <a:pt x="16" y="43"/>
                  </a:cubicBezTo>
                  <a:cubicBezTo>
                    <a:pt x="16" y="43"/>
                    <a:pt x="13" y="46"/>
                    <a:pt x="8" y="39"/>
                  </a:cubicBezTo>
                  <a:cubicBezTo>
                    <a:pt x="4" y="32"/>
                    <a:pt x="0" y="0"/>
                    <a:pt x="21" y="12"/>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îşļiḑè">
              <a:extLst>
                <a:ext uri="{FF2B5EF4-FFF2-40B4-BE49-F238E27FC236}">
                  <a16:creationId xmlns:a16="http://schemas.microsoft.com/office/drawing/2014/main" xmlns="" id="{43FA5F6D-C8FB-4297-A4E1-B83DDBB1B7A9}"/>
                </a:ext>
              </a:extLst>
            </p:cNvPr>
            <p:cNvSpPr/>
            <p:nvPr/>
          </p:nvSpPr>
          <p:spPr bwMode="auto">
            <a:xfrm>
              <a:off x="5746757" y="4179919"/>
              <a:ext cx="306388" cy="165102"/>
            </a:xfrm>
            <a:custGeom>
              <a:avLst/>
              <a:gdLst>
                <a:gd name="T0" fmla="*/ 13 w 74"/>
                <a:gd name="T1" fmla="*/ 28 h 40"/>
                <a:gd name="T2" fmla="*/ 26 w 74"/>
                <a:gd name="T3" fmla="*/ 6 h 40"/>
                <a:gd name="T4" fmla="*/ 68 w 74"/>
                <a:gd name="T5" fmla="*/ 27 h 40"/>
                <a:gd name="T6" fmla="*/ 13 w 74"/>
                <a:gd name="T7" fmla="*/ 28 h 40"/>
              </a:gdLst>
              <a:ahLst/>
              <a:cxnLst>
                <a:cxn ang="0">
                  <a:pos x="T0" y="T1"/>
                </a:cxn>
                <a:cxn ang="0">
                  <a:pos x="T2" y="T3"/>
                </a:cxn>
                <a:cxn ang="0">
                  <a:pos x="T4" y="T5"/>
                </a:cxn>
                <a:cxn ang="0">
                  <a:pos x="T6" y="T7"/>
                </a:cxn>
              </a:cxnLst>
              <a:rect l="0" t="0" r="r" b="b"/>
              <a:pathLst>
                <a:path w="74" h="40">
                  <a:moveTo>
                    <a:pt x="13" y="28"/>
                  </a:moveTo>
                  <a:cubicBezTo>
                    <a:pt x="13" y="28"/>
                    <a:pt x="0" y="12"/>
                    <a:pt x="26" y="6"/>
                  </a:cubicBezTo>
                  <a:cubicBezTo>
                    <a:pt x="52" y="0"/>
                    <a:pt x="74" y="14"/>
                    <a:pt x="68" y="27"/>
                  </a:cubicBezTo>
                  <a:cubicBezTo>
                    <a:pt x="63" y="40"/>
                    <a:pt x="22" y="37"/>
                    <a:pt x="13" y="28"/>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iṩlîḑê">
              <a:extLst>
                <a:ext uri="{FF2B5EF4-FFF2-40B4-BE49-F238E27FC236}">
                  <a16:creationId xmlns:a16="http://schemas.microsoft.com/office/drawing/2014/main" xmlns="" id="{F61E11B4-EEF3-4964-B1BF-A61FD8639A14}"/>
                </a:ext>
              </a:extLst>
            </p:cNvPr>
            <p:cNvSpPr/>
            <p:nvPr/>
          </p:nvSpPr>
          <p:spPr bwMode="auto">
            <a:xfrm>
              <a:off x="5842007" y="4216433"/>
              <a:ext cx="57149" cy="103189"/>
            </a:xfrm>
            <a:custGeom>
              <a:avLst/>
              <a:gdLst>
                <a:gd name="T0" fmla="*/ 10 w 14"/>
                <a:gd name="T1" fmla="*/ 25 h 25"/>
                <a:gd name="T2" fmla="*/ 10 w 14"/>
                <a:gd name="T3" fmla="*/ 25 h 25"/>
                <a:gd name="T4" fmla="*/ 10 w 14"/>
                <a:gd name="T5" fmla="*/ 25 h 25"/>
                <a:gd name="T6" fmla="*/ 0 w 14"/>
                <a:gd name="T7" fmla="*/ 1 h 25"/>
                <a:gd name="T8" fmla="*/ 0 w 14"/>
                <a:gd name="T9" fmla="*/ 0 h 25"/>
                <a:gd name="T10" fmla="*/ 0 w 14"/>
                <a:gd name="T11" fmla="*/ 0 h 25"/>
                <a:gd name="T12" fmla="*/ 11 w 14"/>
                <a:gd name="T13" fmla="*/ 25 h 25"/>
                <a:gd name="T14" fmla="*/ 10 w 14"/>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5">
                  <a:moveTo>
                    <a:pt x="10" y="25"/>
                  </a:moveTo>
                  <a:cubicBezTo>
                    <a:pt x="10" y="25"/>
                    <a:pt x="10" y="25"/>
                    <a:pt x="10" y="25"/>
                  </a:cubicBezTo>
                  <a:cubicBezTo>
                    <a:pt x="10" y="25"/>
                    <a:pt x="10" y="25"/>
                    <a:pt x="10" y="25"/>
                  </a:cubicBezTo>
                  <a:cubicBezTo>
                    <a:pt x="13" y="5"/>
                    <a:pt x="0" y="1"/>
                    <a:pt x="0" y="1"/>
                  </a:cubicBezTo>
                  <a:cubicBezTo>
                    <a:pt x="0" y="1"/>
                    <a:pt x="0" y="1"/>
                    <a:pt x="0" y="0"/>
                  </a:cubicBezTo>
                  <a:cubicBezTo>
                    <a:pt x="0" y="0"/>
                    <a:pt x="0" y="0"/>
                    <a:pt x="0" y="0"/>
                  </a:cubicBezTo>
                  <a:cubicBezTo>
                    <a:pt x="1" y="0"/>
                    <a:pt x="14" y="4"/>
                    <a:pt x="11" y="25"/>
                  </a:cubicBezTo>
                  <a:cubicBezTo>
                    <a:pt x="11" y="25"/>
                    <a:pt x="11" y="25"/>
                    <a:pt x="10" y="25"/>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iśļídê">
              <a:extLst>
                <a:ext uri="{FF2B5EF4-FFF2-40B4-BE49-F238E27FC236}">
                  <a16:creationId xmlns:a16="http://schemas.microsoft.com/office/drawing/2014/main" xmlns="" id="{58331C76-D05F-41B9-B0DD-DEC771A51806}"/>
                </a:ext>
              </a:extLst>
            </p:cNvPr>
            <p:cNvSpPr/>
            <p:nvPr/>
          </p:nvSpPr>
          <p:spPr bwMode="auto">
            <a:xfrm>
              <a:off x="5908682" y="4208495"/>
              <a:ext cx="31750" cy="111127"/>
            </a:xfrm>
            <a:custGeom>
              <a:avLst/>
              <a:gdLst>
                <a:gd name="T0" fmla="*/ 0 w 8"/>
                <a:gd name="T1" fmla="*/ 27 h 27"/>
                <a:gd name="T2" fmla="*/ 0 w 8"/>
                <a:gd name="T3" fmla="*/ 27 h 27"/>
                <a:gd name="T4" fmla="*/ 0 w 8"/>
                <a:gd name="T5" fmla="*/ 27 h 27"/>
                <a:gd name="T6" fmla="*/ 7 w 8"/>
                <a:gd name="T7" fmla="*/ 11 h 27"/>
                <a:gd name="T8" fmla="*/ 0 w 8"/>
                <a:gd name="T9" fmla="*/ 1 h 27"/>
                <a:gd name="T10" fmla="*/ 0 w 8"/>
                <a:gd name="T11" fmla="*/ 1 h 27"/>
                <a:gd name="T12" fmla="*/ 0 w 8"/>
                <a:gd name="T13" fmla="*/ 1 h 27"/>
                <a:gd name="T14" fmla="*/ 8 w 8"/>
                <a:gd name="T15" fmla="*/ 11 h 27"/>
                <a:gd name="T16" fmla="*/ 1 w 8"/>
                <a:gd name="T17" fmla="*/ 27 h 27"/>
                <a:gd name="T18" fmla="*/ 0 w 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7">
                  <a:moveTo>
                    <a:pt x="0" y="27"/>
                  </a:moveTo>
                  <a:cubicBezTo>
                    <a:pt x="0" y="27"/>
                    <a:pt x="0" y="27"/>
                    <a:pt x="0" y="27"/>
                  </a:cubicBezTo>
                  <a:cubicBezTo>
                    <a:pt x="0" y="27"/>
                    <a:pt x="0" y="27"/>
                    <a:pt x="0" y="27"/>
                  </a:cubicBezTo>
                  <a:cubicBezTo>
                    <a:pt x="0" y="27"/>
                    <a:pt x="8" y="19"/>
                    <a:pt x="7" y="11"/>
                  </a:cubicBezTo>
                  <a:cubicBezTo>
                    <a:pt x="6" y="7"/>
                    <a:pt x="4" y="4"/>
                    <a:pt x="0" y="1"/>
                  </a:cubicBezTo>
                  <a:cubicBezTo>
                    <a:pt x="0" y="1"/>
                    <a:pt x="0" y="1"/>
                    <a:pt x="0" y="1"/>
                  </a:cubicBezTo>
                  <a:cubicBezTo>
                    <a:pt x="0" y="0"/>
                    <a:pt x="0" y="0"/>
                    <a:pt x="0" y="1"/>
                  </a:cubicBezTo>
                  <a:cubicBezTo>
                    <a:pt x="5" y="3"/>
                    <a:pt x="7" y="7"/>
                    <a:pt x="8" y="11"/>
                  </a:cubicBezTo>
                  <a:cubicBezTo>
                    <a:pt x="8" y="19"/>
                    <a:pt x="1" y="27"/>
                    <a:pt x="1" y="27"/>
                  </a:cubicBezTo>
                  <a:cubicBezTo>
                    <a:pt x="0" y="27"/>
                    <a:pt x="0" y="27"/>
                    <a:pt x="0" y="2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i$ļíḑè">
              <a:extLst>
                <a:ext uri="{FF2B5EF4-FFF2-40B4-BE49-F238E27FC236}">
                  <a16:creationId xmlns:a16="http://schemas.microsoft.com/office/drawing/2014/main" xmlns="" id="{77E7D951-51E5-4521-8A8C-CA5142A2655D}"/>
                </a:ext>
              </a:extLst>
            </p:cNvPr>
            <p:cNvSpPr/>
            <p:nvPr/>
          </p:nvSpPr>
          <p:spPr bwMode="auto">
            <a:xfrm>
              <a:off x="5792794" y="4257708"/>
              <a:ext cx="69849" cy="58739"/>
            </a:xfrm>
            <a:custGeom>
              <a:avLst/>
              <a:gdLst>
                <a:gd name="T0" fmla="*/ 16 w 17"/>
                <a:gd name="T1" fmla="*/ 14 h 14"/>
                <a:gd name="T2" fmla="*/ 15 w 17"/>
                <a:gd name="T3" fmla="*/ 14 h 14"/>
                <a:gd name="T4" fmla="*/ 15 w 17"/>
                <a:gd name="T5" fmla="*/ 14 h 14"/>
                <a:gd name="T6" fmla="*/ 1 w 17"/>
                <a:gd name="T7" fmla="*/ 0 h 14"/>
                <a:gd name="T8" fmla="*/ 0 w 17"/>
                <a:gd name="T9" fmla="*/ 0 h 14"/>
                <a:gd name="T10" fmla="*/ 1 w 17"/>
                <a:gd name="T11" fmla="*/ 0 h 14"/>
                <a:gd name="T12" fmla="*/ 16 w 17"/>
                <a:gd name="T13" fmla="*/ 14 h 14"/>
                <a:gd name="T14" fmla="*/ 16 w 17"/>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4">
                  <a:moveTo>
                    <a:pt x="16" y="14"/>
                  </a:moveTo>
                  <a:cubicBezTo>
                    <a:pt x="16" y="14"/>
                    <a:pt x="15" y="14"/>
                    <a:pt x="15" y="14"/>
                  </a:cubicBezTo>
                  <a:cubicBezTo>
                    <a:pt x="15" y="14"/>
                    <a:pt x="15" y="14"/>
                    <a:pt x="15" y="14"/>
                  </a:cubicBezTo>
                  <a:cubicBezTo>
                    <a:pt x="15" y="14"/>
                    <a:pt x="16" y="5"/>
                    <a:pt x="1" y="0"/>
                  </a:cubicBezTo>
                  <a:cubicBezTo>
                    <a:pt x="0" y="0"/>
                    <a:pt x="0" y="0"/>
                    <a:pt x="0" y="0"/>
                  </a:cubicBezTo>
                  <a:cubicBezTo>
                    <a:pt x="0" y="0"/>
                    <a:pt x="1" y="0"/>
                    <a:pt x="1" y="0"/>
                  </a:cubicBezTo>
                  <a:cubicBezTo>
                    <a:pt x="17" y="4"/>
                    <a:pt x="16" y="13"/>
                    <a:pt x="16" y="14"/>
                  </a:cubicBezTo>
                  <a:cubicBezTo>
                    <a:pt x="16" y="14"/>
                    <a:pt x="16" y="14"/>
                    <a:pt x="16" y="14"/>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i$1íḓè">
              <a:extLst>
                <a:ext uri="{FF2B5EF4-FFF2-40B4-BE49-F238E27FC236}">
                  <a16:creationId xmlns:a16="http://schemas.microsoft.com/office/drawing/2014/main" xmlns="" id="{9E6122D7-B230-48B5-8B4D-F6DF2C3905DB}"/>
                </a:ext>
              </a:extLst>
            </p:cNvPr>
            <p:cNvSpPr/>
            <p:nvPr/>
          </p:nvSpPr>
          <p:spPr bwMode="auto">
            <a:xfrm>
              <a:off x="5957893" y="4221195"/>
              <a:ext cx="53975" cy="98426"/>
            </a:xfrm>
            <a:custGeom>
              <a:avLst/>
              <a:gdLst>
                <a:gd name="T0" fmla="*/ 1 w 13"/>
                <a:gd name="T1" fmla="*/ 24 h 24"/>
                <a:gd name="T2" fmla="*/ 0 w 13"/>
                <a:gd name="T3" fmla="*/ 24 h 24"/>
                <a:gd name="T4" fmla="*/ 0 w 13"/>
                <a:gd name="T5" fmla="*/ 24 h 24"/>
                <a:gd name="T6" fmla="*/ 12 w 13"/>
                <a:gd name="T7" fmla="*/ 10 h 24"/>
                <a:gd name="T8" fmla="*/ 5 w 13"/>
                <a:gd name="T9" fmla="*/ 1 h 24"/>
                <a:gd name="T10" fmla="*/ 5 w 13"/>
                <a:gd name="T11" fmla="*/ 0 h 24"/>
                <a:gd name="T12" fmla="*/ 5 w 13"/>
                <a:gd name="T13" fmla="*/ 0 h 24"/>
                <a:gd name="T14" fmla="*/ 13 w 13"/>
                <a:gd name="T15" fmla="*/ 10 h 24"/>
                <a:gd name="T16" fmla="*/ 1 w 13"/>
                <a:gd name="T17" fmla="*/ 24 h 24"/>
                <a:gd name="T18" fmla="*/ 1 w 13"/>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4">
                  <a:moveTo>
                    <a:pt x="1" y="24"/>
                  </a:moveTo>
                  <a:cubicBezTo>
                    <a:pt x="0" y="24"/>
                    <a:pt x="0" y="24"/>
                    <a:pt x="0" y="24"/>
                  </a:cubicBezTo>
                  <a:cubicBezTo>
                    <a:pt x="0" y="24"/>
                    <a:pt x="0" y="24"/>
                    <a:pt x="0" y="24"/>
                  </a:cubicBezTo>
                  <a:cubicBezTo>
                    <a:pt x="0" y="24"/>
                    <a:pt x="12" y="17"/>
                    <a:pt x="12" y="10"/>
                  </a:cubicBezTo>
                  <a:cubicBezTo>
                    <a:pt x="12" y="7"/>
                    <a:pt x="9" y="4"/>
                    <a:pt x="5" y="1"/>
                  </a:cubicBezTo>
                  <a:cubicBezTo>
                    <a:pt x="5" y="1"/>
                    <a:pt x="4" y="0"/>
                    <a:pt x="5" y="0"/>
                  </a:cubicBezTo>
                  <a:cubicBezTo>
                    <a:pt x="5" y="0"/>
                    <a:pt x="5" y="0"/>
                    <a:pt x="5" y="0"/>
                  </a:cubicBezTo>
                  <a:cubicBezTo>
                    <a:pt x="10" y="3"/>
                    <a:pt x="13" y="6"/>
                    <a:pt x="13" y="10"/>
                  </a:cubicBezTo>
                  <a:cubicBezTo>
                    <a:pt x="13" y="18"/>
                    <a:pt x="1" y="24"/>
                    <a:pt x="1" y="24"/>
                  </a:cubicBezTo>
                  <a:cubicBezTo>
                    <a:pt x="1" y="24"/>
                    <a:pt x="1" y="24"/>
                    <a:pt x="1" y="24"/>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ïṣľîďê">
              <a:extLst>
                <a:ext uri="{FF2B5EF4-FFF2-40B4-BE49-F238E27FC236}">
                  <a16:creationId xmlns:a16="http://schemas.microsoft.com/office/drawing/2014/main" xmlns="" id="{8F42E6D8-F60A-47BD-ACE8-E4640259ED13}"/>
                </a:ext>
              </a:extLst>
            </p:cNvPr>
            <p:cNvSpPr/>
            <p:nvPr/>
          </p:nvSpPr>
          <p:spPr bwMode="auto">
            <a:xfrm>
              <a:off x="6011868" y="4316446"/>
              <a:ext cx="41275" cy="28575"/>
            </a:xfrm>
            <a:custGeom>
              <a:avLst/>
              <a:gdLst>
                <a:gd name="T0" fmla="*/ 4 w 10"/>
                <a:gd name="T1" fmla="*/ 7 h 7"/>
                <a:gd name="T2" fmla="*/ 0 w 10"/>
                <a:gd name="T3" fmla="*/ 5 h 7"/>
                <a:gd name="T4" fmla="*/ 0 w 10"/>
                <a:gd name="T5" fmla="*/ 5 h 7"/>
                <a:gd name="T6" fmla="*/ 1 w 10"/>
                <a:gd name="T7" fmla="*/ 5 h 7"/>
                <a:gd name="T8" fmla="*/ 5 w 10"/>
                <a:gd name="T9" fmla="*/ 6 h 7"/>
                <a:gd name="T10" fmla="*/ 9 w 10"/>
                <a:gd name="T11" fmla="*/ 0 h 7"/>
                <a:gd name="T12" fmla="*/ 9 w 10"/>
                <a:gd name="T13" fmla="*/ 0 h 7"/>
                <a:gd name="T14" fmla="*/ 10 w 10"/>
                <a:gd name="T15" fmla="*/ 1 h 7"/>
                <a:gd name="T16" fmla="*/ 5 w 10"/>
                <a:gd name="T17" fmla="*/ 7 h 7"/>
                <a:gd name="T18" fmla="*/ 4 w 10"/>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4" y="7"/>
                  </a:moveTo>
                  <a:cubicBezTo>
                    <a:pt x="2" y="7"/>
                    <a:pt x="0" y="5"/>
                    <a:pt x="0" y="5"/>
                  </a:cubicBezTo>
                  <a:cubicBezTo>
                    <a:pt x="0" y="5"/>
                    <a:pt x="0" y="5"/>
                    <a:pt x="0" y="5"/>
                  </a:cubicBezTo>
                  <a:cubicBezTo>
                    <a:pt x="0" y="5"/>
                    <a:pt x="1" y="5"/>
                    <a:pt x="1" y="5"/>
                  </a:cubicBezTo>
                  <a:cubicBezTo>
                    <a:pt x="1" y="5"/>
                    <a:pt x="3" y="7"/>
                    <a:pt x="5" y="6"/>
                  </a:cubicBezTo>
                  <a:cubicBezTo>
                    <a:pt x="7" y="6"/>
                    <a:pt x="8" y="4"/>
                    <a:pt x="9" y="0"/>
                  </a:cubicBezTo>
                  <a:cubicBezTo>
                    <a:pt x="9" y="0"/>
                    <a:pt x="9" y="0"/>
                    <a:pt x="9" y="0"/>
                  </a:cubicBezTo>
                  <a:cubicBezTo>
                    <a:pt x="9" y="0"/>
                    <a:pt x="10" y="0"/>
                    <a:pt x="10" y="1"/>
                  </a:cubicBezTo>
                  <a:cubicBezTo>
                    <a:pt x="9" y="4"/>
                    <a:pt x="7" y="6"/>
                    <a:pt x="5" y="7"/>
                  </a:cubicBezTo>
                  <a:cubicBezTo>
                    <a:pt x="5" y="7"/>
                    <a:pt x="5" y="7"/>
                    <a:pt x="4" y="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îṥļíḓè">
              <a:extLst>
                <a:ext uri="{FF2B5EF4-FFF2-40B4-BE49-F238E27FC236}">
                  <a16:creationId xmlns:a16="http://schemas.microsoft.com/office/drawing/2014/main" xmlns="" id="{5EBB6D18-8653-4D64-8153-F3CA8C901FA4}"/>
                </a:ext>
              </a:extLst>
            </p:cNvPr>
            <p:cNvSpPr/>
            <p:nvPr/>
          </p:nvSpPr>
          <p:spPr bwMode="auto">
            <a:xfrm>
              <a:off x="6002344" y="4345021"/>
              <a:ext cx="46039" cy="53975"/>
            </a:xfrm>
            <a:custGeom>
              <a:avLst/>
              <a:gdLst>
                <a:gd name="T0" fmla="*/ 7 w 11"/>
                <a:gd name="T1" fmla="*/ 13 h 13"/>
                <a:gd name="T2" fmla="*/ 5 w 11"/>
                <a:gd name="T3" fmla="*/ 13 h 13"/>
                <a:gd name="T4" fmla="*/ 0 w 11"/>
                <a:gd name="T5" fmla="*/ 0 h 13"/>
                <a:gd name="T6" fmla="*/ 1 w 11"/>
                <a:gd name="T7" fmla="*/ 0 h 13"/>
                <a:gd name="T8" fmla="*/ 1 w 11"/>
                <a:gd name="T9" fmla="*/ 0 h 13"/>
                <a:gd name="T10" fmla="*/ 1 w 11"/>
                <a:gd name="T11" fmla="*/ 0 h 13"/>
                <a:gd name="T12" fmla="*/ 6 w 11"/>
                <a:gd name="T13" fmla="*/ 12 h 13"/>
                <a:gd name="T14" fmla="*/ 11 w 11"/>
                <a:gd name="T15" fmla="*/ 11 h 13"/>
                <a:gd name="T16" fmla="*/ 11 w 11"/>
                <a:gd name="T17" fmla="*/ 11 h 13"/>
                <a:gd name="T18" fmla="*/ 11 w 11"/>
                <a:gd name="T19" fmla="*/ 11 h 13"/>
                <a:gd name="T20" fmla="*/ 7 w 11"/>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3">
                  <a:moveTo>
                    <a:pt x="7" y="13"/>
                  </a:moveTo>
                  <a:cubicBezTo>
                    <a:pt x="6" y="13"/>
                    <a:pt x="6" y="13"/>
                    <a:pt x="5" y="13"/>
                  </a:cubicBezTo>
                  <a:cubicBezTo>
                    <a:pt x="1" y="10"/>
                    <a:pt x="1" y="1"/>
                    <a:pt x="0" y="0"/>
                  </a:cubicBezTo>
                  <a:cubicBezTo>
                    <a:pt x="0" y="0"/>
                    <a:pt x="1" y="0"/>
                    <a:pt x="1" y="0"/>
                  </a:cubicBezTo>
                  <a:cubicBezTo>
                    <a:pt x="1" y="0"/>
                    <a:pt x="1" y="0"/>
                    <a:pt x="1" y="0"/>
                  </a:cubicBezTo>
                  <a:cubicBezTo>
                    <a:pt x="1" y="0"/>
                    <a:pt x="1" y="0"/>
                    <a:pt x="1" y="0"/>
                  </a:cubicBezTo>
                  <a:cubicBezTo>
                    <a:pt x="1" y="0"/>
                    <a:pt x="2" y="10"/>
                    <a:pt x="6" y="12"/>
                  </a:cubicBezTo>
                  <a:cubicBezTo>
                    <a:pt x="7" y="12"/>
                    <a:pt x="9" y="12"/>
                    <a:pt x="11" y="11"/>
                  </a:cubicBezTo>
                  <a:cubicBezTo>
                    <a:pt x="11" y="10"/>
                    <a:pt x="11" y="10"/>
                    <a:pt x="11" y="11"/>
                  </a:cubicBezTo>
                  <a:cubicBezTo>
                    <a:pt x="11" y="11"/>
                    <a:pt x="11" y="11"/>
                    <a:pt x="11" y="11"/>
                  </a:cubicBezTo>
                  <a:cubicBezTo>
                    <a:pt x="10" y="12"/>
                    <a:pt x="8" y="13"/>
                    <a:pt x="7" y="13"/>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íṥḻïḋè">
              <a:extLst>
                <a:ext uri="{FF2B5EF4-FFF2-40B4-BE49-F238E27FC236}">
                  <a16:creationId xmlns:a16="http://schemas.microsoft.com/office/drawing/2014/main" xmlns="" id="{6D8E8020-43FC-4B2B-B6B8-F1BAA2A82A78}"/>
                </a:ext>
              </a:extLst>
            </p:cNvPr>
            <p:cNvSpPr/>
            <p:nvPr/>
          </p:nvSpPr>
          <p:spPr bwMode="auto">
            <a:xfrm>
              <a:off x="5772157" y="4311684"/>
              <a:ext cx="44451" cy="33339"/>
            </a:xfrm>
            <a:custGeom>
              <a:avLst/>
              <a:gdLst>
                <a:gd name="T0" fmla="*/ 2 w 11"/>
                <a:gd name="T1" fmla="*/ 7 h 8"/>
                <a:gd name="T2" fmla="*/ 0 w 11"/>
                <a:gd name="T3" fmla="*/ 6 h 8"/>
                <a:gd name="T4" fmla="*/ 0 w 11"/>
                <a:gd name="T5" fmla="*/ 6 h 8"/>
                <a:gd name="T6" fmla="*/ 0 w 11"/>
                <a:gd name="T7" fmla="*/ 5 h 8"/>
                <a:gd name="T8" fmla="*/ 10 w 11"/>
                <a:gd name="T9" fmla="*/ 1 h 8"/>
                <a:gd name="T10" fmla="*/ 11 w 11"/>
                <a:gd name="T11" fmla="*/ 0 h 8"/>
                <a:gd name="T12" fmla="*/ 11 w 11"/>
                <a:gd name="T13" fmla="*/ 1 h 8"/>
                <a:gd name="T14" fmla="*/ 2 w 11"/>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2" y="7"/>
                  </a:moveTo>
                  <a:cubicBezTo>
                    <a:pt x="1" y="7"/>
                    <a:pt x="0" y="6"/>
                    <a:pt x="0" y="6"/>
                  </a:cubicBezTo>
                  <a:cubicBezTo>
                    <a:pt x="0" y="6"/>
                    <a:pt x="0" y="6"/>
                    <a:pt x="0" y="6"/>
                  </a:cubicBezTo>
                  <a:cubicBezTo>
                    <a:pt x="0" y="5"/>
                    <a:pt x="0" y="5"/>
                    <a:pt x="0" y="5"/>
                  </a:cubicBezTo>
                  <a:cubicBezTo>
                    <a:pt x="0" y="6"/>
                    <a:pt x="5" y="8"/>
                    <a:pt x="10" y="1"/>
                  </a:cubicBezTo>
                  <a:cubicBezTo>
                    <a:pt x="10" y="0"/>
                    <a:pt x="11" y="0"/>
                    <a:pt x="11" y="0"/>
                  </a:cubicBezTo>
                  <a:cubicBezTo>
                    <a:pt x="11" y="1"/>
                    <a:pt x="11" y="1"/>
                    <a:pt x="11" y="1"/>
                  </a:cubicBezTo>
                  <a:cubicBezTo>
                    <a:pt x="8" y="6"/>
                    <a:pt x="5" y="7"/>
                    <a:pt x="2" y="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ísļîḋè">
              <a:extLst>
                <a:ext uri="{FF2B5EF4-FFF2-40B4-BE49-F238E27FC236}">
                  <a16:creationId xmlns:a16="http://schemas.microsoft.com/office/drawing/2014/main" xmlns="" id="{A48DF1A7-4A55-4CBE-BFA9-38D0B8F0F18F}"/>
                </a:ext>
              </a:extLst>
            </p:cNvPr>
            <p:cNvSpPr/>
            <p:nvPr/>
          </p:nvSpPr>
          <p:spPr bwMode="auto">
            <a:xfrm>
              <a:off x="5775331" y="4349784"/>
              <a:ext cx="38101" cy="44451"/>
            </a:xfrm>
            <a:custGeom>
              <a:avLst/>
              <a:gdLst>
                <a:gd name="T0" fmla="*/ 2 w 9"/>
                <a:gd name="T1" fmla="*/ 11 h 11"/>
                <a:gd name="T2" fmla="*/ 1 w 9"/>
                <a:gd name="T3" fmla="*/ 11 h 11"/>
                <a:gd name="T4" fmla="*/ 0 w 9"/>
                <a:gd name="T5" fmla="*/ 10 h 11"/>
                <a:gd name="T6" fmla="*/ 1 w 9"/>
                <a:gd name="T7" fmla="*/ 10 h 11"/>
                <a:gd name="T8" fmla="*/ 4 w 9"/>
                <a:gd name="T9" fmla="*/ 9 h 11"/>
                <a:gd name="T10" fmla="*/ 9 w 9"/>
                <a:gd name="T11" fmla="*/ 0 h 11"/>
                <a:gd name="T12" fmla="*/ 9 w 9"/>
                <a:gd name="T13" fmla="*/ 0 h 11"/>
                <a:gd name="T14" fmla="*/ 9 w 9"/>
                <a:gd name="T15" fmla="*/ 1 h 11"/>
                <a:gd name="T16" fmla="*/ 4 w 9"/>
                <a:gd name="T17" fmla="*/ 10 h 11"/>
                <a:gd name="T18" fmla="*/ 2 w 9"/>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2" y="11"/>
                  </a:moveTo>
                  <a:cubicBezTo>
                    <a:pt x="1" y="11"/>
                    <a:pt x="1" y="11"/>
                    <a:pt x="1" y="11"/>
                  </a:cubicBezTo>
                  <a:cubicBezTo>
                    <a:pt x="0" y="10"/>
                    <a:pt x="0" y="10"/>
                    <a:pt x="0" y="10"/>
                  </a:cubicBezTo>
                  <a:cubicBezTo>
                    <a:pt x="0" y="10"/>
                    <a:pt x="1" y="10"/>
                    <a:pt x="1" y="10"/>
                  </a:cubicBezTo>
                  <a:cubicBezTo>
                    <a:pt x="1" y="10"/>
                    <a:pt x="2" y="10"/>
                    <a:pt x="4" y="9"/>
                  </a:cubicBezTo>
                  <a:cubicBezTo>
                    <a:pt x="5" y="9"/>
                    <a:pt x="7" y="6"/>
                    <a:pt x="9" y="0"/>
                  </a:cubicBezTo>
                  <a:cubicBezTo>
                    <a:pt x="9" y="0"/>
                    <a:pt x="9" y="0"/>
                    <a:pt x="9" y="0"/>
                  </a:cubicBezTo>
                  <a:cubicBezTo>
                    <a:pt x="9" y="0"/>
                    <a:pt x="9" y="0"/>
                    <a:pt x="9" y="1"/>
                  </a:cubicBezTo>
                  <a:cubicBezTo>
                    <a:pt x="8" y="6"/>
                    <a:pt x="6" y="9"/>
                    <a:pt x="4" y="10"/>
                  </a:cubicBezTo>
                  <a:cubicBezTo>
                    <a:pt x="3" y="11"/>
                    <a:pt x="2" y="11"/>
                    <a:pt x="2" y="11"/>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ïṡlidè">
              <a:extLst>
                <a:ext uri="{FF2B5EF4-FFF2-40B4-BE49-F238E27FC236}">
                  <a16:creationId xmlns:a16="http://schemas.microsoft.com/office/drawing/2014/main" xmlns="" id="{C54A1B69-9374-42D6-9419-42DF01D59DC7}"/>
                </a:ext>
              </a:extLst>
            </p:cNvPr>
            <p:cNvSpPr/>
            <p:nvPr/>
          </p:nvSpPr>
          <p:spPr bwMode="auto">
            <a:xfrm>
              <a:off x="6292857" y="4179919"/>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íŝḷïďê">
              <a:extLst>
                <a:ext uri="{FF2B5EF4-FFF2-40B4-BE49-F238E27FC236}">
                  <a16:creationId xmlns:a16="http://schemas.microsoft.com/office/drawing/2014/main" xmlns="" id="{54F7D1C1-36F1-40AF-AA68-3D70EFD3193B}"/>
                </a:ext>
              </a:extLst>
            </p:cNvPr>
            <p:cNvSpPr/>
            <p:nvPr/>
          </p:nvSpPr>
          <p:spPr bwMode="auto">
            <a:xfrm>
              <a:off x="6507169" y="4179919"/>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íṩľîḑè">
              <a:extLst>
                <a:ext uri="{FF2B5EF4-FFF2-40B4-BE49-F238E27FC236}">
                  <a16:creationId xmlns:a16="http://schemas.microsoft.com/office/drawing/2014/main" xmlns="" id="{A458211D-7E88-49B3-9BC6-103DDCE0C307}"/>
                </a:ext>
              </a:extLst>
            </p:cNvPr>
            <p:cNvSpPr/>
            <p:nvPr/>
          </p:nvSpPr>
          <p:spPr bwMode="auto">
            <a:xfrm>
              <a:off x="6700844" y="4179919"/>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işľiďe">
              <a:extLst>
                <a:ext uri="{FF2B5EF4-FFF2-40B4-BE49-F238E27FC236}">
                  <a16:creationId xmlns:a16="http://schemas.microsoft.com/office/drawing/2014/main" xmlns="" id="{F3B60EE7-9DF4-4710-96D1-0C1F493F0307}"/>
                </a:ext>
              </a:extLst>
            </p:cNvPr>
            <p:cNvSpPr/>
            <p:nvPr/>
          </p:nvSpPr>
          <p:spPr bwMode="auto">
            <a:xfrm>
              <a:off x="6916744" y="4179919"/>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î$ḻïdé">
              <a:extLst>
                <a:ext uri="{FF2B5EF4-FFF2-40B4-BE49-F238E27FC236}">
                  <a16:creationId xmlns:a16="http://schemas.microsoft.com/office/drawing/2014/main" xmlns="" id="{F5CC66C6-93BC-451A-9118-8213587D17A1}"/>
                </a:ext>
              </a:extLst>
            </p:cNvPr>
            <p:cNvSpPr/>
            <p:nvPr/>
          </p:nvSpPr>
          <p:spPr bwMode="auto">
            <a:xfrm>
              <a:off x="7118358" y="4179919"/>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ïśľiḓé">
              <a:extLst>
                <a:ext uri="{FF2B5EF4-FFF2-40B4-BE49-F238E27FC236}">
                  <a16:creationId xmlns:a16="http://schemas.microsoft.com/office/drawing/2014/main" xmlns="" id="{A63E054F-46AE-4A89-B360-603B36648010}"/>
                </a:ext>
              </a:extLst>
            </p:cNvPr>
            <p:cNvSpPr/>
            <p:nvPr/>
          </p:nvSpPr>
          <p:spPr bwMode="auto">
            <a:xfrm>
              <a:off x="6316669" y="4422809"/>
              <a:ext cx="963614" cy="38101"/>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9" name="îṥľiďe">
              <a:extLst>
                <a:ext uri="{FF2B5EF4-FFF2-40B4-BE49-F238E27FC236}">
                  <a16:creationId xmlns:a16="http://schemas.microsoft.com/office/drawing/2014/main" xmlns="" id="{E4D58EBD-9740-49EA-98C2-FBD6259261B8}"/>
                </a:ext>
              </a:extLst>
            </p:cNvPr>
            <p:cNvSpPr/>
            <p:nvPr/>
          </p:nvSpPr>
          <p:spPr bwMode="auto">
            <a:xfrm>
              <a:off x="6316669" y="4518061"/>
              <a:ext cx="963614"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0" name="ïṩḷiḍê">
              <a:extLst>
                <a:ext uri="{FF2B5EF4-FFF2-40B4-BE49-F238E27FC236}">
                  <a16:creationId xmlns:a16="http://schemas.microsoft.com/office/drawing/2014/main" xmlns="" id="{901363CF-8F14-49E6-A071-1175EA6B1DC1}"/>
                </a:ext>
              </a:extLst>
            </p:cNvPr>
            <p:cNvSpPr/>
            <p:nvPr/>
          </p:nvSpPr>
          <p:spPr bwMode="auto">
            <a:xfrm>
              <a:off x="6316669" y="4592673"/>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21" name="ïṣļiḍè">
              <a:extLst>
                <a:ext uri="{FF2B5EF4-FFF2-40B4-BE49-F238E27FC236}">
                  <a16:creationId xmlns:a16="http://schemas.microsoft.com/office/drawing/2014/main" xmlns="" id="{D03CCAB1-3582-4A6B-B6E7-6A45B639EE9C}"/>
                </a:ext>
              </a:extLst>
            </p:cNvPr>
            <p:cNvSpPr/>
            <p:nvPr/>
          </p:nvSpPr>
          <p:spPr bwMode="auto">
            <a:xfrm>
              <a:off x="7643820" y="4378359"/>
              <a:ext cx="800101" cy="1370022"/>
            </a:xfrm>
            <a:custGeom>
              <a:avLst/>
              <a:gdLst>
                <a:gd name="T0" fmla="*/ 46 w 194"/>
                <a:gd name="T1" fmla="*/ 11 h 332"/>
                <a:gd name="T2" fmla="*/ 8 w 194"/>
                <a:gd name="T3" fmla="*/ 178 h 332"/>
                <a:gd name="T4" fmla="*/ 81 w 194"/>
                <a:gd name="T5" fmla="*/ 320 h 332"/>
                <a:gd name="T6" fmla="*/ 52 w 194"/>
                <a:gd name="T7" fmla="*/ 328 h 332"/>
                <a:gd name="T8" fmla="*/ 104 w 194"/>
                <a:gd name="T9" fmla="*/ 328 h 332"/>
                <a:gd name="T10" fmla="*/ 49 w 194"/>
                <a:gd name="T11" fmla="*/ 170 h 332"/>
                <a:gd name="T12" fmla="*/ 85 w 194"/>
                <a:gd name="T13" fmla="*/ 74 h 332"/>
                <a:gd name="T14" fmla="*/ 95 w 194"/>
                <a:gd name="T15" fmla="*/ 196 h 332"/>
                <a:gd name="T16" fmla="*/ 173 w 194"/>
                <a:gd name="T17" fmla="*/ 322 h 332"/>
                <a:gd name="T18" fmla="*/ 155 w 194"/>
                <a:gd name="T19" fmla="*/ 331 h 332"/>
                <a:gd name="T20" fmla="*/ 194 w 194"/>
                <a:gd name="T21" fmla="*/ 328 h 332"/>
                <a:gd name="T22" fmla="*/ 126 w 194"/>
                <a:gd name="T23" fmla="*/ 175 h 332"/>
                <a:gd name="T24" fmla="*/ 159 w 194"/>
                <a:gd name="T25" fmla="*/ 42 h 332"/>
                <a:gd name="T26" fmla="*/ 46 w 194"/>
                <a:gd name="T27" fmla="*/ 1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332">
                  <a:moveTo>
                    <a:pt x="46" y="11"/>
                  </a:moveTo>
                  <a:cubicBezTo>
                    <a:pt x="46" y="11"/>
                    <a:pt x="0" y="117"/>
                    <a:pt x="8" y="178"/>
                  </a:cubicBezTo>
                  <a:cubicBezTo>
                    <a:pt x="15" y="231"/>
                    <a:pt x="81" y="320"/>
                    <a:pt x="81" y="320"/>
                  </a:cubicBezTo>
                  <a:cubicBezTo>
                    <a:pt x="61" y="326"/>
                    <a:pt x="46" y="327"/>
                    <a:pt x="52" y="328"/>
                  </a:cubicBezTo>
                  <a:cubicBezTo>
                    <a:pt x="59" y="330"/>
                    <a:pt x="104" y="328"/>
                    <a:pt x="104" y="328"/>
                  </a:cubicBezTo>
                  <a:cubicBezTo>
                    <a:pt x="104" y="328"/>
                    <a:pt x="38" y="204"/>
                    <a:pt x="49" y="170"/>
                  </a:cubicBezTo>
                  <a:cubicBezTo>
                    <a:pt x="61" y="132"/>
                    <a:pt x="85" y="74"/>
                    <a:pt x="85" y="74"/>
                  </a:cubicBezTo>
                  <a:cubicBezTo>
                    <a:pt x="85" y="74"/>
                    <a:pt x="79" y="173"/>
                    <a:pt x="95" y="196"/>
                  </a:cubicBezTo>
                  <a:cubicBezTo>
                    <a:pt x="111" y="219"/>
                    <a:pt x="184" y="320"/>
                    <a:pt x="173" y="322"/>
                  </a:cubicBezTo>
                  <a:cubicBezTo>
                    <a:pt x="155" y="327"/>
                    <a:pt x="132" y="330"/>
                    <a:pt x="155" y="331"/>
                  </a:cubicBezTo>
                  <a:cubicBezTo>
                    <a:pt x="174" y="332"/>
                    <a:pt x="194" y="328"/>
                    <a:pt x="194" y="328"/>
                  </a:cubicBezTo>
                  <a:cubicBezTo>
                    <a:pt x="194" y="328"/>
                    <a:pt x="132" y="225"/>
                    <a:pt x="126" y="175"/>
                  </a:cubicBezTo>
                  <a:cubicBezTo>
                    <a:pt x="119" y="126"/>
                    <a:pt x="159" y="42"/>
                    <a:pt x="159" y="42"/>
                  </a:cubicBezTo>
                  <a:cubicBezTo>
                    <a:pt x="159" y="42"/>
                    <a:pt x="114" y="0"/>
                    <a:pt x="46" y="1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ïŝľíḓê">
              <a:extLst>
                <a:ext uri="{FF2B5EF4-FFF2-40B4-BE49-F238E27FC236}">
                  <a16:creationId xmlns:a16="http://schemas.microsoft.com/office/drawing/2014/main" xmlns="" id="{608BDEA8-A3AE-4151-84F1-0F9BE7437750}"/>
                </a:ext>
              </a:extLst>
            </p:cNvPr>
            <p:cNvSpPr/>
            <p:nvPr/>
          </p:nvSpPr>
          <p:spPr bwMode="auto">
            <a:xfrm>
              <a:off x="7593021" y="4613311"/>
              <a:ext cx="850901" cy="1060459"/>
            </a:xfrm>
            <a:custGeom>
              <a:avLst/>
              <a:gdLst>
                <a:gd name="T0" fmla="*/ 30 w 206"/>
                <a:gd name="T1" fmla="*/ 0 h 257"/>
                <a:gd name="T2" fmla="*/ 7 w 206"/>
                <a:gd name="T3" fmla="*/ 126 h 257"/>
                <a:gd name="T4" fmla="*/ 82 w 206"/>
                <a:gd name="T5" fmla="*/ 257 h 257"/>
                <a:gd name="T6" fmla="*/ 117 w 206"/>
                <a:gd name="T7" fmla="*/ 252 h 257"/>
                <a:gd name="T8" fmla="*/ 71 w 206"/>
                <a:gd name="T9" fmla="*/ 129 h 257"/>
                <a:gd name="T10" fmla="*/ 89 w 206"/>
                <a:gd name="T11" fmla="*/ 41 h 257"/>
                <a:gd name="T12" fmla="*/ 94 w 206"/>
                <a:gd name="T13" fmla="*/ 140 h 257"/>
                <a:gd name="T14" fmla="*/ 172 w 206"/>
                <a:gd name="T15" fmla="*/ 257 h 257"/>
                <a:gd name="T16" fmla="*/ 206 w 206"/>
                <a:gd name="T17" fmla="*/ 257 h 257"/>
                <a:gd name="T18" fmla="*/ 148 w 206"/>
                <a:gd name="T19" fmla="*/ 118 h 257"/>
                <a:gd name="T20" fmla="*/ 162 w 206"/>
                <a:gd name="T21" fmla="*/ 14 h 257"/>
                <a:gd name="T22" fmla="*/ 30 w 206"/>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257">
                  <a:moveTo>
                    <a:pt x="30" y="0"/>
                  </a:moveTo>
                  <a:cubicBezTo>
                    <a:pt x="30" y="0"/>
                    <a:pt x="0" y="94"/>
                    <a:pt x="7" y="126"/>
                  </a:cubicBezTo>
                  <a:cubicBezTo>
                    <a:pt x="13" y="159"/>
                    <a:pt x="82" y="257"/>
                    <a:pt x="82" y="257"/>
                  </a:cubicBezTo>
                  <a:cubicBezTo>
                    <a:pt x="117" y="252"/>
                    <a:pt x="117" y="252"/>
                    <a:pt x="117" y="252"/>
                  </a:cubicBezTo>
                  <a:cubicBezTo>
                    <a:pt x="117" y="252"/>
                    <a:pt x="73" y="149"/>
                    <a:pt x="71" y="129"/>
                  </a:cubicBezTo>
                  <a:cubicBezTo>
                    <a:pt x="67" y="99"/>
                    <a:pt x="89" y="41"/>
                    <a:pt x="89" y="41"/>
                  </a:cubicBezTo>
                  <a:cubicBezTo>
                    <a:pt x="89" y="41"/>
                    <a:pt x="80" y="112"/>
                    <a:pt x="94" y="140"/>
                  </a:cubicBezTo>
                  <a:cubicBezTo>
                    <a:pt x="108" y="168"/>
                    <a:pt x="172" y="257"/>
                    <a:pt x="172" y="257"/>
                  </a:cubicBezTo>
                  <a:cubicBezTo>
                    <a:pt x="206" y="257"/>
                    <a:pt x="206" y="257"/>
                    <a:pt x="206" y="257"/>
                  </a:cubicBezTo>
                  <a:cubicBezTo>
                    <a:pt x="206" y="257"/>
                    <a:pt x="148" y="127"/>
                    <a:pt x="148" y="118"/>
                  </a:cubicBezTo>
                  <a:cubicBezTo>
                    <a:pt x="147" y="84"/>
                    <a:pt x="162" y="14"/>
                    <a:pt x="162" y="14"/>
                  </a:cubicBezTo>
                  <a:cubicBezTo>
                    <a:pt x="162" y="14"/>
                    <a:pt x="45" y="12"/>
                    <a:pt x="30" y="0"/>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íṩļidé">
              <a:extLst>
                <a:ext uri="{FF2B5EF4-FFF2-40B4-BE49-F238E27FC236}">
                  <a16:creationId xmlns:a16="http://schemas.microsoft.com/office/drawing/2014/main" xmlns="" id="{AF44442E-E901-413C-BCA8-C35CE572FFC3}"/>
                </a:ext>
              </a:extLst>
            </p:cNvPr>
            <p:cNvSpPr/>
            <p:nvPr/>
          </p:nvSpPr>
          <p:spPr bwMode="auto">
            <a:xfrm>
              <a:off x="7672395" y="3808441"/>
              <a:ext cx="784226" cy="900120"/>
            </a:xfrm>
            <a:custGeom>
              <a:avLst/>
              <a:gdLst>
                <a:gd name="T0" fmla="*/ 0 w 190"/>
                <a:gd name="T1" fmla="*/ 206 h 218"/>
                <a:gd name="T2" fmla="*/ 144 w 190"/>
                <a:gd name="T3" fmla="*/ 218 h 218"/>
                <a:gd name="T4" fmla="*/ 173 w 190"/>
                <a:gd name="T5" fmla="*/ 15 h 218"/>
                <a:gd name="T6" fmla="*/ 62 w 190"/>
                <a:gd name="T7" fmla="*/ 10 h 218"/>
                <a:gd name="T8" fmla="*/ 0 w 190"/>
                <a:gd name="T9" fmla="*/ 206 h 218"/>
              </a:gdLst>
              <a:ahLst/>
              <a:cxnLst>
                <a:cxn ang="0">
                  <a:pos x="T0" y="T1"/>
                </a:cxn>
                <a:cxn ang="0">
                  <a:pos x="T2" y="T3"/>
                </a:cxn>
                <a:cxn ang="0">
                  <a:pos x="T4" y="T5"/>
                </a:cxn>
                <a:cxn ang="0">
                  <a:pos x="T6" y="T7"/>
                </a:cxn>
                <a:cxn ang="0">
                  <a:pos x="T8" y="T9"/>
                </a:cxn>
              </a:cxnLst>
              <a:rect l="0" t="0" r="r" b="b"/>
              <a:pathLst>
                <a:path w="190" h="218">
                  <a:moveTo>
                    <a:pt x="0" y="206"/>
                  </a:moveTo>
                  <a:cubicBezTo>
                    <a:pt x="0" y="206"/>
                    <a:pt x="36" y="212"/>
                    <a:pt x="144" y="218"/>
                  </a:cubicBezTo>
                  <a:cubicBezTo>
                    <a:pt x="144" y="218"/>
                    <a:pt x="190" y="26"/>
                    <a:pt x="173" y="15"/>
                  </a:cubicBezTo>
                  <a:cubicBezTo>
                    <a:pt x="157" y="3"/>
                    <a:pt x="76" y="0"/>
                    <a:pt x="62" y="10"/>
                  </a:cubicBezTo>
                  <a:cubicBezTo>
                    <a:pt x="47" y="20"/>
                    <a:pt x="0" y="206"/>
                    <a:pt x="0" y="206"/>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îśḷïde">
              <a:extLst>
                <a:ext uri="{FF2B5EF4-FFF2-40B4-BE49-F238E27FC236}">
                  <a16:creationId xmlns:a16="http://schemas.microsoft.com/office/drawing/2014/main" xmlns="" id="{D661EE14-E4F2-460E-BF70-B664416045C1}"/>
                </a:ext>
              </a:extLst>
            </p:cNvPr>
            <p:cNvSpPr/>
            <p:nvPr/>
          </p:nvSpPr>
          <p:spPr bwMode="auto">
            <a:xfrm>
              <a:off x="7770820" y="4216433"/>
              <a:ext cx="574675" cy="277815"/>
            </a:xfrm>
            <a:custGeom>
              <a:avLst/>
              <a:gdLst>
                <a:gd name="T0" fmla="*/ 0 w 139"/>
                <a:gd name="T1" fmla="*/ 23 h 67"/>
                <a:gd name="T2" fmla="*/ 31 w 139"/>
                <a:gd name="T3" fmla="*/ 31 h 67"/>
                <a:gd name="T4" fmla="*/ 134 w 139"/>
                <a:gd name="T5" fmla="*/ 54 h 67"/>
                <a:gd name="T6" fmla="*/ 139 w 139"/>
                <a:gd name="T7" fmla="*/ 30 h 67"/>
                <a:gd name="T8" fmla="*/ 3 w 139"/>
                <a:gd name="T9" fmla="*/ 0 h 67"/>
                <a:gd name="T10" fmla="*/ 0 w 139"/>
                <a:gd name="T11" fmla="*/ 23 h 67"/>
              </a:gdLst>
              <a:ahLst/>
              <a:cxnLst>
                <a:cxn ang="0">
                  <a:pos x="T0" y="T1"/>
                </a:cxn>
                <a:cxn ang="0">
                  <a:pos x="T2" y="T3"/>
                </a:cxn>
                <a:cxn ang="0">
                  <a:pos x="T4" y="T5"/>
                </a:cxn>
                <a:cxn ang="0">
                  <a:pos x="T6" y="T7"/>
                </a:cxn>
                <a:cxn ang="0">
                  <a:pos x="T8" y="T9"/>
                </a:cxn>
                <a:cxn ang="0">
                  <a:pos x="T10" y="T11"/>
                </a:cxn>
              </a:cxnLst>
              <a:rect l="0" t="0" r="r" b="b"/>
              <a:pathLst>
                <a:path w="139" h="67">
                  <a:moveTo>
                    <a:pt x="0" y="23"/>
                  </a:moveTo>
                  <a:cubicBezTo>
                    <a:pt x="0" y="23"/>
                    <a:pt x="5" y="37"/>
                    <a:pt x="31" y="31"/>
                  </a:cubicBezTo>
                  <a:cubicBezTo>
                    <a:pt x="56" y="25"/>
                    <a:pt x="100" y="67"/>
                    <a:pt x="134" y="54"/>
                  </a:cubicBezTo>
                  <a:cubicBezTo>
                    <a:pt x="139" y="30"/>
                    <a:pt x="139" y="30"/>
                    <a:pt x="139" y="30"/>
                  </a:cubicBezTo>
                  <a:cubicBezTo>
                    <a:pt x="3" y="0"/>
                    <a:pt x="3" y="0"/>
                    <a:pt x="3" y="0"/>
                  </a:cubicBezTo>
                  <a:lnTo>
                    <a:pt x="0" y="23"/>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işḻíḍè">
              <a:extLst>
                <a:ext uri="{FF2B5EF4-FFF2-40B4-BE49-F238E27FC236}">
                  <a16:creationId xmlns:a16="http://schemas.microsoft.com/office/drawing/2014/main" xmlns="" id="{312C9D58-839F-4A6F-A192-33B1EEC8EE90}"/>
                </a:ext>
              </a:extLst>
            </p:cNvPr>
            <p:cNvSpPr/>
            <p:nvPr/>
          </p:nvSpPr>
          <p:spPr bwMode="auto">
            <a:xfrm>
              <a:off x="8089908" y="3536978"/>
              <a:ext cx="165101" cy="300040"/>
            </a:xfrm>
            <a:custGeom>
              <a:avLst/>
              <a:gdLst>
                <a:gd name="T0" fmla="*/ 28 w 40"/>
                <a:gd name="T1" fmla="*/ 71 h 73"/>
                <a:gd name="T2" fmla="*/ 0 w 40"/>
                <a:gd name="T3" fmla="*/ 73 h 73"/>
                <a:gd name="T4" fmla="*/ 7 w 40"/>
                <a:gd name="T5" fmla="*/ 24 h 73"/>
                <a:gd name="T6" fmla="*/ 40 w 40"/>
                <a:gd name="T7" fmla="*/ 0 h 73"/>
                <a:gd name="T8" fmla="*/ 28 w 40"/>
                <a:gd name="T9" fmla="*/ 71 h 73"/>
              </a:gdLst>
              <a:ahLst/>
              <a:cxnLst>
                <a:cxn ang="0">
                  <a:pos x="T0" y="T1"/>
                </a:cxn>
                <a:cxn ang="0">
                  <a:pos x="T2" y="T3"/>
                </a:cxn>
                <a:cxn ang="0">
                  <a:pos x="T4" y="T5"/>
                </a:cxn>
                <a:cxn ang="0">
                  <a:pos x="T6" y="T7"/>
                </a:cxn>
                <a:cxn ang="0">
                  <a:pos x="T8" y="T9"/>
                </a:cxn>
              </a:cxnLst>
              <a:rect l="0" t="0" r="r" b="b"/>
              <a:pathLst>
                <a:path w="40" h="73">
                  <a:moveTo>
                    <a:pt x="28" y="71"/>
                  </a:moveTo>
                  <a:cubicBezTo>
                    <a:pt x="0" y="73"/>
                    <a:pt x="0" y="73"/>
                    <a:pt x="0" y="73"/>
                  </a:cubicBezTo>
                  <a:cubicBezTo>
                    <a:pt x="0" y="73"/>
                    <a:pt x="8" y="40"/>
                    <a:pt x="7" y="24"/>
                  </a:cubicBezTo>
                  <a:cubicBezTo>
                    <a:pt x="6" y="13"/>
                    <a:pt x="40" y="0"/>
                    <a:pt x="40" y="0"/>
                  </a:cubicBezTo>
                  <a:lnTo>
                    <a:pt x="28" y="71"/>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íṩḷiďè">
              <a:extLst>
                <a:ext uri="{FF2B5EF4-FFF2-40B4-BE49-F238E27FC236}">
                  <a16:creationId xmlns:a16="http://schemas.microsoft.com/office/drawing/2014/main" xmlns="" id="{A6BCD143-8BF3-4B3D-AA53-1F26BD02E4BB}"/>
                </a:ext>
              </a:extLst>
            </p:cNvPr>
            <p:cNvSpPr/>
            <p:nvPr/>
          </p:nvSpPr>
          <p:spPr bwMode="auto">
            <a:xfrm>
              <a:off x="8015295" y="3379814"/>
              <a:ext cx="293687" cy="346077"/>
            </a:xfrm>
            <a:custGeom>
              <a:avLst/>
              <a:gdLst>
                <a:gd name="T0" fmla="*/ 31 w 71"/>
                <a:gd name="T1" fmla="*/ 11 h 84"/>
                <a:gd name="T2" fmla="*/ 22 w 71"/>
                <a:gd name="T3" fmla="*/ 72 h 84"/>
                <a:gd name="T4" fmla="*/ 70 w 71"/>
                <a:gd name="T5" fmla="*/ 31 h 84"/>
                <a:gd name="T6" fmla="*/ 31 w 71"/>
                <a:gd name="T7" fmla="*/ 11 h 84"/>
              </a:gdLst>
              <a:ahLst/>
              <a:cxnLst>
                <a:cxn ang="0">
                  <a:pos x="T0" y="T1"/>
                </a:cxn>
                <a:cxn ang="0">
                  <a:pos x="T2" y="T3"/>
                </a:cxn>
                <a:cxn ang="0">
                  <a:pos x="T4" y="T5"/>
                </a:cxn>
                <a:cxn ang="0">
                  <a:pos x="T6" y="T7"/>
                </a:cxn>
              </a:cxnLst>
              <a:rect l="0" t="0" r="r" b="b"/>
              <a:pathLst>
                <a:path w="71" h="84">
                  <a:moveTo>
                    <a:pt x="31" y="11"/>
                  </a:moveTo>
                  <a:cubicBezTo>
                    <a:pt x="31" y="11"/>
                    <a:pt x="0" y="54"/>
                    <a:pt x="22" y="72"/>
                  </a:cubicBezTo>
                  <a:cubicBezTo>
                    <a:pt x="35" y="84"/>
                    <a:pt x="70" y="44"/>
                    <a:pt x="70" y="31"/>
                  </a:cubicBezTo>
                  <a:cubicBezTo>
                    <a:pt x="71" y="18"/>
                    <a:pt x="36" y="0"/>
                    <a:pt x="31" y="1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iṣḷidê">
              <a:extLst>
                <a:ext uri="{FF2B5EF4-FFF2-40B4-BE49-F238E27FC236}">
                  <a16:creationId xmlns:a16="http://schemas.microsoft.com/office/drawing/2014/main" xmlns="" id="{76F878C8-1C66-47FB-A0EE-582BA8154DF5}"/>
                </a:ext>
              </a:extLst>
            </p:cNvPr>
            <p:cNvSpPr/>
            <p:nvPr/>
          </p:nvSpPr>
          <p:spPr bwMode="auto">
            <a:xfrm>
              <a:off x="8172459" y="3548090"/>
              <a:ext cx="15874" cy="20638"/>
            </a:xfrm>
            <a:custGeom>
              <a:avLst/>
              <a:gdLst>
                <a:gd name="T0" fmla="*/ 0 w 4"/>
                <a:gd name="T1" fmla="*/ 2 h 5"/>
                <a:gd name="T2" fmla="*/ 1 w 4"/>
                <a:gd name="T3" fmla="*/ 4 h 5"/>
                <a:gd name="T4" fmla="*/ 4 w 4"/>
                <a:gd name="T5" fmla="*/ 3 h 5"/>
                <a:gd name="T6" fmla="*/ 3 w 4"/>
                <a:gd name="T7" fmla="*/ 1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cubicBezTo>
                    <a:pt x="0" y="3"/>
                    <a:pt x="0" y="4"/>
                    <a:pt x="1" y="4"/>
                  </a:cubicBezTo>
                  <a:cubicBezTo>
                    <a:pt x="2" y="5"/>
                    <a:pt x="3" y="4"/>
                    <a:pt x="4" y="3"/>
                  </a:cubicBezTo>
                  <a:cubicBezTo>
                    <a:pt x="4" y="2"/>
                    <a:pt x="4" y="1"/>
                    <a:pt x="3" y="1"/>
                  </a:cubicBezTo>
                  <a:cubicBezTo>
                    <a:pt x="2" y="0"/>
                    <a:pt x="1" y="1"/>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iśḻîďé">
              <a:extLst>
                <a:ext uri="{FF2B5EF4-FFF2-40B4-BE49-F238E27FC236}">
                  <a16:creationId xmlns:a16="http://schemas.microsoft.com/office/drawing/2014/main" xmlns="" id="{C0336C47-3045-4716-B021-D8D12B93CE28}"/>
                </a:ext>
              </a:extLst>
            </p:cNvPr>
            <p:cNvSpPr/>
            <p:nvPr/>
          </p:nvSpPr>
          <p:spPr bwMode="auto">
            <a:xfrm>
              <a:off x="8101020" y="3524278"/>
              <a:ext cx="22225" cy="20638"/>
            </a:xfrm>
            <a:custGeom>
              <a:avLst/>
              <a:gdLst>
                <a:gd name="T0" fmla="*/ 1 w 5"/>
                <a:gd name="T1" fmla="*/ 1 h 5"/>
                <a:gd name="T2" fmla="*/ 2 w 5"/>
                <a:gd name="T3" fmla="*/ 4 h 5"/>
                <a:gd name="T4" fmla="*/ 4 w 5"/>
                <a:gd name="T5" fmla="*/ 3 h 5"/>
                <a:gd name="T6" fmla="*/ 4 w 5"/>
                <a:gd name="T7" fmla="*/ 0 h 5"/>
                <a:gd name="T8" fmla="*/ 1 w 5"/>
                <a:gd name="T9" fmla="*/ 1 h 5"/>
              </a:gdLst>
              <a:ahLst/>
              <a:cxnLst>
                <a:cxn ang="0">
                  <a:pos x="T0" y="T1"/>
                </a:cxn>
                <a:cxn ang="0">
                  <a:pos x="T2" y="T3"/>
                </a:cxn>
                <a:cxn ang="0">
                  <a:pos x="T4" y="T5"/>
                </a:cxn>
                <a:cxn ang="0">
                  <a:pos x="T6" y="T7"/>
                </a:cxn>
                <a:cxn ang="0">
                  <a:pos x="T8" y="T9"/>
                </a:cxn>
              </a:cxnLst>
              <a:rect l="0" t="0" r="r" b="b"/>
              <a:pathLst>
                <a:path w="5" h="5">
                  <a:moveTo>
                    <a:pt x="1" y="1"/>
                  </a:moveTo>
                  <a:cubicBezTo>
                    <a:pt x="0" y="2"/>
                    <a:pt x="1" y="4"/>
                    <a:pt x="2" y="4"/>
                  </a:cubicBezTo>
                  <a:cubicBezTo>
                    <a:pt x="3" y="5"/>
                    <a:pt x="4" y="4"/>
                    <a:pt x="4" y="3"/>
                  </a:cubicBezTo>
                  <a:cubicBezTo>
                    <a:pt x="5" y="2"/>
                    <a:pt x="5" y="1"/>
                    <a:pt x="4" y="0"/>
                  </a:cubicBezTo>
                  <a:cubicBezTo>
                    <a:pt x="3" y="0"/>
                    <a:pt x="1" y="0"/>
                    <a:pt x="1"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îŝľiḍe">
              <a:extLst>
                <a:ext uri="{FF2B5EF4-FFF2-40B4-BE49-F238E27FC236}">
                  <a16:creationId xmlns:a16="http://schemas.microsoft.com/office/drawing/2014/main" xmlns="" id="{D178715A-13E2-4F23-B601-78BC7141C50B}"/>
                </a:ext>
              </a:extLst>
            </p:cNvPr>
            <p:cNvSpPr/>
            <p:nvPr/>
          </p:nvSpPr>
          <p:spPr bwMode="auto">
            <a:xfrm>
              <a:off x="8101020" y="3643341"/>
              <a:ext cx="133350" cy="131763"/>
            </a:xfrm>
            <a:custGeom>
              <a:avLst/>
              <a:gdLst>
                <a:gd name="T0" fmla="*/ 4 w 32"/>
                <a:gd name="T1" fmla="*/ 10 h 32"/>
                <a:gd name="T2" fmla="*/ 32 w 32"/>
                <a:gd name="T3" fmla="*/ 0 h 32"/>
                <a:gd name="T4" fmla="*/ 23 w 32"/>
                <a:gd name="T5" fmla="*/ 23 h 32"/>
                <a:gd name="T6" fmla="*/ 0 w 32"/>
                <a:gd name="T7" fmla="*/ 31 h 32"/>
                <a:gd name="T8" fmla="*/ 4 w 32"/>
                <a:gd name="T9" fmla="*/ 10 h 32"/>
              </a:gdLst>
              <a:ahLst/>
              <a:cxnLst>
                <a:cxn ang="0">
                  <a:pos x="T0" y="T1"/>
                </a:cxn>
                <a:cxn ang="0">
                  <a:pos x="T2" y="T3"/>
                </a:cxn>
                <a:cxn ang="0">
                  <a:pos x="T4" y="T5"/>
                </a:cxn>
                <a:cxn ang="0">
                  <a:pos x="T6" y="T7"/>
                </a:cxn>
                <a:cxn ang="0">
                  <a:pos x="T8" y="T9"/>
                </a:cxn>
              </a:cxnLst>
              <a:rect l="0" t="0" r="r" b="b"/>
              <a:pathLst>
                <a:path w="32" h="32">
                  <a:moveTo>
                    <a:pt x="4" y="10"/>
                  </a:moveTo>
                  <a:cubicBezTo>
                    <a:pt x="4" y="10"/>
                    <a:pt x="20" y="13"/>
                    <a:pt x="32" y="0"/>
                  </a:cubicBezTo>
                  <a:cubicBezTo>
                    <a:pt x="32" y="0"/>
                    <a:pt x="32" y="14"/>
                    <a:pt x="23" y="23"/>
                  </a:cubicBezTo>
                  <a:cubicBezTo>
                    <a:pt x="15" y="32"/>
                    <a:pt x="0" y="31"/>
                    <a:pt x="0" y="31"/>
                  </a:cubicBezTo>
                  <a:cubicBezTo>
                    <a:pt x="0" y="31"/>
                    <a:pt x="4" y="16"/>
                    <a:pt x="4" y="10"/>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isļîdé">
              <a:extLst>
                <a:ext uri="{FF2B5EF4-FFF2-40B4-BE49-F238E27FC236}">
                  <a16:creationId xmlns:a16="http://schemas.microsoft.com/office/drawing/2014/main" xmlns="" id="{3B78E08B-9666-4D3C-973A-5D12DD10005E}"/>
                </a:ext>
              </a:extLst>
            </p:cNvPr>
            <p:cNvSpPr/>
            <p:nvPr/>
          </p:nvSpPr>
          <p:spPr bwMode="auto">
            <a:xfrm>
              <a:off x="8172459" y="3581427"/>
              <a:ext cx="33338" cy="38101"/>
            </a:xfrm>
            <a:custGeom>
              <a:avLst/>
              <a:gdLst>
                <a:gd name="T0" fmla="*/ 1 w 8"/>
                <a:gd name="T1" fmla="*/ 3 h 9"/>
                <a:gd name="T2" fmla="*/ 2 w 8"/>
                <a:gd name="T3" fmla="*/ 8 h 9"/>
                <a:gd name="T4" fmla="*/ 7 w 8"/>
                <a:gd name="T5" fmla="*/ 6 h 9"/>
                <a:gd name="T6" fmla="*/ 6 w 8"/>
                <a:gd name="T7" fmla="*/ 1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5"/>
                    <a:pt x="1" y="7"/>
                    <a:pt x="2" y="8"/>
                  </a:cubicBezTo>
                  <a:cubicBezTo>
                    <a:pt x="4" y="9"/>
                    <a:pt x="6" y="8"/>
                    <a:pt x="7" y="6"/>
                  </a:cubicBezTo>
                  <a:cubicBezTo>
                    <a:pt x="8" y="4"/>
                    <a:pt x="7"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íṣľïďe">
              <a:extLst>
                <a:ext uri="{FF2B5EF4-FFF2-40B4-BE49-F238E27FC236}">
                  <a16:creationId xmlns:a16="http://schemas.microsoft.com/office/drawing/2014/main" xmlns="" id="{F9B42D64-F9CD-4515-AF8B-1C00868FFF9C}"/>
                </a:ext>
              </a:extLst>
            </p:cNvPr>
            <p:cNvSpPr/>
            <p:nvPr/>
          </p:nvSpPr>
          <p:spPr bwMode="auto">
            <a:xfrm>
              <a:off x="8180396" y="3519514"/>
              <a:ext cx="36513" cy="28575"/>
            </a:xfrm>
            <a:custGeom>
              <a:avLst/>
              <a:gdLst>
                <a:gd name="T0" fmla="*/ 1 w 9"/>
                <a:gd name="T1" fmla="*/ 2 h 7"/>
                <a:gd name="T2" fmla="*/ 5 w 9"/>
                <a:gd name="T3" fmla="*/ 4 h 7"/>
                <a:gd name="T4" fmla="*/ 9 w 9"/>
                <a:gd name="T5" fmla="*/ 6 h 7"/>
                <a:gd name="T6" fmla="*/ 6 w 9"/>
                <a:gd name="T7" fmla="*/ 1 h 7"/>
                <a:gd name="T8" fmla="*/ 1 w 9"/>
                <a:gd name="T9" fmla="*/ 2 h 7"/>
              </a:gdLst>
              <a:ahLst/>
              <a:cxnLst>
                <a:cxn ang="0">
                  <a:pos x="T0" y="T1"/>
                </a:cxn>
                <a:cxn ang="0">
                  <a:pos x="T2" y="T3"/>
                </a:cxn>
                <a:cxn ang="0">
                  <a:pos x="T4" y="T5"/>
                </a:cxn>
                <a:cxn ang="0">
                  <a:pos x="T6" y="T7"/>
                </a:cxn>
                <a:cxn ang="0">
                  <a:pos x="T8" y="T9"/>
                </a:cxn>
              </a:cxnLst>
              <a:rect l="0" t="0" r="r" b="b"/>
              <a:pathLst>
                <a:path w="9" h="7">
                  <a:moveTo>
                    <a:pt x="1" y="2"/>
                  </a:moveTo>
                  <a:cubicBezTo>
                    <a:pt x="0" y="4"/>
                    <a:pt x="2" y="3"/>
                    <a:pt x="5" y="4"/>
                  </a:cubicBezTo>
                  <a:cubicBezTo>
                    <a:pt x="7" y="5"/>
                    <a:pt x="8" y="7"/>
                    <a:pt x="9" y="6"/>
                  </a:cubicBezTo>
                  <a:cubicBezTo>
                    <a:pt x="9" y="4"/>
                    <a:pt x="8" y="2"/>
                    <a:pt x="6" y="1"/>
                  </a:cubicBezTo>
                  <a:cubicBezTo>
                    <a:pt x="4" y="0"/>
                    <a:pt x="1" y="0"/>
                    <a:pt x="1"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i$ļidè">
              <a:extLst>
                <a:ext uri="{FF2B5EF4-FFF2-40B4-BE49-F238E27FC236}">
                  <a16:creationId xmlns:a16="http://schemas.microsoft.com/office/drawing/2014/main" xmlns="" id="{B023EFB1-400E-488F-B3D4-60EED5735B58}"/>
                </a:ext>
              </a:extLst>
            </p:cNvPr>
            <p:cNvSpPr/>
            <p:nvPr/>
          </p:nvSpPr>
          <p:spPr bwMode="auto">
            <a:xfrm>
              <a:off x="8105784" y="3483003"/>
              <a:ext cx="41275" cy="33339"/>
            </a:xfrm>
            <a:custGeom>
              <a:avLst/>
              <a:gdLst>
                <a:gd name="T0" fmla="*/ 1 w 10"/>
                <a:gd name="T1" fmla="*/ 3 h 8"/>
                <a:gd name="T2" fmla="*/ 5 w 10"/>
                <a:gd name="T3" fmla="*/ 4 h 8"/>
                <a:gd name="T4" fmla="*/ 9 w 10"/>
                <a:gd name="T5" fmla="*/ 6 h 8"/>
                <a:gd name="T6" fmla="*/ 7 w 10"/>
                <a:gd name="T7" fmla="*/ 1 h 8"/>
                <a:gd name="T8" fmla="*/ 1 w 10"/>
                <a:gd name="T9" fmla="*/ 3 h 8"/>
              </a:gdLst>
              <a:ahLst/>
              <a:cxnLst>
                <a:cxn ang="0">
                  <a:pos x="T0" y="T1"/>
                </a:cxn>
                <a:cxn ang="0">
                  <a:pos x="T2" y="T3"/>
                </a:cxn>
                <a:cxn ang="0">
                  <a:pos x="T4" y="T5"/>
                </a:cxn>
                <a:cxn ang="0">
                  <a:pos x="T6" y="T7"/>
                </a:cxn>
                <a:cxn ang="0">
                  <a:pos x="T8" y="T9"/>
                </a:cxn>
              </a:cxnLst>
              <a:rect l="0" t="0" r="r" b="b"/>
              <a:pathLst>
                <a:path w="10" h="8">
                  <a:moveTo>
                    <a:pt x="1" y="3"/>
                  </a:moveTo>
                  <a:cubicBezTo>
                    <a:pt x="0" y="4"/>
                    <a:pt x="3" y="3"/>
                    <a:pt x="5" y="4"/>
                  </a:cubicBezTo>
                  <a:cubicBezTo>
                    <a:pt x="7" y="6"/>
                    <a:pt x="8" y="8"/>
                    <a:pt x="9" y="6"/>
                  </a:cubicBezTo>
                  <a:cubicBezTo>
                    <a:pt x="10" y="5"/>
                    <a:pt x="9" y="3"/>
                    <a:pt x="7" y="1"/>
                  </a:cubicBezTo>
                  <a:cubicBezTo>
                    <a:pt x="5" y="0"/>
                    <a:pt x="2" y="1"/>
                    <a:pt x="1"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ïṥlîḑê">
              <a:extLst>
                <a:ext uri="{FF2B5EF4-FFF2-40B4-BE49-F238E27FC236}">
                  <a16:creationId xmlns:a16="http://schemas.microsoft.com/office/drawing/2014/main" xmlns="" id="{3C531369-BB6F-4A0E-804B-E54136364DCE}"/>
                </a:ext>
              </a:extLst>
            </p:cNvPr>
            <p:cNvSpPr/>
            <p:nvPr/>
          </p:nvSpPr>
          <p:spPr bwMode="auto">
            <a:xfrm>
              <a:off x="8077208" y="3544915"/>
              <a:ext cx="36513" cy="36513"/>
            </a:xfrm>
            <a:custGeom>
              <a:avLst/>
              <a:gdLst>
                <a:gd name="T0" fmla="*/ 1 w 9"/>
                <a:gd name="T1" fmla="*/ 3 h 9"/>
                <a:gd name="T2" fmla="*/ 3 w 9"/>
                <a:gd name="T3" fmla="*/ 8 h 9"/>
                <a:gd name="T4" fmla="*/ 8 w 9"/>
                <a:gd name="T5" fmla="*/ 6 h 9"/>
                <a:gd name="T6" fmla="*/ 6 w 9"/>
                <a:gd name="T7" fmla="*/ 1 h 9"/>
                <a:gd name="T8" fmla="*/ 1 w 9"/>
                <a:gd name="T9" fmla="*/ 3 h 9"/>
              </a:gdLst>
              <a:ahLst/>
              <a:cxnLst>
                <a:cxn ang="0">
                  <a:pos x="T0" y="T1"/>
                </a:cxn>
                <a:cxn ang="0">
                  <a:pos x="T2" y="T3"/>
                </a:cxn>
                <a:cxn ang="0">
                  <a:pos x="T4" y="T5"/>
                </a:cxn>
                <a:cxn ang="0">
                  <a:pos x="T6" y="T7"/>
                </a:cxn>
                <a:cxn ang="0">
                  <a:pos x="T8" y="T9"/>
                </a:cxn>
              </a:cxnLst>
              <a:rect l="0" t="0" r="r" b="b"/>
              <a:pathLst>
                <a:path w="9" h="9">
                  <a:moveTo>
                    <a:pt x="1" y="3"/>
                  </a:moveTo>
                  <a:cubicBezTo>
                    <a:pt x="0" y="5"/>
                    <a:pt x="1" y="7"/>
                    <a:pt x="3" y="8"/>
                  </a:cubicBezTo>
                  <a:cubicBezTo>
                    <a:pt x="5" y="9"/>
                    <a:pt x="7" y="8"/>
                    <a:pt x="8" y="6"/>
                  </a:cubicBezTo>
                  <a:cubicBezTo>
                    <a:pt x="9" y="4"/>
                    <a:pt x="8"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iṩ1íďé">
              <a:extLst>
                <a:ext uri="{FF2B5EF4-FFF2-40B4-BE49-F238E27FC236}">
                  <a16:creationId xmlns:a16="http://schemas.microsoft.com/office/drawing/2014/main" xmlns="" id="{BE88170C-F590-455F-A7DC-9893E35BDA3F}"/>
                </a:ext>
              </a:extLst>
            </p:cNvPr>
            <p:cNvSpPr/>
            <p:nvPr/>
          </p:nvSpPr>
          <p:spPr bwMode="auto">
            <a:xfrm>
              <a:off x="8118484" y="3544915"/>
              <a:ext cx="25400" cy="41275"/>
            </a:xfrm>
            <a:custGeom>
              <a:avLst/>
              <a:gdLst>
                <a:gd name="T0" fmla="*/ 0 w 6"/>
                <a:gd name="T1" fmla="*/ 10 h 10"/>
                <a:gd name="T2" fmla="*/ 0 w 6"/>
                <a:gd name="T3" fmla="*/ 9 h 10"/>
                <a:gd name="T4" fmla="*/ 0 w 6"/>
                <a:gd name="T5" fmla="*/ 9 h 10"/>
                <a:gd name="T6" fmla="*/ 5 w 6"/>
                <a:gd name="T7" fmla="*/ 1 h 10"/>
                <a:gd name="T8" fmla="*/ 6 w 6"/>
                <a:gd name="T9" fmla="*/ 1 h 10"/>
                <a:gd name="T10" fmla="*/ 6 w 6"/>
                <a:gd name="T11" fmla="*/ 1 h 10"/>
                <a:gd name="T12" fmla="*/ 1 w 6"/>
                <a:gd name="T13" fmla="*/ 9 h 10"/>
                <a:gd name="T14" fmla="*/ 6 w 6"/>
                <a:gd name="T15" fmla="*/ 5 h 10"/>
                <a:gd name="T16" fmla="*/ 6 w 6"/>
                <a:gd name="T17" fmla="*/ 5 h 10"/>
                <a:gd name="T18" fmla="*/ 6 w 6"/>
                <a:gd name="T19" fmla="*/ 6 h 10"/>
                <a:gd name="T20" fmla="*/ 0 w 6"/>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0">
                  <a:moveTo>
                    <a:pt x="0" y="10"/>
                  </a:moveTo>
                  <a:cubicBezTo>
                    <a:pt x="0" y="10"/>
                    <a:pt x="0" y="9"/>
                    <a:pt x="0" y="9"/>
                  </a:cubicBezTo>
                  <a:cubicBezTo>
                    <a:pt x="0" y="9"/>
                    <a:pt x="0" y="9"/>
                    <a:pt x="0" y="9"/>
                  </a:cubicBezTo>
                  <a:cubicBezTo>
                    <a:pt x="0" y="8"/>
                    <a:pt x="3" y="4"/>
                    <a:pt x="5" y="1"/>
                  </a:cubicBezTo>
                  <a:cubicBezTo>
                    <a:pt x="5" y="0"/>
                    <a:pt x="6" y="0"/>
                    <a:pt x="6" y="1"/>
                  </a:cubicBezTo>
                  <a:cubicBezTo>
                    <a:pt x="6" y="1"/>
                    <a:pt x="6" y="1"/>
                    <a:pt x="6" y="1"/>
                  </a:cubicBezTo>
                  <a:cubicBezTo>
                    <a:pt x="4" y="4"/>
                    <a:pt x="1" y="7"/>
                    <a:pt x="1" y="9"/>
                  </a:cubicBezTo>
                  <a:cubicBezTo>
                    <a:pt x="2" y="8"/>
                    <a:pt x="4" y="7"/>
                    <a:pt x="6" y="5"/>
                  </a:cubicBezTo>
                  <a:cubicBezTo>
                    <a:pt x="6" y="5"/>
                    <a:pt x="6" y="5"/>
                    <a:pt x="6" y="5"/>
                  </a:cubicBezTo>
                  <a:cubicBezTo>
                    <a:pt x="6" y="6"/>
                    <a:pt x="6" y="6"/>
                    <a:pt x="6" y="6"/>
                  </a:cubicBezTo>
                  <a:cubicBezTo>
                    <a:pt x="2" y="9"/>
                    <a:pt x="1" y="10"/>
                    <a:pt x="0"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i$1îdé">
              <a:extLst>
                <a:ext uri="{FF2B5EF4-FFF2-40B4-BE49-F238E27FC236}">
                  <a16:creationId xmlns:a16="http://schemas.microsoft.com/office/drawing/2014/main" xmlns="" id="{0A596BA9-5825-424C-B575-BD92CE047472}"/>
                </a:ext>
              </a:extLst>
            </p:cNvPr>
            <p:cNvSpPr/>
            <p:nvPr/>
          </p:nvSpPr>
          <p:spPr bwMode="auto">
            <a:xfrm>
              <a:off x="8015295" y="3341713"/>
              <a:ext cx="363539" cy="392116"/>
            </a:xfrm>
            <a:custGeom>
              <a:avLst/>
              <a:gdLst>
                <a:gd name="T0" fmla="*/ 19 w 88"/>
                <a:gd name="T1" fmla="*/ 63 h 95"/>
                <a:gd name="T2" fmla="*/ 29 w 88"/>
                <a:gd name="T3" fmla="*/ 61 h 95"/>
                <a:gd name="T4" fmla="*/ 45 w 88"/>
                <a:gd name="T5" fmla="*/ 71 h 95"/>
                <a:gd name="T6" fmla="*/ 67 w 88"/>
                <a:gd name="T7" fmla="*/ 39 h 95"/>
                <a:gd name="T8" fmla="*/ 31 w 88"/>
                <a:gd name="T9" fmla="*/ 22 h 95"/>
                <a:gd name="T10" fmla="*/ 67 w 88"/>
                <a:gd name="T11" fmla="*/ 7 h 95"/>
                <a:gd name="T12" fmla="*/ 76 w 88"/>
                <a:gd name="T13" fmla="*/ 30 h 95"/>
                <a:gd name="T14" fmla="*/ 66 w 88"/>
                <a:gd name="T15" fmla="*/ 58 h 95"/>
                <a:gd name="T16" fmla="*/ 26 w 88"/>
                <a:gd name="T17" fmla="*/ 90 h 95"/>
                <a:gd name="T18" fmla="*/ 15 w 88"/>
                <a:gd name="T19" fmla="*/ 55 h 95"/>
                <a:gd name="T20" fmla="*/ 19 w 88"/>
                <a:gd name="T2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5">
                  <a:moveTo>
                    <a:pt x="19" y="63"/>
                  </a:moveTo>
                  <a:cubicBezTo>
                    <a:pt x="19" y="63"/>
                    <a:pt x="23" y="57"/>
                    <a:pt x="29" y="61"/>
                  </a:cubicBezTo>
                  <a:cubicBezTo>
                    <a:pt x="35" y="65"/>
                    <a:pt x="31" y="75"/>
                    <a:pt x="45" y="71"/>
                  </a:cubicBezTo>
                  <a:cubicBezTo>
                    <a:pt x="60" y="68"/>
                    <a:pt x="65" y="40"/>
                    <a:pt x="67" y="39"/>
                  </a:cubicBezTo>
                  <a:cubicBezTo>
                    <a:pt x="70" y="37"/>
                    <a:pt x="29" y="33"/>
                    <a:pt x="31" y="22"/>
                  </a:cubicBezTo>
                  <a:cubicBezTo>
                    <a:pt x="33" y="7"/>
                    <a:pt x="49" y="0"/>
                    <a:pt x="67" y="7"/>
                  </a:cubicBezTo>
                  <a:cubicBezTo>
                    <a:pt x="83" y="13"/>
                    <a:pt x="63" y="15"/>
                    <a:pt x="76" y="30"/>
                  </a:cubicBezTo>
                  <a:cubicBezTo>
                    <a:pt x="88" y="45"/>
                    <a:pt x="76" y="51"/>
                    <a:pt x="66" y="58"/>
                  </a:cubicBezTo>
                  <a:cubicBezTo>
                    <a:pt x="56" y="65"/>
                    <a:pt x="50" y="95"/>
                    <a:pt x="26" y="90"/>
                  </a:cubicBezTo>
                  <a:cubicBezTo>
                    <a:pt x="0" y="84"/>
                    <a:pt x="14" y="54"/>
                    <a:pt x="15" y="55"/>
                  </a:cubicBezTo>
                  <a:cubicBezTo>
                    <a:pt x="16" y="56"/>
                    <a:pt x="15" y="66"/>
                    <a:pt x="19" y="6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ïṩļíḓè">
              <a:extLst>
                <a:ext uri="{FF2B5EF4-FFF2-40B4-BE49-F238E27FC236}">
                  <a16:creationId xmlns:a16="http://schemas.microsoft.com/office/drawing/2014/main" xmlns="" id="{2FDDE8A9-999A-44F2-894B-DEE5377805DC}"/>
                </a:ext>
              </a:extLst>
            </p:cNvPr>
            <p:cNvSpPr/>
            <p:nvPr/>
          </p:nvSpPr>
          <p:spPr bwMode="auto">
            <a:xfrm>
              <a:off x="8237545" y="3454426"/>
              <a:ext cx="87313" cy="131763"/>
            </a:xfrm>
            <a:custGeom>
              <a:avLst/>
              <a:gdLst>
                <a:gd name="T0" fmla="*/ 0 w 21"/>
                <a:gd name="T1" fmla="*/ 6 h 32"/>
                <a:gd name="T2" fmla="*/ 5 w 21"/>
                <a:gd name="T3" fmla="*/ 12 h 32"/>
                <a:gd name="T4" fmla="*/ 10 w 21"/>
                <a:gd name="T5" fmla="*/ 29 h 32"/>
                <a:gd name="T6" fmla="*/ 17 w 21"/>
                <a:gd name="T7" fmla="*/ 10 h 32"/>
                <a:gd name="T8" fmla="*/ 0 w 21"/>
                <a:gd name="T9" fmla="*/ 6 h 32"/>
              </a:gdLst>
              <a:ahLst/>
              <a:cxnLst>
                <a:cxn ang="0">
                  <a:pos x="T0" y="T1"/>
                </a:cxn>
                <a:cxn ang="0">
                  <a:pos x="T2" y="T3"/>
                </a:cxn>
                <a:cxn ang="0">
                  <a:pos x="T4" y="T5"/>
                </a:cxn>
                <a:cxn ang="0">
                  <a:pos x="T6" y="T7"/>
                </a:cxn>
                <a:cxn ang="0">
                  <a:pos x="T8" y="T9"/>
                </a:cxn>
              </a:cxnLst>
              <a:rect l="0" t="0" r="r" b="b"/>
              <a:pathLst>
                <a:path w="21" h="32">
                  <a:moveTo>
                    <a:pt x="0" y="6"/>
                  </a:moveTo>
                  <a:cubicBezTo>
                    <a:pt x="0" y="6"/>
                    <a:pt x="4" y="7"/>
                    <a:pt x="5" y="12"/>
                  </a:cubicBezTo>
                  <a:cubicBezTo>
                    <a:pt x="7" y="17"/>
                    <a:pt x="2" y="32"/>
                    <a:pt x="10" y="29"/>
                  </a:cubicBezTo>
                  <a:cubicBezTo>
                    <a:pt x="18" y="26"/>
                    <a:pt x="21" y="13"/>
                    <a:pt x="17" y="10"/>
                  </a:cubicBezTo>
                  <a:cubicBezTo>
                    <a:pt x="13" y="7"/>
                    <a:pt x="2" y="0"/>
                    <a:pt x="0" y="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î$ľîḍé">
              <a:extLst>
                <a:ext uri="{FF2B5EF4-FFF2-40B4-BE49-F238E27FC236}">
                  <a16:creationId xmlns:a16="http://schemas.microsoft.com/office/drawing/2014/main" xmlns="" id="{06889B02-11A0-4CFA-9666-2E63B18CA3A7}"/>
                </a:ext>
              </a:extLst>
            </p:cNvPr>
            <p:cNvSpPr/>
            <p:nvPr/>
          </p:nvSpPr>
          <p:spPr bwMode="auto">
            <a:xfrm>
              <a:off x="8247071" y="3557615"/>
              <a:ext cx="73025" cy="90488"/>
            </a:xfrm>
            <a:custGeom>
              <a:avLst/>
              <a:gdLst>
                <a:gd name="T0" fmla="*/ 6 w 18"/>
                <a:gd name="T1" fmla="*/ 8 h 22"/>
                <a:gd name="T2" fmla="*/ 18 w 18"/>
                <a:gd name="T3" fmla="*/ 7 h 22"/>
                <a:gd name="T4" fmla="*/ 3 w 18"/>
                <a:gd name="T5" fmla="*/ 18 h 22"/>
                <a:gd name="T6" fmla="*/ 6 w 18"/>
                <a:gd name="T7" fmla="*/ 8 h 22"/>
              </a:gdLst>
              <a:ahLst/>
              <a:cxnLst>
                <a:cxn ang="0">
                  <a:pos x="T0" y="T1"/>
                </a:cxn>
                <a:cxn ang="0">
                  <a:pos x="T2" y="T3"/>
                </a:cxn>
                <a:cxn ang="0">
                  <a:pos x="T4" y="T5"/>
                </a:cxn>
                <a:cxn ang="0">
                  <a:pos x="T6" y="T7"/>
                </a:cxn>
              </a:cxnLst>
              <a:rect l="0" t="0" r="r" b="b"/>
              <a:pathLst>
                <a:path w="18" h="22">
                  <a:moveTo>
                    <a:pt x="6" y="8"/>
                  </a:moveTo>
                  <a:cubicBezTo>
                    <a:pt x="6" y="8"/>
                    <a:pt x="17" y="0"/>
                    <a:pt x="18" y="7"/>
                  </a:cubicBezTo>
                  <a:cubicBezTo>
                    <a:pt x="18" y="14"/>
                    <a:pt x="6" y="22"/>
                    <a:pt x="3" y="18"/>
                  </a:cubicBezTo>
                  <a:cubicBezTo>
                    <a:pt x="0" y="13"/>
                    <a:pt x="6" y="8"/>
                    <a:pt x="6" y="8"/>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ïṡļïḍê">
              <a:extLst>
                <a:ext uri="{FF2B5EF4-FFF2-40B4-BE49-F238E27FC236}">
                  <a16:creationId xmlns:a16="http://schemas.microsoft.com/office/drawing/2014/main" xmlns="" id="{B4AFA120-D072-44DD-85EB-4C82DC45C0CA}"/>
                </a:ext>
              </a:extLst>
            </p:cNvPr>
            <p:cNvSpPr/>
            <p:nvPr/>
          </p:nvSpPr>
          <p:spPr bwMode="auto">
            <a:xfrm>
              <a:off x="8267709" y="3586190"/>
              <a:ext cx="36513" cy="33339"/>
            </a:xfrm>
            <a:custGeom>
              <a:avLst/>
              <a:gdLst>
                <a:gd name="T0" fmla="*/ 0 w 9"/>
                <a:gd name="T1" fmla="*/ 8 h 8"/>
                <a:gd name="T2" fmla="*/ 0 w 9"/>
                <a:gd name="T3" fmla="*/ 8 h 8"/>
                <a:gd name="T4" fmla="*/ 0 w 9"/>
                <a:gd name="T5" fmla="*/ 8 h 8"/>
                <a:gd name="T6" fmla="*/ 5 w 9"/>
                <a:gd name="T7" fmla="*/ 1 h 8"/>
                <a:gd name="T8" fmla="*/ 9 w 9"/>
                <a:gd name="T9" fmla="*/ 1 h 8"/>
                <a:gd name="T10" fmla="*/ 9 w 9"/>
                <a:gd name="T11" fmla="*/ 2 h 8"/>
                <a:gd name="T12" fmla="*/ 8 w 9"/>
                <a:gd name="T13" fmla="*/ 2 h 8"/>
                <a:gd name="T14" fmla="*/ 5 w 9"/>
                <a:gd name="T15" fmla="*/ 2 h 8"/>
                <a:gd name="T16" fmla="*/ 1 w 9"/>
                <a:gd name="T17" fmla="*/ 8 h 8"/>
                <a:gd name="T18" fmla="*/ 0 w 9"/>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0" y="8"/>
                  </a:moveTo>
                  <a:cubicBezTo>
                    <a:pt x="0" y="8"/>
                    <a:pt x="0" y="8"/>
                    <a:pt x="0" y="8"/>
                  </a:cubicBezTo>
                  <a:cubicBezTo>
                    <a:pt x="0" y="8"/>
                    <a:pt x="0" y="8"/>
                    <a:pt x="0" y="8"/>
                  </a:cubicBezTo>
                  <a:cubicBezTo>
                    <a:pt x="1" y="4"/>
                    <a:pt x="3" y="2"/>
                    <a:pt x="5" y="1"/>
                  </a:cubicBezTo>
                  <a:cubicBezTo>
                    <a:pt x="7" y="0"/>
                    <a:pt x="9" y="1"/>
                    <a:pt x="9" y="1"/>
                  </a:cubicBezTo>
                  <a:cubicBezTo>
                    <a:pt x="9" y="1"/>
                    <a:pt x="9" y="1"/>
                    <a:pt x="9" y="2"/>
                  </a:cubicBezTo>
                  <a:cubicBezTo>
                    <a:pt x="9" y="2"/>
                    <a:pt x="8" y="2"/>
                    <a:pt x="8" y="2"/>
                  </a:cubicBezTo>
                  <a:cubicBezTo>
                    <a:pt x="8" y="2"/>
                    <a:pt x="7" y="1"/>
                    <a:pt x="5" y="2"/>
                  </a:cubicBezTo>
                  <a:cubicBezTo>
                    <a:pt x="3" y="2"/>
                    <a:pt x="2" y="4"/>
                    <a:pt x="1" y="8"/>
                  </a:cubicBezTo>
                  <a:cubicBezTo>
                    <a:pt x="1" y="8"/>
                    <a:pt x="0" y="8"/>
                    <a:pt x="0" y="8"/>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ïṡľîḍé">
              <a:extLst>
                <a:ext uri="{FF2B5EF4-FFF2-40B4-BE49-F238E27FC236}">
                  <a16:creationId xmlns:a16="http://schemas.microsoft.com/office/drawing/2014/main" xmlns="" id="{1CD8444A-4D7A-4DC9-9272-90DA65EAD135}"/>
                </a:ext>
              </a:extLst>
            </p:cNvPr>
            <p:cNvSpPr/>
            <p:nvPr/>
          </p:nvSpPr>
          <p:spPr bwMode="auto">
            <a:xfrm>
              <a:off x="8275645" y="3589366"/>
              <a:ext cx="15874" cy="25401"/>
            </a:xfrm>
            <a:custGeom>
              <a:avLst/>
              <a:gdLst>
                <a:gd name="T0" fmla="*/ 0 w 4"/>
                <a:gd name="T1" fmla="*/ 6 h 6"/>
                <a:gd name="T2" fmla="*/ 0 w 4"/>
                <a:gd name="T3" fmla="*/ 6 h 6"/>
                <a:gd name="T4" fmla="*/ 0 w 4"/>
                <a:gd name="T5" fmla="*/ 5 h 6"/>
                <a:gd name="T6" fmla="*/ 2 w 4"/>
                <a:gd name="T7" fmla="*/ 0 h 6"/>
                <a:gd name="T8" fmla="*/ 3 w 4"/>
                <a:gd name="T9" fmla="*/ 0 h 6"/>
                <a:gd name="T10" fmla="*/ 3 w 4"/>
                <a:gd name="T11" fmla="*/ 0 h 6"/>
                <a:gd name="T12" fmla="*/ 1 w 4"/>
                <a:gd name="T13" fmla="*/ 5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cubicBezTo>
                    <a:pt x="0" y="6"/>
                    <a:pt x="0" y="6"/>
                    <a:pt x="0" y="6"/>
                  </a:cubicBezTo>
                  <a:cubicBezTo>
                    <a:pt x="0" y="5"/>
                    <a:pt x="0" y="5"/>
                    <a:pt x="0" y="5"/>
                  </a:cubicBezTo>
                  <a:cubicBezTo>
                    <a:pt x="3" y="1"/>
                    <a:pt x="2" y="0"/>
                    <a:pt x="2" y="0"/>
                  </a:cubicBezTo>
                  <a:cubicBezTo>
                    <a:pt x="2" y="0"/>
                    <a:pt x="2" y="0"/>
                    <a:pt x="3" y="0"/>
                  </a:cubicBezTo>
                  <a:cubicBezTo>
                    <a:pt x="3" y="0"/>
                    <a:pt x="3" y="0"/>
                    <a:pt x="3" y="0"/>
                  </a:cubicBezTo>
                  <a:cubicBezTo>
                    <a:pt x="3" y="0"/>
                    <a:pt x="4" y="2"/>
                    <a:pt x="1" y="5"/>
                  </a:cubicBezTo>
                  <a:cubicBezTo>
                    <a:pt x="1" y="6"/>
                    <a:pt x="0"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íšḷîďé">
              <a:extLst>
                <a:ext uri="{FF2B5EF4-FFF2-40B4-BE49-F238E27FC236}">
                  <a16:creationId xmlns:a16="http://schemas.microsoft.com/office/drawing/2014/main" xmlns="" id="{1DC282AD-051C-44B4-8556-1C368341072E}"/>
                </a:ext>
              </a:extLst>
            </p:cNvPr>
            <p:cNvSpPr/>
            <p:nvPr/>
          </p:nvSpPr>
          <p:spPr bwMode="auto">
            <a:xfrm>
              <a:off x="7716845" y="3932268"/>
              <a:ext cx="211138" cy="342903"/>
            </a:xfrm>
            <a:custGeom>
              <a:avLst/>
              <a:gdLst>
                <a:gd name="T0" fmla="*/ 18 w 51"/>
                <a:gd name="T1" fmla="*/ 9 h 83"/>
                <a:gd name="T2" fmla="*/ 8 w 51"/>
                <a:gd name="T3" fmla="*/ 64 h 83"/>
                <a:gd name="T4" fmla="*/ 49 w 51"/>
                <a:gd name="T5" fmla="*/ 28 h 83"/>
                <a:gd name="T6" fmla="*/ 18 w 51"/>
                <a:gd name="T7" fmla="*/ 9 h 83"/>
              </a:gdLst>
              <a:ahLst/>
              <a:cxnLst>
                <a:cxn ang="0">
                  <a:pos x="T0" y="T1"/>
                </a:cxn>
                <a:cxn ang="0">
                  <a:pos x="T2" y="T3"/>
                </a:cxn>
                <a:cxn ang="0">
                  <a:pos x="T4" y="T5"/>
                </a:cxn>
                <a:cxn ang="0">
                  <a:pos x="T6" y="T7"/>
                </a:cxn>
              </a:cxnLst>
              <a:rect l="0" t="0" r="r" b="b"/>
              <a:pathLst>
                <a:path w="51" h="83">
                  <a:moveTo>
                    <a:pt x="18" y="9"/>
                  </a:moveTo>
                  <a:cubicBezTo>
                    <a:pt x="18" y="9"/>
                    <a:pt x="0" y="45"/>
                    <a:pt x="8" y="64"/>
                  </a:cubicBezTo>
                  <a:cubicBezTo>
                    <a:pt x="15" y="83"/>
                    <a:pt x="46" y="38"/>
                    <a:pt x="49" y="28"/>
                  </a:cubicBezTo>
                  <a:cubicBezTo>
                    <a:pt x="51" y="17"/>
                    <a:pt x="30" y="0"/>
                    <a:pt x="18" y="9"/>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iṥ1ïdé">
              <a:extLst>
                <a:ext uri="{FF2B5EF4-FFF2-40B4-BE49-F238E27FC236}">
                  <a16:creationId xmlns:a16="http://schemas.microsoft.com/office/drawing/2014/main" xmlns="" id="{E076E95B-AC35-4DF1-A512-2C09F9954CA7}"/>
                </a:ext>
              </a:extLst>
            </p:cNvPr>
            <p:cNvSpPr/>
            <p:nvPr/>
          </p:nvSpPr>
          <p:spPr bwMode="auto">
            <a:xfrm>
              <a:off x="7775584" y="3813205"/>
              <a:ext cx="288925" cy="263527"/>
            </a:xfrm>
            <a:custGeom>
              <a:avLst/>
              <a:gdLst>
                <a:gd name="T0" fmla="*/ 0 w 70"/>
                <a:gd name="T1" fmla="*/ 44 h 64"/>
                <a:gd name="T2" fmla="*/ 26 w 70"/>
                <a:gd name="T3" fmla="*/ 63 h 64"/>
                <a:gd name="T4" fmla="*/ 65 w 70"/>
                <a:gd name="T5" fmla="*/ 2 h 64"/>
                <a:gd name="T6" fmla="*/ 23 w 70"/>
                <a:gd name="T7" fmla="*/ 11 h 64"/>
                <a:gd name="T8" fmla="*/ 0 w 70"/>
                <a:gd name="T9" fmla="*/ 44 h 64"/>
              </a:gdLst>
              <a:ahLst/>
              <a:cxnLst>
                <a:cxn ang="0">
                  <a:pos x="T0" y="T1"/>
                </a:cxn>
                <a:cxn ang="0">
                  <a:pos x="T2" y="T3"/>
                </a:cxn>
                <a:cxn ang="0">
                  <a:pos x="T4" y="T5"/>
                </a:cxn>
                <a:cxn ang="0">
                  <a:pos x="T6" y="T7"/>
                </a:cxn>
                <a:cxn ang="0">
                  <a:pos x="T8" y="T9"/>
                </a:cxn>
              </a:cxnLst>
              <a:rect l="0" t="0" r="r" b="b"/>
              <a:pathLst>
                <a:path w="70" h="64">
                  <a:moveTo>
                    <a:pt x="0" y="44"/>
                  </a:moveTo>
                  <a:cubicBezTo>
                    <a:pt x="0" y="44"/>
                    <a:pt x="19" y="64"/>
                    <a:pt x="26" y="63"/>
                  </a:cubicBezTo>
                  <a:cubicBezTo>
                    <a:pt x="32" y="63"/>
                    <a:pt x="70" y="4"/>
                    <a:pt x="65" y="2"/>
                  </a:cubicBezTo>
                  <a:cubicBezTo>
                    <a:pt x="60" y="0"/>
                    <a:pt x="33" y="3"/>
                    <a:pt x="23" y="11"/>
                  </a:cubicBezTo>
                  <a:cubicBezTo>
                    <a:pt x="13" y="18"/>
                    <a:pt x="0" y="44"/>
                    <a:pt x="0" y="44"/>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ïṩḷïdè">
              <a:extLst>
                <a:ext uri="{FF2B5EF4-FFF2-40B4-BE49-F238E27FC236}">
                  <a16:creationId xmlns:a16="http://schemas.microsoft.com/office/drawing/2014/main" xmlns="" id="{646E4FF1-0269-41E0-86EA-478C4C314B9D}"/>
                </a:ext>
              </a:extLst>
            </p:cNvPr>
            <p:cNvSpPr/>
            <p:nvPr/>
          </p:nvSpPr>
          <p:spPr bwMode="auto">
            <a:xfrm>
              <a:off x="7672395" y="3540152"/>
              <a:ext cx="458788" cy="871544"/>
            </a:xfrm>
            <a:custGeom>
              <a:avLst/>
              <a:gdLst>
                <a:gd name="T0" fmla="*/ 67 w 111"/>
                <a:gd name="T1" fmla="*/ 164 h 211"/>
                <a:gd name="T2" fmla="*/ 98 w 111"/>
                <a:gd name="T3" fmla="*/ 36 h 211"/>
                <a:gd name="T4" fmla="*/ 86 w 111"/>
                <a:gd name="T5" fmla="*/ 5 h 211"/>
                <a:gd name="T6" fmla="*/ 88 w 111"/>
                <a:gd name="T7" fmla="*/ 42 h 211"/>
                <a:gd name="T8" fmla="*/ 25 w 111"/>
                <a:gd name="T9" fmla="*/ 150 h 211"/>
                <a:gd name="T10" fmla="*/ 67 w 111"/>
                <a:gd name="T11" fmla="*/ 164 h 211"/>
              </a:gdLst>
              <a:ahLst/>
              <a:cxnLst>
                <a:cxn ang="0">
                  <a:pos x="T0" y="T1"/>
                </a:cxn>
                <a:cxn ang="0">
                  <a:pos x="T2" y="T3"/>
                </a:cxn>
                <a:cxn ang="0">
                  <a:pos x="T4" y="T5"/>
                </a:cxn>
                <a:cxn ang="0">
                  <a:pos x="T6" y="T7"/>
                </a:cxn>
                <a:cxn ang="0">
                  <a:pos x="T8" y="T9"/>
                </a:cxn>
                <a:cxn ang="0">
                  <a:pos x="T10" y="T11"/>
                </a:cxn>
              </a:cxnLst>
              <a:rect l="0" t="0" r="r" b="b"/>
              <a:pathLst>
                <a:path w="111" h="211">
                  <a:moveTo>
                    <a:pt x="67" y="164"/>
                  </a:moveTo>
                  <a:cubicBezTo>
                    <a:pt x="67" y="164"/>
                    <a:pt x="111" y="52"/>
                    <a:pt x="98" y="36"/>
                  </a:cubicBezTo>
                  <a:cubicBezTo>
                    <a:pt x="88" y="23"/>
                    <a:pt x="93" y="0"/>
                    <a:pt x="86" y="5"/>
                  </a:cubicBezTo>
                  <a:cubicBezTo>
                    <a:pt x="75" y="15"/>
                    <a:pt x="86" y="36"/>
                    <a:pt x="88" y="42"/>
                  </a:cubicBezTo>
                  <a:cubicBezTo>
                    <a:pt x="91" y="49"/>
                    <a:pt x="46" y="143"/>
                    <a:pt x="25" y="150"/>
                  </a:cubicBezTo>
                  <a:cubicBezTo>
                    <a:pt x="0" y="158"/>
                    <a:pt x="48" y="211"/>
                    <a:pt x="67" y="16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íṡ1íḍè">
              <a:extLst>
                <a:ext uri="{FF2B5EF4-FFF2-40B4-BE49-F238E27FC236}">
                  <a16:creationId xmlns:a16="http://schemas.microsoft.com/office/drawing/2014/main" xmlns="" id="{789CF094-5BD3-47C3-A99B-7864D8AD5E93}"/>
                </a:ext>
              </a:extLst>
            </p:cNvPr>
            <p:cNvSpPr/>
            <p:nvPr/>
          </p:nvSpPr>
          <p:spPr bwMode="auto">
            <a:xfrm>
              <a:off x="7747008" y="4175158"/>
              <a:ext cx="57149" cy="103189"/>
            </a:xfrm>
            <a:custGeom>
              <a:avLst/>
              <a:gdLst>
                <a:gd name="T0" fmla="*/ 12 w 14"/>
                <a:gd name="T1" fmla="*/ 3 h 25"/>
                <a:gd name="T2" fmla="*/ 14 w 14"/>
                <a:gd name="T3" fmla="*/ 25 h 25"/>
                <a:gd name="T4" fmla="*/ 0 w 14"/>
                <a:gd name="T5" fmla="*/ 3 h 25"/>
                <a:gd name="T6" fmla="*/ 12 w 14"/>
                <a:gd name="T7" fmla="*/ 3 h 25"/>
              </a:gdLst>
              <a:ahLst/>
              <a:cxnLst>
                <a:cxn ang="0">
                  <a:pos x="T0" y="T1"/>
                </a:cxn>
                <a:cxn ang="0">
                  <a:pos x="T2" y="T3"/>
                </a:cxn>
                <a:cxn ang="0">
                  <a:pos x="T4" y="T5"/>
                </a:cxn>
                <a:cxn ang="0">
                  <a:pos x="T6" y="T7"/>
                </a:cxn>
              </a:cxnLst>
              <a:rect l="0" t="0" r="r" b="b"/>
              <a:pathLst>
                <a:path w="14" h="25">
                  <a:moveTo>
                    <a:pt x="12" y="3"/>
                  </a:moveTo>
                  <a:cubicBezTo>
                    <a:pt x="12" y="3"/>
                    <a:pt x="7" y="19"/>
                    <a:pt x="14" y="25"/>
                  </a:cubicBezTo>
                  <a:cubicBezTo>
                    <a:pt x="14" y="25"/>
                    <a:pt x="0" y="18"/>
                    <a:pt x="0" y="3"/>
                  </a:cubicBezTo>
                  <a:cubicBezTo>
                    <a:pt x="0" y="3"/>
                    <a:pt x="8" y="0"/>
                    <a:pt x="12"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isḻiḓê">
              <a:extLst>
                <a:ext uri="{FF2B5EF4-FFF2-40B4-BE49-F238E27FC236}">
                  <a16:creationId xmlns:a16="http://schemas.microsoft.com/office/drawing/2014/main" xmlns="" id="{165AA420-7A34-4A59-9CD2-E097076E9F4B}"/>
                </a:ext>
              </a:extLst>
            </p:cNvPr>
            <p:cNvSpPr/>
            <p:nvPr/>
          </p:nvSpPr>
          <p:spPr bwMode="auto">
            <a:xfrm>
              <a:off x="7675570" y="3857654"/>
              <a:ext cx="768350" cy="561980"/>
            </a:xfrm>
            <a:custGeom>
              <a:avLst/>
              <a:gdLst>
                <a:gd name="T0" fmla="*/ 2 w 186"/>
                <a:gd name="T1" fmla="*/ 83 h 136"/>
                <a:gd name="T2" fmla="*/ 34 w 186"/>
                <a:gd name="T3" fmla="*/ 68 h 136"/>
                <a:gd name="T4" fmla="*/ 117 w 186"/>
                <a:gd name="T5" fmla="*/ 95 h 136"/>
                <a:gd name="T6" fmla="*/ 159 w 186"/>
                <a:gd name="T7" fmla="*/ 8 h 136"/>
                <a:gd name="T8" fmla="*/ 186 w 186"/>
                <a:gd name="T9" fmla="*/ 34 h 136"/>
                <a:gd name="T10" fmla="*/ 133 w 186"/>
                <a:gd name="T11" fmla="*/ 128 h 136"/>
                <a:gd name="T12" fmla="*/ 18 w 186"/>
                <a:gd name="T13" fmla="*/ 81 h 136"/>
                <a:gd name="T14" fmla="*/ 2 w 186"/>
                <a:gd name="T15" fmla="*/ 83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36">
                  <a:moveTo>
                    <a:pt x="2" y="83"/>
                  </a:moveTo>
                  <a:cubicBezTo>
                    <a:pt x="2" y="83"/>
                    <a:pt x="8" y="65"/>
                    <a:pt x="34" y="68"/>
                  </a:cubicBezTo>
                  <a:cubicBezTo>
                    <a:pt x="60" y="71"/>
                    <a:pt x="76" y="87"/>
                    <a:pt x="117" y="95"/>
                  </a:cubicBezTo>
                  <a:cubicBezTo>
                    <a:pt x="164" y="103"/>
                    <a:pt x="147" y="10"/>
                    <a:pt x="159" y="8"/>
                  </a:cubicBezTo>
                  <a:cubicBezTo>
                    <a:pt x="170" y="6"/>
                    <a:pt x="185" y="0"/>
                    <a:pt x="186" y="34"/>
                  </a:cubicBezTo>
                  <a:cubicBezTo>
                    <a:pt x="186" y="69"/>
                    <a:pt x="184" y="136"/>
                    <a:pt x="133" y="128"/>
                  </a:cubicBezTo>
                  <a:cubicBezTo>
                    <a:pt x="82" y="121"/>
                    <a:pt x="33" y="68"/>
                    <a:pt x="18" y="81"/>
                  </a:cubicBezTo>
                  <a:cubicBezTo>
                    <a:pt x="7" y="90"/>
                    <a:pt x="0" y="86"/>
                    <a:pt x="2" y="8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í$ḻïďê">
              <a:extLst>
                <a:ext uri="{FF2B5EF4-FFF2-40B4-BE49-F238E27FC236}">
                  <a16:creationId xmlns:a16="http://schemas.microsoft.com/office/drawing/2014/main" xmlns="" id="{6686B62E-CA5D-4E06-9551-21B07F3C09FC}"/>
                </a:ext>
              </a:extLst>
            </p:cNvPr>
            <p:cNvSpPr/>
            <p:nvPr/>
          </p:nvSpPr>
          <p:spPr bwMode="auto">
            <a:xfrm>
              <a:off x="7762884" y="4143407"/>
              <a:ext cx="12700" cy="31751"/>
            </a:xfrm>
            <a:custGeom>
              <a:avLst/>
              <a:gdLst>
                <a:gd name="T0" fmla="*/ 1 w 3"/>
                <a:gd name="T1" fmla="*/ 8 h 8"/>
                <a:gd name="T2" fmla="*/ 1 w 3"/>
                <a:gd name="T3" fmla="*/ 8 h 8"/>
                <a:gd name="T4" fmla="*/ 0 w 3"/>
                <a:gd name="T5" fmla="*/ 8 h 8"/>
                <a:gd name="T6" fmla="*/ 2 w 3"/>
                <a:gd name="T7" fmla="*/ 0 h 8"/>
                <a:gd name="T8" fmla="*/ 2 w 3"/>
                <a:gd name="T9" fmla="*/ 0 h 8"/>
                <a:gd name="T10" fmla="*/ 3 w 3"/>
                <a:gd name="T11" fmla="*/ 0 h 8"/>
                <a:gd name="T12" fmla="*/ 1 w 3"/>
                <a:gd name="T13" fmla="*/ 8 h 8"/>
                <a:gd name="T14" fmla="*/ 1 w 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8">
                  <a:moveTo>
                    <a:pt x="1" y="8"/>
                  </a:moveTo>
                  <a:cubicBezTo>
                    <a:pt x="1" y="8"/>
                    <a:pt x="1" y="8"/>
                    <a:pt x="1" y="8"/>
                  </a:cubicBezTo>
                  <a:cubicBezTo>
                    <a:pt x="0" y="8"/>
                    <a:pt x="0" y="8"/>
                    <a:pt x="0" y="8"/>
                  </a:cubicBezTo>
                  <a:cubicBezTo>
                    <a:pt x="0" y="8"/>
                    <a:pt x="1" y="2"/>
                    <a:pt x="2" y="0"/>
                  </a:cubicBezTo>
                  <a:cubicBezTo>
                    <a:pt x="2" y="0"/>
                    <a:pt x="2" y="0"/>
                    <a:pt x="2" y="0"/>
                  </a:cubicBezTo>
                  <a:cubicBezTo>
                    <a:pt x="3" y="0"/>
                    <a:pt x="3" y="0"/>
                    <a:pt x="3" y="0"/>
                  </a:cubicBezTo>
                  <a:cubicBezTo>
                    <a:pt x="2" y="3"/>
                    <a:pt x="1" y="8"/>
                    <a:pt x="1" y="8"/>
                  </a:cubicBezTo>
                  <a:cubicBezTo>
                    <a:pt x="1" y="8"/>
                    <a:pt x="1" y="8"/>
                    <a:pt x="1" y="8"/>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îšlîḑê">
              <a:extLst>
                <a:ext uri="{FF2B5EF4-FFF2-40B4-BE49-F238E27FC236}">
                  <a16:creationId xmlns:a16="http://schemas.microsoft.com/office/drawing/2014/main" xmlns="" id="{F0A10BA2-AA76-419B-8852-7C76E2F336A3}"/>
                </a:ext>
              </a:extLst>
            </p:cNvPr>
            <p:cNvSpPr/>
            <p:nvPr/>
          </p:nvSpPr>
          <p:spPr bwMode="auto">
            <a:xfrm>
              <a:off x="7685095" y="4164044"/>
              <a:ext cx="82550" cy="41275"/>
            </a:xfrm>
            <a:custGeom>
              <a:avLst/>
              <a:gdLst>
                <a:gd name="T0" fmla="*/ 1 w 20"/>
                <a:gd name="T1" fmla="*/ 10 h 10"/>
                <a:gd name="T2" fmla="*/ 0 w 20"/>
                <a:gd name="T3" fmla="*/ 10 h 10"/>
                <a:gd name="T4" fmla="*/ 0 w 20"/>
                <a:gd name="T5" fmla="*/ 9 h 10"/>
                <a:gd name="T6" fmla="*/ 19 w 20"/>
                <a:gd name="T7" fmla="*/ 0 h 10"/>
                <a:gd name="T8" fmla="*/ 20 w 20"/>
                <a:gd name="T9" fmla="*/ 0 h 10"/>
                <a:gd name="T10" fmla="*/ 20 w 20"/>
                <a:gd name="T11" fmla="*/ 1 h 10"/>
                <a:gd name="T12" fmla="*/ 1 w 20"/>
                <a:gd name="T13" fmla="*/ 10 h 10"/>
                <a:gd name="T14" fmla="*/ 1 w 2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 y="10"/>
                  </a:moveTo>
                  <a:cubicBezTo>
                    <a:pt x="0" y="10"/>
                    <a:pt x="0" y="10"/>
                    <a:pt x="0" y="10"/>
                  </a:cubicBezTo>
                  <a:cubicBezTo>
                    <a:pt x="0" y="10"/>
                    <a:pt x="0" y="9"/>
                    <a:pt x="0" y="9"/>
                  </a:cubicBezTo>
                  <a:cubicBezTo>
                    <a:pt x="1" y="9"/>
                    <a:pt x="11" y="1"/>
                    <a:pt x="19" y="0"/>
                  </a:cubicBezTo>
                  <a:cubicBezTo>
                    <a:pt x="20" y="0"/>
                    <a:pt x="20" y="0"/>
                    <a:pt x="20" y="0"/>
                  </a:cubicBezTo>
                  <a:cubicBezTo>
                    <a:pt x="20" y="0"/>
                    <a:pt x="20" y="1"/>
                    <a:pt x="20" y="1"/>
                  </a:cubicBezTo>
                  <a:cubicBezTo>
                    <a:pt x="11" y="2"/>
                    <a:pt x="1" y="10"/>
                    <a:pt x="1" y="10"/>
                  </a:cubicBezTo>
                  <a:cubicBezTo>
                    <a:pt x="1" y="10"/>
                    <a:pt x="1" y="10"/>
                    <a:pt x="1"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slïdê">
              <a:extLst>
                <a:ext uri="{FF2B5EF4-FFF2-40B4-BE49-F238E27FC236}">
                  <a16:creationId xmlns:a16="http://schemas.microsoft.com/office/drawing/2014/main" xmlns="" id="{140004FD-7844-4146-B61C-B91DFDF7BF8F}"/>
                </a:ext>
              </a:extLst>
            </p:cNvPr>
            <p:cNvSpPr/>
            <p:nvPr/>
          </p:nvSpPr>
          <p:spPr bwMode="auto">
            <a:xfrm>
              <a:off x="7688271" y="4146582"/>
              <a:ext cx="82550" cy="46039"/>
            </a:xfrm>
            <a:custGeom>
              <a:avLst/>
              <a:gdLst>
                <a:gd name="T0" fmla="*/ 0 w 20"/>
                <a:gd name="T1" fmla="*/ 11 h 11"/>
                <a:gd name="T2" fmla="*/ 0 w 20"/>
                <a:gd name="T3" fmla="*/ 11 h 11"/>
                <a:gd name="T4" fmla="*/ 0 w 20"/>
                <a:gd name="T5" fmla="*/ 10 h 11"/>
                <a:gd name="T6" fmla="*/ 20 w 20"/>
                <a:gd name="T7" fmla="*/ 1 h 11"/>
                <a:gd name="T8" fmla="*/ 20 w 20"/>
                <a:gd name="T9" fmla="*/ 1 h 11"/>
                <a:gd name="T10" fmla="*/ 19 w 20"/>
                <a:gd name="T11" fmla="*/ 2 h 11"/>
                <a:gd name="T12" fmla="*/ 0 w 20"/>
                <a:gd name="T13" fmla="*/ 11 h 11"/>
                <a:gd name="T14" fmla="*/ 0 w 20"/>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0" y="11"/>
                  </a:moveTo>
                  <a:cubicBezTo>
                    <a:pt x="0" y="11"/>
                    <a:pt x="0" y="11"/>
                    <a:pt x="0" y="11"/>
                  </a:cubicBezTo>
                  <a:cubicBezTo>
                    <a:pt x="0" y="10"/>
                    <a:pt x="0" y="10"/>
                    <a:pt x="0" y="10"/>
                  </a:cubicBezTo>
                  <a:cubicBezTo>
                    <a:pt x="0" y="10"/>
                    <a:pt x="12" y="0"/>
                    <a:pt x="20" y="1"/>
                  </a:cubicBezTo>
                  <a:cubicBezTo>
                    <a:pt x="20" y="1"/>
                    <a:pt x="20" y="1"/>
                    <a:pt x="20" y="1"/>
                  </a:cubicBezTo>
                  <a:cubicBezTo>
                    <a:pt x="20" y="2"/>
                    <a:pt x="20" y="2"/>
                    <a:pt x="19" y="2"/>
                  </a:cubicBezTo>
                  <a:cubicBezTo>
                    <a:pt x="13" y="1"/>
                    <a:pt x="0" y="10"/>
                    <a:pt x="0" y="11"/>
                  </a:cubicBezTo>
                  <a:cubicBezTo>
                    <a:pt x="0" y="11"/>
                    <a:pt x="0" y="11"/>
                    <a:pt x="0" y="11"/>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iSlïḍe">
              <a:extLst>
                <a:ext uri="{FF2B5EF4-FFF2-40B4-BE49-F238E27FC236}">
                  <a16:creationId xmlns:a16="http://schemas.microsoft.com/office/drawing/2014/main" xmlns="" id="{71414090-59E0-46A7-B08B-6D3517641EE6}"/>
                </a:ext>
              </a:extLst>
            </p:cNvPr>
            <p:cNvSpPr/>
            <p:nvPr/>
          </p:nvSpPr>
          <p:spPr bwMode="auto">
            <a:xfrm>
              <a:off x="8247071" y="3837016"/>
              <a:ext cx="230188" cy="358777"/>
            </a:xfrm>
            <a:custGeom>
              <a:avLst/>
              <a:gdLst>
                <a:gd name="T0" fmla="*/ 6 w 56"/>
                <a:gd name="T1" fmla="*/ 4 h 87"/>
                <a:gd name="T2" fmla="*/ 49 w 56"/>
                <a:gd name="T3" fmla="*/ 19 h 87"/>
                <a:gd name="T4" fmla="*/ 52 w 56"/>
                <a:gd name="T5" fmla="*/ 87 h 87"/>
                <a:gd name="T6" fmla="*/ 5 w 56"/>
                <a:gd name="T7" fmla="*/ 76 h 87"/>
                <a:gd name="T8" fmla="*/ 6 w 56"/>
                <a:gd name="T9" fmla="*/ 4 h 87"/>
              </a:gdLst>
              <a:ahLst/>
              <a:cxnLst>
                <a:cxn ang="0">
                  <a:pos x="T0" y="T1"/>
                </a:cxn>
                <a:cxn ang="0">
                  <a:pos x="T2" y="T3"/>
                </a:cxn>
                <a:cxn ang="0">
                  <a:pos x="T4" y="T5"/>
                </a:cxn>
                <a:cxn ang="0">
                  <a:pos x="T6" y="T7"/>
                </a:cxn>
                <a:cxn ang="0">
                  <a:pos x="T8" y="T9"/>
                </a:cxn>
              </a:cxnLst>
              <a:rect l="0" t="0" r="r" b="b"/>
              <a:pathLst>
                <a:path w="56" h="87">
                  <a:moveTo>
                    <a:pt x="6" y="4"/>
                  </a:moveTo>
                  <a:cubicBezTo>
                    <a:pt x="6" y="4"/>
                    <a:pt x="38" y="0"/>
                    <a:pt x="49" y="19"/>
                  </a:cubicBezTo>
                  <a:cubicBezTo>
                    <a:pt x="56" y="30"/>
                    <a:pt x="52" y="87"/>
                    <a:pt x="52" y="87"/>
                  </a:cubicBezTo>
                  <a:cubicBezTo>
                    <a:pt x="52" y="87"/>
                    <a:pt x="9" y="77"/>
                    <a:pt x="5" y="76"/>
                  </a:cubicBezTo>
                  <a:cubicBezTo>
                    <a:pt x="1" y="75"/>
                    <a:pt x="0" y="9"/>
                    <a:pt x="6" y="4"/>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Sľíḑê">
              <a:extLst>
                <a:ext uri="{FF2B5EF4-FFF2-40B4-BE49-F238E27FC236}">
                  <a16:creationId xmlns:a16="http://schemas.microsoft.com/office/drawing/2014/main" xmlns="" id="{347543B9-CC7E-4DFF-A0B3-41E68376C2FB}"/>
                </a:ext>
              </a:extLst>
            </p:cNvPr>
            <p:cNvSpPr/>
            <p:nvPr/>
          </p:nvSpPr>
          <p:spPr bwMode="auto">
            <a:xfrm>
              <a:off x="8072446" y="3825905"/>
              <a:ext cx="133350" cy="93664"/>
            </a:xfrm>
            <a:custGeom>
              <a:avLst/>
              <a:gdLst>
                <a:gd name="T0" fmla="*/ 32 w 32"/>
                <a:gd name="T1" fmla="*/ 1 h 23"/>
                <a:gd name="T2" fmla="*/ 14 w 32"/>
                <a:gd name="T3" fmla="*/ 21 h 23"/>
                <a:gd name="T4" fmla="*/ 5 w 32"/>
                <a:gd name="T5" fmla="*/ 0 h 23"/>
                <a:gd name="T6" fmla="*/ 32 w 32"/>
                <a:gd name="T7" fmla="*/ 1 h 23"/>
              </a:gdLst>
              <a:ahLst/>
              <a:cxnLst>
                <a:cxn ang="0">
                  <a:pos x="T0" y="T1"/>
                </a:cxn>
                <a:cxn ang="0">
                  <a:pos x="T2" y="T3"/>
                </a:cxn>
                <a:cxn ang="0">
                  <a:pos x="T4" y="T5"/>
                </a:cxn>
                <a:cxn ang="0">
                  <a:pos x="T6" y="T7"/>
                </a:cxn>
              </a:cxnLst>
              <a:rect l="0" t="0" r="r" b="b"/>
              <a:pathLst>
                <a:path w="32" h="23">
                  <a:moveTo>
                    <a:pt x="32" y="1"/>
                  </a:moveTo>
                  <a:cubicBezTo>
                    <a:pt x="32" y="1"/>
                    <a:pt x="30" y="20"/>
                    <a:pt x="14" y="21"/>
                  </a:cubicBezTo>
                  <a:cubicBezTo>
                    <a:pt x="0" y="23"/>
                    <a:pt x="5" y="0"/>
                    <a:pt x="5" y="0"/>
                  </a:cubicBezTo>
                  <a:cubicBezTo>
                    <a:pt x="5" y="0"/>
                    <a:pt x="23" y="0"/>
                    <a:pt x="32" y="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ïsḷíḑê">
              <a:extLst>
                <a:ext uri="{FF2B5EF4-FFF2-40B4-BE49-F238E27FC236}">
                  <a16:creationId xmlns:a16="http://schemas.microsoft.com/office/drawing/2014/main" xmlns="" id="{14CBD17D-BE5C-4FD2-A191-F0D11CDF09EB}"/>
                </a:ext>
              </a:extLst>
            </p:cNvPr>
            <p:cNvSpPr/>
            <p:nvPr/>
          </p:nvSpPr>
          <p:spPr bwMode="auto">
            <a:xfrm>
              <a:off x="7693033" y="4691097"/>
              <a:ext cx="565150" cy="53975"/>
            </a:xfrm>
            <a:custGeom>
              <a:avLst/>
              <a:gdLst>
                <a:gd name="T0" fmla="*/ 136 w 137"/>
                <a:gd name="T1" fmla="*/ 13 h 13"/>
                <a:gd name="T2" fmla="*/ 136 w 137"/>
                <a:gd name="T3" fmla="*/ 13 h 13"/>
                <a:gd name="T4" fmla="*/ 0 w 137"/>
                <a:gd name="T5" fmla="*/ 1 h 13"/>
                <a:gd name="T6" fmla="*/ 0 w 137"/>
                <a:gd name="T7" fmla="*/ 1 h 13"/>
                <a:gd name="T8" fmla="*/ 0 w 137"/>
                <a:gd name="T9" fmla="*/ 0 h 13"/>
                <a:gd name="T10" fmla="*/ 136 w 137"/>
                <a:gd name="T11" fmla="*/ 13 h 13"/>
                <a:gd name="T12" fmla="*/ 137 w 137"/>
                <a:gd name="T13" fmla="*/ 13 h 13"/>
                <a:gd name="T14" fmla="*/ 136 w 137"/>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3">
                  <a:moveTo>
                    <a:pt x="136" y="13"/>
                  </a:moveTo>
                  <a:cubicBezTo>
                    <a:pt x="136" y="13"/>
                    <a:pt x="136" y="13"/>
                    <a:pt x="136" y="13"/>
                  </a:cubicBezTo>
                  <a:cubicBezTo>
                    <a:pt x="121" y="12"/>
                    <a:pt x="1" y="1"/>
                    <a:pt x="0" y="1"/>
                  </a:cubicBezTo>
                  <a:cubicBezTo>
                    <a:pt x="0" y="1"/>
                    <a:pt x="0" y="1"/>
                    <a:pt x="0" y="1"/>
                  </a:cubicBezTo>
                  <a:cubicBezTo>
                    <a:pt x="0" y="0"/>
                    <a:pt x="0" y="0"/>
                    <a:pt x="0" y="0"/>
                  </a:cubicBezTo>
                  <a:cubicBezTo>
                    <a:pt x="1" y="0"/>
                    <a:pt x="121" y="11"/>
                    <a:pt x="136" y="13"/>
                  </a:cubicBezTo>
                  <a:cubicBezTo>
                    <a:pt x="136" y="13"/>
                    <a:pt x="137" y="13"/>
                    <a:pt x="137" y="13"/>
                  </a:cubicBezTo>
                  <a:cubicBezTo>
                    <a:pt x="137" y="13"/>
                    <a:pt x="136" y="13"/>
                    <a:pt x="136" y="1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îšļïḋe">
              <a:extLst>
                <a:ext uri="{FF2B5EF4-FFF2-40B4-BE49-F238E27FC236}">
                  <a16:creationId xmlns:a16="http://schemas.microsoft.com/office/drawing/2014/main" xmlns="" id="{888981C3-84F0-45DD-820E-C7186582B1E5}"/>
                </a:ext>
              </a:extLst>
            </p:cNvPr>
            <p:cNvSpPr/>
            <p:nvPr/>
          </p:nvSpPr>
          <p:spPr bwMode="auto">
            <a:xfrm>
              <a:off x="7904171" y="4778411"/>
              <a:ext cx="93664" cy="12700"/>
            </a:xfrm>
            <a:custGeom>
              <a:avLst/>
              <a:gdLst>
                <a:gd name="T0" fmla="*/ 22 w 23"/>
                <a:gd name="T1" fmla="*/ 3 h 3"/>
                <a:gd name="T2" fmla="*/ 22 w 23"/>
                <a:gd name="T3" fmla="*/ 3 h 3"/>
                <a:gd name="T4" fmla="*/ 1 w 23"/>
                <a:gd name="T5" fmla="*/ 1 h 3"/>
                <a:gd name="T6" fmla="*/ 0 w 23"/>
                <a:gd name="T7" fmla="*/ 1 h 3"/>
                <a:gd name="T8" fmla="*/ 1 w 23"/>
                <a:gd name="T9" fmla="*/ 0 h 3"/>
                <a:gd name="T10" fmla="*/ 22 w 23"/>
                <a:gd name="T11" fmla="*/ 2 h 3"/>
                <a:gd name="T12" fmla="*/ 23 w 23"/>
                <a:gd name="T13" fmla="*/ 2 h 3"/>
                <a:gd name="T14" fmla="*/ 22 w 2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
                  <a:moveTo>
                    <a:pt x="22" y="3"/>
                  </a:moveTo>
                  <a:cubicBezTo>
                    <a:pt x="22" y="3"/>
                    <a:pt x="22" y="3"/>
                    <a:pt x="22" y="3"/>
                  </a:cubicBezTo>
                  <a:cubicBezTo>
                    <a:pt x="1" y="1"/>
                    <a:pt x="1" y="1"/>
                    <a:pt x="1" y="1"/>
                  </a:cubicBezTo>
                  <a:cubicBezTo>
                    <a:pt x="0" y="1"/>
                    <a:pt x="0" y="1"/>
                    <a:pt x="0" y="1"/>
                  </a:cubicBezTo>
                  <a:cubicBezTo>
                    <a:pt x="0" y="0"/>
                    <a:pt x="0" y="0"/>
                    <a:pt x="1" y="0"/>
                  </a:cubicBezTo>
                  <a:cubicBezTo>
                    <a:pt x="22" y="2"/>
                    <a:pt x="22" y="2"/>
                    <a:pt x="22" y="2"/>
                  </a:cubicBezTo>
                  <a:cubicBezTo>
                    <a:pt x="22" y="2"/>
                    <a:pt x="23" y="2"/>
                    <a:pt x="23" y="2"/>
                  </a:cubicBezTo>
                  <a:cubicBezTo>
                    <a:pt x="23" y="2"/>
                    <a:pt x="22" y="3"/>
                    <a:pt x="22" y="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iṣḻiḓè">
              <a:extLst>
                <a:ext uri="{FF2B5EF4-FFF2-40B4-BE49-F238E27FC236}">
                  <a16:creationId xmlns:a16="http://schemas.microsoft.com/office/drawing/2014/main" xmlns="" id="{EC838F30-41D2-477D-B63C-2B9FB960EB42}"/>
                </a:ext>
              </a:extLst>
            </p:cNvPr>
            <p:cNvSpPr/>
            <p:nvPr/>
          </p:nvSpPr>
          <p:spPr bwMode="auto">
            <a:xfrm>
              <a:off x="8154995" y="4691097"/>
              <a:ext cx="74613" cy="165102"/>
            </a:xfrm>
            <a:custGeom>
              <a:avLst/>
              <a:gdLst>
                <a:gd name="T0" fmla="*/ 17 w 18"/>
                <a:gd name="T1" fmla="*/ 40 h 40"/>
                <a:gd name="T2" fmla="*/ 17 w 18"/>
                <a:gd name="T3" fmla="*/ 40 h 40"/>
                <a:gd name="T4" fmla="*/ 5 w 18"/>
                <a:gd name="T5" fmla="*/ 0 h 40"/>
                <a:gd name="T6" fmla="*/ 6 w 18"/>
                <a:gd name="T7" fmla="*/ 0 h 40"/>
                <a:gd name="T8" fmla="*/ 6 w 18"/>
                <a:gd name="T9" fmla="*/ 1 h 40"/>
                <a:gd name="T10" fmla="*/ 18 w 18"/>
                <a:gd name="T11" fmla="*/ 40 h 40"/>
                <a:gd name="T12" fmla="*/ 18 w 18"/>
                <a:gd name="T13" fmla="*/ 40 h 40"/>
                <a:gd name="T14" fmla="*/ 17 w 18"/>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7" y="40"/>
                  </a:moveTo>
                  <a:cubicBezTo>
                    <a:pt x="17" y="40"/>
                    <a:pt x="17" y="40"/>
                    <a:pt x="17" y="40"/>
                  </a:cubicBezTo>
                  <a:cubicBezTo>
                    <a:pt x="17" y="40"/>
                    <a:pt x="0" y="26"/>
                    <a:pt x="5" y="0"/>
                  </a:cubicBezTo>
                  <a:cubicBezTo>
                    <a:pt x="5" y="0"/>
                    <a:pt x="6" y="0"/>
                    <a:pt x="6" y="0"/>
                  </a:cubicBezTo>
                  <a:cubicBezTo>
                    <a:pt x="6" y="0"/>
                    <a:pt x="6" y="0"/>
                    <a:pt x="6" y="1"/>
                  </a:cubicBezTo>
                  <a:cubicBezTo>
                    <a:pt x="0" y="25"/>
                    <a:pt x="18" y="40"/>
                    <a:pt x="18" y="40"/>
                  </a:cubicBezTo>
                  <a:cubicBezTo>
                    <a:pt x="18" y="40"/>
                    <a:pt x="18" y="40"/>
                    <a:pt x="18" y="40"/>
                  </a:cubicBezTo>
                  <a:cubicBezTo>
                    <a:pt x="18" y="40"/>
                    <a:pt x="18" y="40"/>
                    <a:pt x="17" y="4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is1iďé">
              <a:extLst>
                <a:ext uri="{FF2B5EF4-FFF2-40B4-BE49-F238E27FC236}">
                  <a16:creationId xmlns:a16="http://schemas.microsoft.com/office/drawing/2014/main" xmlns="" id="{B2F7424B-1B9E-4056-B11B-C148EF929C94}"/>
                </a:ext>
              </a:extLst>
            </p:cNvPr>
            <p:cNvSpPr/>
            <p:nvPr/>
          </p:nvSpPr>
          <p:spPr bwMode="auto">
            <a:xfrm>
              <a:off x="7654934" y="4670461"/>
              <a:ext cx="128588" cy="157164"/>
            </a:xfrm>
            <a:custGeom>
              <a:avLst/>
              <a:gdLst>
                <a:gd name="T0" fmla="*/ 1 w 31"/>
                <a:gd name="T1" fmla="*/ 38 h 38"/>
                <a:gd name="T2" fmla="*/ 0 w 31"/>
                <a:gd name="T3" fmla="*/ 37 h 38"/>
                <a:gd name="T4" fmla="*/ 1 w 31"/>
                <a:gd name="T5" fmla="*/ 37 h 38"/>
                <a:gd name="T6" fmla="*/ 30 w 31"/>
                <a:gd name="T7" fmla="*/ 0 h 38"/>
                <a:gd name="T8" fmla="*/ 31 w 31"/>
                <a:gd name="T9" fmla="*/ 0 h 38"/>
                <a:gd name="T10" fmla="*/ 31 w 31"/>
                <a:gd name="T11" fmla="*/ 0 h 38"/>
                <a:gd name="T12" fmla="*/ 10 w 31"/>
                <a:gd name="T13" fmla="*/ 30 h 38"/>
                <a:gd name="T14" fmla="*/ 1 w 31"/>
                <a:gd name="T15" fmla="*/ 38 h 38"/>
                <a:gd name="T16" fmla="*/ 1 w 31"/>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1" y="38"/>
                  </a:moveTo>
                  <a:cubicBezTo>
                    <a:pt x="1" y="38"/>
                    <a:pt x="1" y="38"/>
                    <a:pt x="0" y="37"/>
                  </a:cubicBezTo>
                  <a:cubicBezTo>
                    <a:pt x="0" y="37"/>
                    <a:pt x="0" y="37"/>
                    <a:pt x="1" y="37"/>
                  </a:cubicBezTo>
                  <a:cubicBezTo>
                    <a:pt x="1" y="37"/>
                    <a:pt x="15" y="30"/>
                    <a:pt x="30" y="0"/>
                  </a:cubicBezTo>
                  <a:cubicBezTo>
                    <a:pt x="30" y="0"/>
                    <a:pt x="30" y="0"/>
                    <a:pt x="31" y="0"/>
                  </a:cubicBezTo>
                  <a:cubicBezTo>
                    <a:pt x="31" y="0"/>
                    <a:pt x="31" y="0"/>
                    <a:pt x="31" y="0"/>
                  </a:cubicBezTo>
                  <a:cubicBezTo>
                    <a:pt x="23" y="16"/>
                    <a:pt x="15" y="25"/>
                    <a:pt x="10" y="30"/>
                  </a:cubicBezTo>
                  <a:cubicBezTo>
                    <a:pt x="5" y="36"/>
                    <a:pt x="1" y="37"/>
                    <a:pt x="1" y="38"/>
                  </a:cubicBezTo>
                  <a:cubicBezTo>
                    <a:pt x="1" y="38"/>
                    <a:pt x="1" y="38"/>
                    <a:pt x="1" y="38"/>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íśḻïḍê">
              <a:extLst>
                <a:ext uri="{FF2B5EF4-FFF2-40B4-BE49-F238E27FC236}">
                  <a16:creationId xmlns:a16="http://schemas.microsoft.com/office/drawing/2014/main" xmlns="" id="{A76419A9-11C4-4E02-ABE4-508299611D53}"/>
                </a:ext>
              </a:extLst>
            </p:cNvPr>
            <p:cNvSpPr/>
            <p:nvPr/>
          </p:nvSpPr>
          <p:spPr bwMode="auto">
            <a:xfrm>
              <a:off x="7956558" y="4687923"/>
              <a:ext cx="9524" cy="95250"/>
            </a:xfrm>
            <a:custGeom>
              <a:avLst/>
              <a:gdLst>
                <a:gd name="T0" fmla="*/ 1 w 2"/>
                <a:gd name="T1" fmla="*/ 23 h 23"/>
                <a:gd name="T2" fmla="*/ 1 w 2"/>
                <a:gd name="T3" fmla="*/ 23 h 23"/>
                <a:gd name="T4" fmla="*/ 0 w 2"/>
                <a:gd name="T5" fmla="*/ 23 h 23"/>
                <a:gd name="T6" fmla="*/ 1 w 2"/>
                <a:gd name="T7" fmla="*/ 0 h 23"/>
                <a:gd name="T8" fmla="*/ 1 w 2"/>
                <a:gd name="T9" fmla="*/ 0 h 23"/>
                <a:gd name="T10" fmla="*/ 1 w 2"/>
                <a:gd name="T11" fmla="*/ 0 h 23"/>
                <a:gd name="T12" fmla="*/ 2 w 2"/>
                <a:gd name="T13" fmla="*/ 0 h 23"/>
                <a:gd name="T14" fmla="*/ 1 w 2"/>
                <a:gd name="T15" fmla="*/ 23 h 23"/>
                <a:gd name="T16" fmla="*/ 1 w 2"/>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3">
                  <a:moveTo>
                    <a:pt x="1" y="23"/>
                  </a:moveTo>
                  <a:cubicBezTo>
                    <a:pt x="1" y="23"/>
                    <a:pt x="1" y="23"/>
                    <a:pt x="1" y="23"/>
                  </a:cubicBezTo>
                  <a:cubicBezTo>
                    <a:pt x="0" y="23"/>
                    <a:pt x="0" y="23"/>
                    <a:pt x="0" y="23"/>
                  </a:cubicBezTo>
                  <a:cubicBezTo>
                    <a:pt x="1" y="0"/>
                    <a:pt x="1" y="0"/>
                    <a:pt x="1" y="0"/>
                  </a:cubicBezTo>
                  <a:cubicBezTo>
                    <a:pt x="1" y="0"/>
                    <a:pt x="1" y="0"/>
                    <a:pt x="1" y="0"/>
                  </a:cubicBezTo>
                  <a:cubicBezTo>
                    <a:pt x="1" y="0"/>
                    <a:pt x="1" y="0"/>
                    <a:pt x="1" y="0"/>
                  </a:cubicBezTo>
                  <a:cubicBezTo>
                    <a:pt x="1" y="0"/>
                    <a:pt x="2" y="0"/>
                    <a:pt x="2" y="0"/>
                  </a:cubicBezTo>
                  <a:cubicBezTo>
                    <a:pt x="1" y="23"/>
                    <a:pt x="1" y="23"/>
                    <a:pt x="1" y="23"/>
                  </a:cubicBezTo>
                  <a:cubicBezTo>
                    <a:pt x="1" y="23"/>
                    <a:pt x="1" y="23"/>
                    <a:pt x="1" y="2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íślíďè">
              <a:extLst>
                <a:ext uri="{FF2B5EF4-FFF2-40B4-BE49-F238E27FC236}">
                  <a16:creationId xmlns:a16="http://schemas.microsoft.com/office/drawing/2014/main" xmlns="" id="{286B028C-8AE0-4E7F-A358-04BA19C3D7FF}"/>
                </a:ext>
              </a:extLst>
            </p:cNvPr>
            <p:cNvSpPr/>
            <p:nvPr/>
          </p:nvSpPr>
          <p:spPr bwMode="auto">
            <a:xfrm>
              <a:off x="7915283" y="4687923"/>
              <a:ext cx="50801" cy="82550"/>
            </a:xfrm>
            <a:custGeom>
              <a:avLst/>
              <a:gdLst>
                <a:gd name="T0" fmla="*/ 11 w 12"/>
                <a:gd name="T1" fmla="*/ 20 h 20"/>
                <a:gd name="T2" fmla="*/ 5 w 12"/>
                <a:gd name="T3" fmla="*/ 17 h 20"/>
                <a:gd name="T4" fmla="*/ 1 w 12"/>
                <a:gd name="T5" fmla="*/ 0 h 20"/>
                <a:gd name="T6" fmla="*/ 1 w 12"/>
                <a:gd name="T7" fmla="*/ 0 h 20"/>
                <a:gd name="T8" fmla="*/ 2 w 12"/>
                <a:gd name="T9" fmla="*/ 0 h 20"/>
                <a:gd name="T10" fmla="*/ 5 w 12"/>
                <a:gd name="T11" fmla="*/ 17 h 20"/>
                <a:gd name="T12" fmla="*/ 11 w 12"/>
                <a:gd name="T13" fmla="*/ 19 h 20"/>
                <a:gd name="T14" fmla="*/ 12 w 12"/>
                <a:gd name="T15" fmla="*/ 19 h 20"/>
                <a:gd name="T16" fmla="*/ 11 w 12"/>
                <a:gd name="T17" fmla="*/ 20 h 20"/>
                <a:gd name="T18" fmla="*/ 11 w 1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0">
                  <a:moveTo>
                    <a:pt x="11" y="20"/>
                  </a:moveTo>
                  <a:cubicBezTo>
                    <a:pt x="8" y="20"/>
                    <a:pt x="6" y="19"/>
                    <a:pt x="5" y="17"/>
                  </a:cubicBezTo>
                  <a:cubicBezTo>
                    <a:pt x="0" y="12"/>
                    <a:pt x="1" y="0"/>
                    <a:pt x="1" y="0"/>
                  </a:cubicBezTo>
                  <a:cubicBezTo>
                    <a:pt x="1" y="0"/>
                    <a:pt x="1" y="0"/>
                    <a:pt x="1" y="0"/>
                  </a:cubicBezTo>
                  <a:cubicBezTo>
                    <a:pt x="2" y="0"/>
                    <a:pt x="2" y="0"/>
                    <a:pt x="2" y="0"/>
                  </a:cubicBezTo>
                  <a:cubicBezTo>
                    <a:pt x="2" y="0"/>
                    <a:pt x="0" y="12"/>
                    <a:pt x="5" y="17"/>
                  </a:cubicBezTo>
                  <a:cubicBezTo>
                    <a:pt x="7" y="18"/>
                    <a:pt x="9" y="19"/>
                    <a:pt x="11" y="19"/>
                  </a:cubicBezTo>
                  <a:cubicBezTo>
                    <a:pt x="11" y="19"/>
                    <a:pt x="12" y="19"/>
                    <a:pt x="12" y="19"/>
                  </a:cubicBezTo>
                  <a:cubicBezTo>
                    <a:pt x="12" y="19"/>
                    <a:pt x="11" y="20"/>
                    <a:pt x="11" y="20"/>
                  </a:cubicBezTo>
                  <a:cubicBezTo>
                    <a:pt x="11" y="20"/>
                    <a:pt x="11" y="20"/>
                    <a:pt x="11" y="2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iśļíḍe">
              <a:extLst>
                <a:ext uri="{FF2B5EF4-FFF2-40B4-BE49-F238E27FC236}">
                  <a16:creationId xmlns:a16="http://schemas.microsoft.com/office/drawing/2014/main" xmlns="" id="{3D97B7A9-C6B8-4218-AC87-D9BC1F0CA4D4}"/>
                </a:ext>
              </a:extLst>
            </p:cNvPr>
            <p:cNvSpPr/>
            <p:nvPr/>
          </p:nvSpPr>
          <p:spPr bwMode="auto">
            <a:xfrm>
              <a:off x="8105784" y="3602066"/>
              <a:ext cx="33338" cy="33339"/>
            </a:xfrm>
            <a:custGeom>
              <a:avLst/>
              <a:gdLst>
                <a:gd name="T0" fmla="*/ 2 w 8"/>
                <a:gd name="T1" fmla="*/ 8 h 8"/>
                <a:gd name="T2" fmla="*/ 2 w 8"/>
                <a:gd name="T3" fmla="*/ 7 h 8"/>
                <a:gd name="T4" fmla="*/ 0 w 8"/>
                <a:gd name="T5" fmla="*/ 1 h 8"/>
                <a:gd name="T6" fmla="*/ 0 w 8"/>
                <a:gd name="T7" fmla="*/ 0 h 8"/>
                <a:gd name="T8" fmla="*/ 0 w 8"/>
                <a:gd name="T9" fmla="*/ 0 h 8"/>
                <a:gd name="T10" fmla="*/ 0 w 8"/>
                <a:gd name="T11" fmla="*/ 1 h 8"/>
                <a:gd name="T12" fmla="*/ 2 w 8"/>
                <a:gd name="T13" fmla="*/ 7 h 8"/>
                <a:gd name="T14" fmla="*/ 7 w 8"/>
                <a:gd name="T15" fmla="*/ 3 h 8"/>
                <a:gd name="T16" fmla="*/ 8 w 8"/>
                <a:gd name="T17" fmla="*/ 2 h 8"/>
                <a:gd name="T18" fmla="*/ 8 w 8"/>
                <a:gd name="T19" fmla="*/ 3 h 8"/>
                <a:gd name="T20" fmla="*/ 2 w 8"/>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8"/>
                  </a:moveTo>
                  <a:cubicBezTo>
                    <a:pt x="2" y="8"/>
                    <a:pt x="2" y="8"/>
                    <a:pt x="2" y="7"/>
                  </a:cubicBezTo>
                  <a:cubicBezTo>
                    <a:pt x="1" y="7"/>
                    <a:pt x="0" y="5"/>
                    <a:pt x="0" y="1"/>
                  </a:cubicBezTo>
                  <a:cubicBezTo>
                    <a:pt x="0" y="0"/>
                    <a:pt x="0" y="0"/>
                    <a:pt x="0" y="0"/>
                  </a:cubicBezTo>
                  <a:cubicBezTo>
                    <a:pt x="0" y="0"/>
                    <a:pt x="0" y="0"/>
                    <a:pt x="0" y="0"/>
                  </a:cubicBezTo>
                  <a:cubicBezTo>
                    <a:pt x="0" y="0"/>
                    <a:pt x="0" y="0"/>
                    <a:pt x="0" y="1"/>
                  </a:cubicBezTo>
                  <a:cubicBezTo>
                    <a:pt x="1" y="6"/>
                    <a:pt x="2" y="7"/>
                    <a:pt x="2" y="7"/>
                  </a:cubicBezTo>
                  <a:cubicBezTo>
                    <a:pt x="4" y="7"/>
                    <a:pt x="6" y="4"/>
                    <a:pt x="7" y="3"/>
                  </a:cubicBezTo>
                  <a:cubicBezTo>
                    <a:pt x="7" y="2"/>
                    <a:pt x="7" y="2"/>
                    <a:pt x="8" y="2"/>
                  </a:cubicBezTo>
                  <a:cubicBezTo>
                    <a:pt x="8" y="3"/>
                    <a:pt x="8" y="3"/>
                    <a:pt x="8" y="3"/>
                  </a:cubicBezTo>
                  <a:cubicBezTo>
                    <a:pt x="7" y="4"/>
                    <a:pt x="5" y="8"/>
                    <a:pt x="2" y="8"/>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iśḷiḓé">
              <a:extLst>
                <a:ext uri="{FF2B5EF4-FFF2-40B4-BE49-F238E27FC236}">
                  <a16:creationId xmlns:a16="http://schemas.microsoft.com/office/drawing/2014/main" xmlns="" id="{B3E83614-DF7E-4378-B72D-882534389D74}"/>
                </a:ext>
              </a:extLst>
            </p:cNvPr>
            <p:cNvSpPr/>
            <p:nvPr/>
          </p:nvSpPr>
          <p:spPr bwMode="auto">
            <a:xfrm>
              <a:off x="8023233" y="3660803"/>
              <a:ext cx="28575" cy="23813"/>
            </a:xfrm>
            <a:custGeom>
              <a:avLst/>
              <a:gdLst>
                <a:gd name="T0" fmla="*/ 0 w 7"/>
                <a:gd name="T1" fmla="*/ 6 h 6"/>
                <a:gd name="T2" fmla="*/ 0 w 7"/>
                <a:gd name="T3" fmla="*/ 6 h 6"/>
                <a:gd name="T4" fmla="*/ 0 w 7"/>
                <a:gd name="T5" fmla="*/ 6 h 6"/>
                <a:gd name="T6" fmla="*/ 7 w 7"/>
                <a:gd name="T7" fmla="*/ 0 h 6"/>
                <a:gd name="T8" fmla="*/ 7 w 7"/>
                <a:gd name="T9" fmla="*/ 1 h 6"/>
                <a:gd name="T10" fmla="*/ 7 w 7"/>
                <a:gd name="T11" fmla="*/ 1 h 6"/>
                <a:gd name="T12" fmla="*/ 1 w 7"/>
                <a:gd name="T13" fmla="*/ 6 h 6"/>
                <a:gd name="T14" fmla="*/ 0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6"/>
                  </a:moveTo>
                  <a:cubicBezTo>
                    <a:pt x="0" y="6"/>
                    <a:pt x="0" y="6"/>
                    <a:pt x="0" y="6"/>
                  </a:cubicBezTo>
                  <a:cubicBezTo>
                    <a:pt x="0" y="6"/>
                    <a:pt x="0" y="6"/>
                    <a:pt x="0" y="6"/>
                  </a:cubicBezTo>
                  <a:cubicBezTo>
                    <a:pt x="1" y="2"/>
                    <a:pt x="7" y="0"/>
                    <a:pt x="7" y="0"/>
                  </a:cubicBezTo>
                  <a:cubicBezTo>
                    <a:pt x="7" y="0"/>
                    <a:pt x="7" y="0"/>
                    <a:pt x="7" y="1"/>
                  </a:cubicBezTo>
                  <a:cubicBezTo>
                    <a:pt x="7" y="1"/>
                    <a:pt x="7" y="1"/>
                    <a:pt x="7" y="1"/>
                  </a:cubicBezTo>
                  <a:cubicBezTo>
                    <a:pt x="7" y="1"/>
                    <a:pt x="2" y="3"/>
                    <a:pt x="1" y="6"/>
                  </a:cubicBezTo>
                  <a:cubicBezTo>
                    <a:pt x="0" y="6"/>
                    <a:pt x="0"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iṡlidé">
              <a:extLst>
                <a:ext uri="{FF2B5EF4-FFF2-40B4-BE49-F238E27FC236}">
                  <a16:creationId xmlns:a16="http://schemas.microsoft.com/office/drawing/2014/main" xmlns="" id="{B452FCB5-5A42-4651-9F4A-DF2F6E496617}"/>
                </a:ext>
              </a:extLst>
            </p:cNvPr>
            <p:cNvSpPr/>
            <p:nvPr/>
          </p:nvSpPr>
          <p:spPr bwMode="auto">
            <a:xfrm>
              <a:off x="8010533" y="3573489"/>
              <a:ext cx="33338" cy="95250"/>
            </a:xfrm>
            <a:custGeom>
              <a:avLst/>
              <a:gdLst>
                <a:gd name="T0" fmla="*/ 7 w 8"/>
                <a:gd name="T1" fmla="*/ 23 h 23"/>
                <a:gd name="T2" fmla="*/ 7 w 8"/>
                <a:gd name="T3" fmla="*/ 23 h 23"/>
                <a:gd name="T4" fmla="*/ 5 w 8"/>
                <a:gd name="T5" fmla="*/ 0 h 23"/>
                <a:gd name="T6" fmla="*/ 5 w 8"/>
                <a:gd name="T7" fmla="*/ 0 h 23"/>
                <a:gd name="T8" fmla="*/ 5 w 8"/>
                <a:gd name="T9" fmla="*/ 0 h 23"/>
                <a:gd name="T10" fmla="*/ 8 w 8"/>
                <a:gd name="T11" fmla="*/ 23 h 23"/>
                <a:gd name="T12" fmla="*/ 8 w 8"/>
                <a:gd name="T13" fmla="*/ 23 h 23"/>
                <a:gd name="T14" fmla="*/ 7 w 8"/>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7" y="23"/>
                  </a:moveTo>
                  <a:cubicBezTo>
                    <a:pt x="7" y="23"/>
                    <a:pt x="7" y="23"/>
                    <a:pt x="7" y="23"/>
                  </a:cubicBezTo>
                  <a:cubicBezTo>
                    <a:pt x="0" y="15"/>
                    <a:pt x="4" y="1"/>
                    <a:pt x="5" y="0"/>
                  </a:cubicBezTo>
                  <a:cubicBezTo>
                    <a:pt x="5" y="0"/>
                    <a:pt x="5" y="0"/>
                    <a:pt x="5" y="0"/>
                  </a:cubicBezTo>
                  <a:cubicBezTo>
                    <a:pt x="5" y="0"/>
                    <a:pt x="6" y="0"/>
                    <a:pt x="5" y="0"/>
                  </a:cubicBezTo>
                  <a:cubicBezTo>
                    <a:pt x="5" y="0"/>
                    <a:pt x="1" y="14"/>
                    <a:pt x="8" y="23"/>
                  </a:cubicBezTo>
                  <a:cubicBezTo>
                    <a:pt x="8" y="23"/>
                    <a:pt x="8" y="23"/>
                    <a:pt x="8" y="23"/>
                  </a:cubicBezTo>
                  <a:cubicBezTo>
                    <a:pt x="8" y="23"/>
                    <a:pt x="7" y="23"/>
                    <a:pt x="7" y="2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îṧ1iḓè">
              <a:extLst>
                <a:ext uri="{FF2B5EF4-FFF2-40B4-BE49-F238E27FC236}">
                  <a16:creationId xmlns:a16="http://schemas.microsoft.com/office/drawing/2014/main" xmlns="" id="{59FE5928-FB2C-47C5-95F2-88EE8F3E74C6}"/>
                </a:ext>
              </a:extLst>
            </p:cNvPr>
            <p:cNvSpPr/>
            <p:nvPr/>
          </p:nvSpPr>
          <p:spPr bwMode="auto">
            <a:xfrm>
              <a:off x="8007358" y="3581427"/>
              <a:ext cx="23812" cy="95250"/>
            </a:xfrm>
            <a:custGeom>
              <a:avLst/>
              <a:gdLst>
                <a:gd name="T0" fmla="*/ 5 w 6"/>
                <a:gd name="T1" fmla="*/ 23 h 23"/>
                <a:gd name="T2" fmla="*/ 5 w 6"/>
                <a:gd name="T3" fmla="*/ 22 h 23"/>
                <a:gd name="T4" fmla="*/ 2 w 6"/>
                <a:gd name="T5" fmla="*/ 1 h 23"/>
                <a:gd name="T6" fmla="*/ 3 w 6"/>
                <a:gd name="T7" fmla="*/ 1 h 23"/>
                <a:gd name="T8" fmla="*/ 3 w 6"/>
                <a:gd name="T9" fmla="*/ 1 h 23"/>
                <a:gd name="T10" fmla="*/ 6 w 6"/>
                <a:gd name="T11" fmla="*/ 22 h 23"/>
                <a:gd name="T12" fmla="*/ 5 w 6"/>
                <a:gd name="T13" fmla="*/ 23 h 23"/>
                <a:gd name="T14" fmla="*/ 5 w 6"/>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3">
                  <a:moveTo>
                    <a:pt x="5" y="23"/>
                  </a:moveTo>
                  <a:cubicBezTo>
                    <a:pt x="5" y="23"/>
                    <a:pt x="5" y="23"/>
                    <a:pt x="5" y="22"/>
                  </a:cubicBezTo>
                  <a:cubicBezTo>
                    <a:pt x="0" y="11"/>
                    <a:pt x="2" y="1"/>
                    <a:pt x="2" y="1"/>
                  </a:cubicBezTo>
                  <a:cubicBezTo>
                    <a:pt x="2" y="1"/>
                    <a:pt x="2" y="0"/>
                    <a:pt x="3" y="1"/>
                  </a:cubicBezTo>
                  <a:cubicBezTo>
                    <a:pt x="3" y="1"/>
                    <a:pt x="3" y="1"/>
                    <a:pt x="3" y="1"/>
                  </a:cubicBezTo>
                  <a:cubicBezTo>
                    <a:pt x="3" y="1"/>
                    <a:pt x="1" y="11"/>
                    <a:pt x="6" y="22"/>
                  </a:cubicBezTo>
                  <a:cubicBezTo>
                    <a:pt x="6" y="22"/>
                    <a:pt x="6" y="23"/>
                    <a:pt x="5" y="23"/>
                  </a:cubicBezTo>
                  <a:cubicBezTo>
                    <a:pt x="5" y="23"/>
                    <a:pt x="5" y="23"/>
                    <a:pt x="5" y="2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iŝľïḍê">
              <a:extLst>
                <a:ext uri="{FF2B5EF4-FFF2-40B4-BE49-F238E27FC236}">
                  <a16:creationId xmlns:a16="http://schemas.microsoft.com/office/drawing/2014/main" xmlns="" id="{A7DA4A7D-3599-4FD6-9C77-9F8637C77D94}"/>
                </a:ext>
              </a:extLst>
            </p:cNvPr>
            <p:cNvSpPr/>
            <p:nvPr/>
          </p:nvSpPr>
          <p:spPr bwMode="auto">
            <a:xfrm>
              <a:off x="8139121" y="3351238"/>
              <a:ext cx="115888" cy="82550"/>
            </a:xfrm>
            <a:custGeom>
              <a:avLst/>
              <a:gdLst>
                <a:gd name="T0" fmla="*/ 1 w 28"/>
                <a:gd name="T1" fmla="*/ 20 h 20"/>
                <a:gd name="T2" fmla="*/ 1 w 28"/>
                <a:gd name="T3" fmla="*/ 20 h 20"/>
                <a:gd name="T4" fmla="*/ 3 w 28"/>
                <a:gd name="T5" fmla="*/ 8 h 20"/>
                <a:gd name="T6" fmla="*/ 28 w 28"/>
                <a:gd name="T7" fmla="*/ 3 h 20"/>
                <a:gd name="T8" fmla="*/ 28 w 28"/>
                <a:gd name="T9" fmla="*/ 4 h 20"/>
                <a:gd name="T10" fmla="*/ 28 w 28"/>
                <a:gd name="T11" fmla="*/ 4 h 20"/>
                <a:gd name="T12" fmla="*/ 4 w 28"/>
                <a:gd name="T13" fmla="*/ 8 h 20"/>
                <a:gd name="T14" fmla="*/ 1 w 28"/>
                <a:gd name="T15" fmla="*/ 20 h 20"/>
                <a:gd name="T16" fmla="*/ 1 w 28"/>
                <a:gd name="T17" fmla="*/ 20 h 20"/>
                <a:gd name="T18" fmla="*/ 1 w 28"/>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0">
                  <a:moveTo>
                    <a:pt x="1" y="20"/>
                  </a:moveTo>
                  <a:cubicBezTo>
                    <a:pt x="1" y="20"/>
                    <a:pt x="1" y="20"/>
                    <a:pt x="1" y="20"/>
                  </a:cubicBezTo>
                  <a:cubicBezTo>
                    <a:pt x="0" y="15"/>
                    <a:pt x="1" y="10"/>
                    <a:pt x="3" y="8"/>
                  </a:cubicBezTo>
                  <a:cubicBezTo>
                    <a:pt x="10" y="0"/>
                    <a:pt x="27" y="3"/>
                    <a:pt x="28" y="3"/>
                  </a:cubicBezTo>
                  <a:cubicBezTo>
                    <a:pt x="28" y="3"/>
                    <a:pt x="28" y="4"/>
                    <a:pt x="28" y="4"/>
                  </a:cubicBezTo>
                  <a:cubicBezTo>
                    <a:pt x="28" y="4"/>
                    <a:pt x="28" y="4"/>
                    <a:pt x="28" y="4"/>
                  </a:cubicBezTo>
                  <a:cubicBezTo>
                    <a:pt x="27" y="4"/>
                    <a:pt x="11" y="1"/>
                    <a:pt x="4" y="8"/>
                  </a:cubicBezTo>
                  <a:cubicBezTo>
                    <a:pt x="1" y="11"/>
                    <a:pt x="0" y="15"/>
                    <a:pt x="1" y="20"/>
                  </a:cubicBezTo>
                  <a:cubicBezTo>
                    <a:pt x="1" y="20"/>
                    <a:pt x="1" y="20"/>
                    <a:pt x="1" y="20"/>
                  </a:cubicBezTo>
                  <a:cubicBezTo>
                    <a:pt x="1" y="20"/>
                    <a:pt x="1" y="20"/>
                    <a:pt x="1" y="2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ïṧḷídè">
              <a:extLst>
                <a:ext uri="{FF2B5EF4-FFF2-40B4-BE49-F238E27FC236}">
                  <a16:creationId xmlns:a16="http://schemas.microsoft.com/office/drawing/2014/main" xmlns="" id="{2CC462B7-AD50-4700-9820-5652BD2ECD3E}"/>
                </a:ext>
              </a:extLst>
            </p:cNvPr>
            <p:cNvSpPr/>
            <p:nvPr/>
          </p:nvSpPr>
          <p:spPr bwMode="auto">
            <a:xfrm>
              <a:off x="8193096" y="3395689"/>
              <a:ext cx="123824" cy="69850"/>
            </a:xfrm>
            <a:custGeom>
              <a:avLst/>
              <a:gdLst>
                <a:gd name="T0" fmla="*/ 3 w 30"/>
                <a:gd name="T1" fmla="*/ 17 h 17"/>
                <a:gd name="T2" fmla="*/ 2 w 30"/>
                <a:gd name="T3" fmla="*/ 17 h 17"/>
                <a:gd name="T4" fmla="*/ 8 w 30"/>
                <a:gd name="T5" fmla="*/ 3 h 17"/>
                <a:gd name="T6" fmla="*/ 21 w 30"/>
                <a:gd name="T7" fmla="*/ 1 h 17"/>
                <a:gd name="T8" fmla="*/ 29 w 30"/>
                <a:gd name="T9" fmla="*/ 0 h 17"/>
                <a:gd name="T10" fmla="*/ 30 w 30"/>
                <a:gd name="T11" fmla="*/ 0 h 17"/>
                <a:gd name="T12" fmla="*/ 30 w 30"/>
                <a:gd name="T13" fmla="*/ 1 h 17"/>
                <a:gd name="T14" fmla="*/ 21 w 30"/>
                <a:gd name="T15" fmla="*/ 2 h 17"/>
                <a:gd name="T16" fmla="*/ 8 w 30"/>
                <a:gd name="T17" fmla="*/ 4 h 17"/>
                <a:gd name="T18" fmla="*/ 3 w 30"/>
                <a:gd name="T19" fmla="*/ 17 h 17"/>
                <a:gd name="T20" fmla="*/ 3 w 30"/>
                <a:gd name="T21" fmla="*/ 17 h 17"/>
                <a:gd name="T22" fmla="*/ 3 w 30"/>
                <a:gd name="T2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7">
                  <a:moveTo>
                    <a:pt x="3" y="17"/>
                  </a:moveTo>
                  <a:cubicBezTo>
                    <a:pt x="3" y="17"/>
                    <a:pt x="2" y="17"/>
                    <a:pt x="2" y="17"/>
                  </a:cubicBezTo>
                  <a:cubicBezTo>
                    <a:pt x="2" y="17"/>
                    <a:pt x="0" y="9"/>
                    <a:pt x="8" y="3"/>
                  </a:cubicBezTo>
                  <a:cubicBezTo>
                    <a:pt x="12" y="0"/>
                    <a:pt x="16" y="1"/>
                    <a:pt x="21" y="1"/>
                  </a:cubicBezTo>
                  <a:cubicBezTo>
                    <a:pt x="24" y="2"/>
                    <a:pt x="27" y="2"/>
                    <a:pt x="29" y="0"/>
                  </a:cubicBezTo>
                  <a:cubicBezTo>
                    <a:pt x="29" y="0"/>
                    <a:pt x="30" y="0"/>
                    <a:pt x="30" y="0"/>
                  </a:cubicBezTo>
                  <a:cubicBezTo>
                    <a:pt x="30" y="0"/>
                    <a:pt x="30" y="0"/>
                    <a:pt x="30" y="1"/>
                  </a:cubicBezTo>
                  <a:cubicBezTo>
                    <a:pt x="28" y="3"/>
                    <a:pt x="24" y="2"/>
                    <a:pt x="21" y="2"/>
                  </a:cubicBezTo>
                  <a:cubicBezTo>
                    <a:pt x="16" y="2"/>
                    <a:pt x="12" y="1"/>
                    <a:pt x="8" y="4"/>
                  </a:cubicBezTo>
                  <a:cubicBezTo>
                    <a:pt x="1" y="9"/>
                    <a:pt x="3" y="17"/>
                    <a:pt x="3" y="17"/>
                  </a:cubicBezTo>
                  <a:cubicBezTo>
                    <a:pt x="3" y="17"/>
                    <a:pt x="3" y="17"/>
                    <a:pt x="3" y="17"/>
                  </a:cubicBezTo>
                  <a:cubicBezTo>
                    <a:pt x="3" y="17"/>
                    <a:pt x="3" y="17"/>
                    <a:pt x="3" y="17"/>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ïşḷïḓé">
              <a:extLst>
                <a:ext uri="{FF2B5EF4-FFF2-40B4-BE49-F238E27FC236}">
                  <a16:creationId xmlns:a16="http://schemas.microsoft.com/office/drawing/2014/main" xmlns="" id="{1249E156-46D4-496E-9033-D53F6A86DCD7}"/>
                </a:ext>
              </a:extLst>
            </p:cNvPr>
            <p:cNvSpPr/>
            <p:nvPr/>
          </p:nvSpPr>
          <p:spPr bwMode="auto">
            <a:xfrm>
              <a:off x="8159759" y="3371876"/>
              <a:ext cx="139700" cy="77788"/>
            </a:xfrm>
            <a:custGeom>
              <a:avLst/>
              <a:gdLst>
                <a:gd name="T0" fmla="*/ 2 w 34"/>
                <a:gd name="T1" fmla="*/ 19 h 19"/>
                <a:gd name="T2" fmla="*/ 2 w 34"/>
                <a:gd name="T3" fmla="*/ 19 h 19"/>
                <a:gd name="T4" fmla="*/ 8 w 34"/>
                <a:gd name="T5" fmla="*/ 4 h 19"/>
                <a:gd name="T6" fmla="*/ 20 w 34"/>
                <a:gd name="T7" fmla="*/ 3 h 19"/>
                <a:gd name="T8" fmla="*/ 33 w 34"/>
                <a:gd name="T9" fmla="*/ 0 h 19"/>
                <a:gd name="T10" fmla="*/ 34 w 34"/>
                <a:gd name="T11" fmla="*/ 0 h 19"/>
                <a:gd name="T12" fmla="*/ 33 w 34"/>
                <a:gd name="T13" fmla="*/ 1 h 19"/>
                <a:gd name="T14" fmla="*/ 20 w 34"/>
                <a:gd name="T15" fmla="*/ 3 h 19"/>
                <a:gd name="T16" fmla="*/ 8 w 34"/>
                <a:gd name="T17" fmla="*/ 5 h 19"/>
                <a:gd name="T18" fmla="*/ 2 w 34"/>
                <a:gd name="T19" fmla="*/ 19 h 19"/>
                <a:gd name="T20" fmla="*/ 2 w 34"/>
                <a:gd name="T21" fmla="*/ 19 h 19"/>
                <a:gd name="T22" fmla="*/ 2 w 34"/>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2" y="19"/>
                  </a:moveTo>
                  <a:cubicBezTo>
                    <a:pt x="2" y="19"/>
                    <a:pt x="2" y="19"/>
                    <a:pt x="2" y="19"/>
                  </a:cubicBezTo>
                  <a:cubicBezTo>
                    <a:pt x="1" y="19"/>
                    <a:pt x="0" y="7"/>
                    <a:pt x="8" y="4"/>
                  </a:cubicBezTo>
                  <a:cubicBezTo>
                    <a:pt x="11" y="2"/>
                    <a:pt x="16" y="2"/>
                    <a:pt x="20" y="3"/>
                  </a:cubicBezTo>
                  <a:cubicBezTo>
                    <a:pt x="25" y="3"/>
                    <a:pt x="30" y="3"/>
                    <a:pt x="33" y="0"/>
                  </a:cubicBezTo>
                  <a:cubicBezTo>
                    <a:pt x="33" y="0"/>
                    <a:pt x="33" y="0"/>
                    <a:pt x="34" y="0"/>
                  </a:cubicBezTo>
                  <a:cubicBezTo>
                    <a:pt x="34" y="0"/>
                    <a:pt x="34" y="1"/>
                    <a:pt x="33" y="1"/>
                  </a:cubicBezTo>
                  <a:cubicBezTo>
                    <a:pt x="30" y="3"/>
                    <a:pt x="25" y="3"/>
                    <a:pt x="20" y="3"/>
                  </a:cubicBezTo>
                  <a:cubicBezTo>
                    <a:pt x="16" y="3"/>
                    <a:pt x="12" y="3"/>
                    <a:pt x="8" y="5"/>
                  </a:cubicBezTo>
                  <a:cubicBezTo>
                    <a:pt x="1" y="7"/>
                    <a:pt x="2" y="19"/>
                    <a:pt x="2" y="19"/>
                  </a:cubicBezTo>
                  <a:cubicBezTo>
                    <a:pt x="2" y="19"/>
                    <a:pt x="2" y="19"/>
                    <a:pt x="2" y="19"/>
                  </a:cubicBezTo>
                  <a:cubicBezTo>
                    <a:pt x="2" y="19"/>
                    <a:pt x="2" y="19"/>
                    <a:pt x="2" y="19"/>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ïṩļiḓe">
              <a:extLst>
                <a:ext uri="{FF2B5EF4-FFF2-40B4-BE49-F238E27FC236}">
                  <a16:creationId xmlns:a16="http://schemas.microsoft.com/office/drawing/2014/main" xmlns="" id="{074499B8-48E5-4C92-A6BE-9653DF5F8C61}"/>
                </a:ext>
              </a:extLst>
            </p:cNvPr>
            <p:cNvSpPr/>
            <p:nvPr/>
          </p:nvSpPr>
          <p:spPr bwMode="auto">
            <a:xfrm>
              <a:off x="8237545" y="3457602"/>
              <a:ext cx="107950" cy="49213"/>
            </a:xfrm>
            <a:custGeom>
              <a:avLst/>
              <a:gdLst>
                <a:gd name="T0" fmla="*/ 26 w 26"/>
                <a:gd name="T1" fmla="*/ 12 h 12"/>
                <a:gd name="T2" fmla="*/ 25 w 26"/>
                <a:gd name="T3" fmla="*/ 12 h 12"/>
                <a:gd name="T4" fmla="*/ 7 w 26"/>
                <a:gd name="T5" fmla="*/ 1 h 12"/>
                <a:gd name="T6" fmla="*/ 7 w 26"/>
                <a:gd name="T7" fmla="*/ 1 h 12"/>
                <a:gd name="T8" fmla="*/ 1 w 26"/>
                <a:gd name="T9" fmla="*/ 5 h 12"/>
                <a:gd name="T10" fmla="*/ 0 w 26"/>
                <a:gd name="T11" fmla="*/ 5 h 12"/>
                <a:gd name="T12" fmla="*/ 0 w 26"/>
                <a:gd name="T13" fmla="*/ 4 h 12"/>
                <a:gd name="T14" fmla="*/ 7 w 26"/>
                <a:gd name="T15" fmla="*/ 0 h 12"/>
                <a:gd name="T16" fmla="*/ 7 w 26"/>
                <a:gd name="T17" fmla="*/ 0 h 12"/>
                <a:gd name="T18" fmla="*/ 26 w 26"/>
                <a:gd name="T19" fmla="*/ 12 h 12"/>
                <a:gd name="T20" fmla="*/ 26 w 26"/>
                <a:gd name="T21" fmla="*/ 12 h 12"/>
                <a:gd name="T22" fmla="*/ 26 w 26"/>
                <a:gd name="T2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2">
                  <a:moveTo>
                    <a:pt x="26" y="12"/>
                  </a:moveTo>
                  <a:cubicBezTo>
                    <a:pt x="25" y="12"/>
                    <a:pt x="25" y="12"/>
                    <a:pt x="25" y="12"/>
                  </a:cubicBezTo>
                  <a:cubicBezTo>
                    <a:pt x="24" y="5"/>
                    <a:pt x="13" y="1"/>
                    <a:pt x="7" y="1"/>
                  </a:cubicBezTo>
                  <a:cubicBezTo>
                    <a:pt x="7" y="1"/>
                    <a:pt x="7" y="1"/>
                    <a:pt x="7" y="1"/>
                  </a:cubicBezTo>
                  <a:cubicBezTo>
                    <a:pt x="2" y="1"/>
                    <a:pt x="1" y="5"/>
                    <a:pt x="1" y="5"/>
                  </a:cubicBezTo>
                  <a:cubicBezTo>
                    <a:pt x="1" y="5"/>
                    <a:pt x="1" y="5"/>
                    <a:pt x="0" y="5"/>
                  </a:cubicBezTo>
                  <a:cubicBezTo>
                    <a:pt x="0" y="5"/>
                    <a:pt x="0" y="5"/>
                    <a:pt x="0" y="4"/>
                  </a:cubicBezTo>
                  <a:cubicBezTo>
                    <a:pt x="0" y="4"/>
                    <a:pt x="2" y="0"/>
                    <a:pt x="7" y="0"/>
                  </a:cubicBezTo>
                  <a:cubicBezTo>
                    <a:pt x="7" y="0"/>
                    <a:pt x="7" y="0"/>
                    <a:pt x="7" y="0"/>
                  </a:cubicBezTo>
                  <a:cubicBezTo>
                    <a:pt x="12" y="0"/>
                    <a:pt x="25" y="4"/>
                    <a:pt x="26" y="12"/>
                  </a:cubicBezTo>
                  <a:cubicBezTo>
                    <a:pt x="26" y="12"/>
                    <a:pt x="26" y="12"/>
                    <a:pt x="26" y="12"/>
                  </a:cubicBezTo>
                  <a:cubicBezTo>
                    <a:pt x="26" y="12"/>
                    <a:pt x="26" y="12"/>
                    <a:pt x="26" y="12"/>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îṩlîḓe">
              <a:extLst>
                <a:ext uri="{FF2B5EF4-FFF2-40B4-BE49-F238E27FC236}">
                  <a16:creationId xmlns:a16="http://schemas.microsoft.com/office/drawing/2014/main" xmlns="" id="{CD6A4CBE-E3BE-4896-82BC-9CC4D5D319FA}"/>
                </a:ext>
              </a:extLst>
            </p:cNvPr>
            <p:cNvSpPr/>
            <p:nvPr/>
          </p:nvSpPr>
          <p:spPr bwMode="auto">
            <a:xfrm>
              <a:off x="8267708" y="3490939"/>
              <a:ext cx="69849" cy="61913"/>
            </a:xfrm>
            <a:custGeom>
              <a:avLst/>
              <a:gdLst>
                <a:gd name="T0" fmla="*/ 12 w 17"/>
                <a:gd name="T1" fmla="*/ 15 h 15"/>
                <a:gd name="T2" fmla="*/ 11 w 17"/>
                <a:gd name="T3" fmla="*/ 15 h 15"/>
                <a:gd name="T4" fmla="*/ 10 w 17"/>
                <a:gd name="T5" fmla="*/ 11 h 15"/>
                <a:gd name="T6" fmla="*/ 9 w 17"/>
                <a:gd name="T7" fmla="*/ 7 h 15"/>
                <a:gd name="T8" fmla="*/ 6 w 17"/>
                <a:gd name="T9" fmla="*/ 2 h 15"/>
                <a:gd name="T10" fmla="*/ 0 w 17"/>
                <a:gd name="T11" fmla="*/ 2 h 15"/>
                <a:gd name="T12" fmla="*/ 0 w 17"/>
                <a:gd name="T13" fmla="*/ 2 h 15"/>
                <a:gd name="T14" fmla="*/ 0 w 17"/>
                <a:gd name="T15" fmla="*/ 1 h 15"/>
                <a:gd name="T16" fmla="*/ 6 w 17"/>
                <a:gd name="T17" fmla="*/ 2 h 15"/>
                <a:gd name="T18" fmla="*/ 9 w 17"/>
                <a:gd name="T19" fmla="*/ 6 h 15"/>
                <a:gd name="T20" fmla="*/ 10 w 17"/>
                <a:gd name="T21" fmla="*/ 11 h 15"/>
                <a:gd name="T22" fmla="*/ 12 w 17"/>
                <a:gd name="T23" fmla="*/ 14 h 15"/>
                <a:gd name="T24" fmla="*/ 16 w 17"/>
                <a:gd name="T25" fmla="*/ 12 h 15"/>
                <a:gd name="T26" fmla="*/ 17 w 17"/>
                <a:gd name="T27" fmla="*/ 12 h 15"/>
                <a:gd name="T28" fmla="*/ 17 w 17"/>
                <a:gd name="T29" fmla="*/ 13 h 15"/>
                <a:gd name="T30" fmla="*/ 12 w 17"/>
                <a:gd name="T3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5">
                  <a:moveTo>
                    <a:pt x="12" y="15"/>
                  </a:moveTo>
                  <a:cubicBezTo>
                    <a:pt x="12" y="15"/>
                    <a:pt x="12" y="15"/>
                    <a:pt x="11" y="15"/>
                  </a:cubicBezTo>
                  <a:cubicBezTo>
                    <a:pt x="10" y="15"/>
                    <a:pt x="10" y="13"/>
                    <a:pt x="10" y="11"/>
                  </a:cubicBezTo>
                  <a:cubicBezTo>
                    <a:pt x="9" y="10"/>
                    <a:pt x="9" y="8"/>
                    <a:pt x="9" y="7"/>
                  </a:cubicBezTo>
                  <a:cubicBezTo>
                    <a:pt x="8" y="5"/>
                    <a:pt x="7" y="3"/>
                    <a:pt x="6" y="2"/>
                  </a:cubicBezTo>
                  <a:cubicBezTo>
                    <a:pt x="3" y="1"/>
                    <a:pt x="0" y="2"/>
                    <a:pt x="0" y="2"/>
                  </a:cubicBezTo>
                  <a:cubicBezTo>
                    <a:pt x="0" y="2"/>
                    <a:pt x="0" y="2"/>
                    <a:pt x="0" y="2"/>
                  </a:cubicBezTo>
                  <a:cubicBezTo>
                    <a:pt x="0" y="1"/>
                    <a:pt x="0" y="1"/>
                    <a:pt x="0" y="1"/>
                  </a:cubicBezTo>
                  <a:cubicBezTo>
                    <a:pt x="0" y="1"/>
                    <a:pt x="3" y="0"/>
                    <a:pt x="6" y="2"/>
                  </a:cubicBezTo>
                  <a:cubicBezTo>
                    <a:pt x="8" y="2"/>
                    <a:pt x="9" y="4"/>
                    <a:pt x="9" y="6"/>
                  </a:cubicBezTo>
                  <a:cubicBezTo>
                    <a:pt x="10" y="8"/>
                    <a:pt x="10" y="10"/>
                    <a:pt x="10" y="11"/>
                  </a:cubicBezTo>
                  <a:cubicBezTo>
                    <a:pt x="11" y="13"/>
                    <a:pt x="11" y="14"/>
                    <a:pt x="12" y="14"/>
                  </a:cubicBezTo>
                  <a:cubicBezTo>
                    <a:pt x="12" y="15"/>
                    <a:pt x="14" y="13"/>
                    <a:pt x="16" y="12"/>
                  </a:cubicBezTo>
                  <a:cubicBezTo>
                    <a:pt x="16" y="12"/>
                    <a:pt x="16" y="12"/>
                    <a:pt x="17" y="12"/>
                  </a:cubicBezTo>
                  <a:cubicBezTo>
                    <a:pt x="17" y="12"/>
                    <a:pt x="17" y="12"/>
                    <a:pt x="17" y="13"/>
                  </a:cubicBezTo>
                  <a:cubicBezTo>
                    <a:pt x="14" y="14"/>
                    <a:pt x="13" y="15"/>
                    <a:pt x="12" y="15"/>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íşļidé">
              <a:extLst>
                <a:ext uri="{FF2B5EF4-FFF2-40B4-BE49-F238E27FC236}">
                  <a16:creationId xmlns:a16="http://schemas.microsoft.com/office/drawing/2014/main" xmlns="" id="{1B90E9A4-92E5-426F-A40E-C683202FDE26}"/>
                </a:ext>
              </a:extLst>
            </p:cNvPr>
            <p:cNvSpPr/>
            <p:nvPr/>
          </p:nvSpPr>
          <p:spPr bwMode="auto">
            <a:xfrm>
              <a:off x="8221670" y="3421089"/>
              <a:ext cx="66675" cy="49213"/>
            </a:xfrm>
            <a:custGeom>
              <a:avLst/>
              <a:gdLst>
                <a:gd name="T0" fmla="*/ 0 w 16"/>
                <a:gd name="T1" fmla="*/ 12 h 12"/>
                <a:gd name="T2" fmla="*/ 0 w 16"/>
                <a:gd name="T3" fmla="*/ 12 h 12"/>
                <a:gd name="T4" fmla="*/ 0 w 16"/>
                <a:gd name="T5" fmla="*/ 12 h 12"/>
                <a:gd name="T6" fmla="*/ 5 w 16"/>
                <a:gd name="T7" fmla="*/ 2 h 12"/>
                <a:gd name="T8" fmla="*/ 16 w 16"/>
                <a:gd name="T9" fmla="*/ 2 h 12"/>
                <a:gd name="T10" fmla="*/ 16 w 16"/>
                <a:gd name="T11" fmla="*/ 3 h 12"/>
                <a:gd name="T12" fmla="*/ 16 w 16"/>
                <a:gd name="T13" fmla="*/ 3 h 12"/>
                <a:gd name="T14" fmla="*/ 5 w 16"/>
                <a:gd name="T15" fmla="*/ 3 h 12"/>
                <a:gd name="T16" fmla="*/ 0 w 16"/>
                <a:gd name="T17" fmla="*/ 12 h 12"/>
                <a:gd name="T18" fmla="*/ 0 w 16"/>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2">
                  <a:moveTo>
                    <a:pt x="0" y="12"/>
                  </a:moveTo>
                  <a:cubicBezTo>
                    <a:pt x="0" y="12"/>
                    <a:pt x="0" y="12"/>
                    <a:pt x="0" y="12"/>
                  </a:cubicBezTo>
                  <a:cubicBezTo>
                    <a:pt x="0" y="12"/>
                    <a:pt x="0" y="12"/>
                    <a:pt x="0" y="12"/>
                  </a:cubicBezTo>
                  <a:cubicBezTo>
                    <a:pt x="0" y="11"/>
                    <a:pt x="0" y="5"/>
                    <a:pt x="5" y="2"/>
                  </a:cubicBezTo>
                  <a:cubicBezTo>
                    <a:pt x="8" y="0"/>
                    <a:pt x="11" y="0"/>
                    <a:pt x="16" y="2"/>
                  </a:cubicBezTo>
                  <a:cubicBezTo>
                    <a:pt x="16" y="2"/>
                    <a:pt x="16" y="2"/>
                    <a:pt x="16" y="3"/>
                  </a:cubicBezTo>
                  <a:cubicBezTo>
                    <a:pt x="16" y="3"/>
                    <a:pt x="16" y="3"/>
                    <a:pt x="16" y="3"/>
                  </a:cubicBezTo>
                  <a:cubicBezTo>
                    <a:pt x="11" y="1"/>
                    <a:pt x="8" y="1"/>
                    <a:pt x="5" y="3"/>
                  </a:cubicBezTo>
                  <a:cubicBezTo>
                    <a:pt x="1" y="5"/>
                    <a:pt x="0" y="12"/>
                    <a:pt x="0" y="12"/>
                  </a:cubicBezTo>
                  <a:cubicBezTo>
                    <a:pt x="0" y="12"/>
                    <a:pt x="0" y="12"/>
                    <a:pt x="0" y="12"/>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ṩḻïdê">
              <a:extLst>
                <a:ext uri="{FF2B5EF4-FFF2-40B4-BE49-F238E27FC236}">
                  <a16:creationId xmlns:a16="http://schemas.microsoft.com/office/drawing/2014/main" xmlns="" id="{B4DCC89B-2B4D-44A5-A33A-400340B13FC5}"/>
                </a:ext>
              </a:extLst>
            </p:cNvPr>
            <p:cNvSpPr/>
            <p:nvPr/>
          </p:nvSpPr>
          <p:spPr bwMode="auto">
            <a:xfrm>
              <a:off x="3560767" y="3289326"/>
              <a:ext cx="1095376" cy="704856"/>
            </a:xfrm>
            <a:custGeom>
              <a:avLst/>
              <a:gdLst>
                <a:gd name="T0" fmla="*/ 163 w 265"/>
                <a:gd name="T1" fmla="*/ 30 h 171"/>
                <a:gd name="T2" fmla="*/ 217 w 265"/>
                <a:gd name="T3" fmla="*/ 9 h 171"/>
                <a:gd name="T4" fmla="*/ 227 w 265"/>
                <a:gd name="T5" fmla="*/ 92 h 171"/>
                <a:gd name="T6" fmla="*/ 171 w 265"/>
                <a:gd name="T7" fmla="*/ 115 h 171"/>
                <a:gd name="T8" fmla="*/ 130 w 265"/>
                <a:gd name="T9" fmla="*/ 141 h 171"/>
                <a:gd name="T10" fmla="*/ 88 w 265"/>
                <a:gd name="T11" fmla="*/ 143 h 171"/>
                <a:gd name="T12" fmla="*/ 10 w 265"/>
                <a:gd name="T13" fmla="*/ 150 h 171"/>
                <a:gd name="T14" fmla="*/ 17 w 265"/>
                <a:gd name="T15" fmla="*/ 127 h 171"/>
                <a:gd name="T16" fmla="*/ 58 w 265"/>
                <a:gd name="T17" fmla="*/ 93 h 171"/>
                <a:gd name="T18" fmla="*/ 94 w 265"/>
                <a:gd name="T19" fmla="*/ 88 h 171"/>
                <a:gd name="T20" fmla="*/ 124 w 265"/>
                <a:gd name="T21" fmla="*/ 50 h 171"/>
                <a:gd name="T22" fmla="*/ 163 w 265"/>
                <a:gd name="T23"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171">
                  <a:moveTo>
                    <a:pt x="163" y="30"/>
                  </a:moveTo>
                  <a:cubicBezTo>
                    <a:pt x="163" y="30"/>
                    <a:pt x="184" y="0"/>
                    <a:pt x="217" y="9"/>
                  </a:cubicBezTo>
                  <a:cubicBezTo>
                    <a:pt x="246" y="17"/>
                    <a:pt x="265" y="71"/>
                    <a:pt x="227" y="92"/>
                  </a:cubicBezTo>
                  <a:cubicBezTo>
                    <a:pt x="193" y="110"/>
                    <a:pt x="184" y="102"/>
                    <a:pt x="171" y="115"/>
                  </a:cubicBezTo>
                  <a:cubicBezTo>
                    <a:pt x="158" y="128"/>
                    <a:pt x="157" y="138"/>
                    <a:pt x="130" y="141"/>
                  </a:cubicBezTo>
                  <a:cubicBezTo>
                    <a:pt x="113" y="143"/>
                    <a:pt x="102" y="133"/>
                    <a:pt x="88" y="143"/>
                  </a:cubicBezTo>
                  <a:cubicBezTo>
                    <a:pt x="75" y="153"/>
                    <a:pt x="34" y="171"/>
                    <a:pt x="10" y="150"/>
                  </a:cubicBezTo>
                  <a:cubicBezTo>
                    <a:pt x="0" y="141"/>
                    <a:pt x="0" y="128"/>
                    <a:pt x="17" y="127"/>
                  </a:cubicBezTo>
                  <a:cubicBezTo>
                    <a:pt x="44" y="125"/>
                    <a:pt x="36" y="100"/>
                    <a:pt x="58" y="93"/>
                  </a:cubicBezTo>
                  <a:cubicBezTo>
                    <a:pt x="80" y="86"/>
                    <a:pt x="82" y="96"/>
                    <a:pt x="94" y="88"/>
                  </a:cubicBezTo>
                  <a:cubicBezTo>
                    <a:pt x="106" y="79"/>
                    <a:pt x="104" y="58"/>
                    <a:pt x="124" y="50"/>
                  </a:cubicBezTo>
                  <a:cubicBezTo>
                    <a:pt x="144" y="42"/>
                    <a:pt x="149" y="50"/>
                    <a:pt x="163" y="30"/>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ïṧlïḋe">
              <a:extLst>
                <a:ext uri="{FF2B5EF4-FFF2-40B4-BE49-F238E27FC236}">
                  <a16:creationId xmlns:a16="http://schemas.microsoft.com/office/drawing/2014/main" xmlns="" id="{7513584B-1E82-424F-B0A0-512750EC1CE2}"/>
                </a:ext>
              </a:extLst>
            </p:cNvPr>
            <p:cNvSpPr/>
            <p:nvPr/>
          </p:nvSpPr>
          <p:spPr bwMode="auto">
            <a:xfrm>
              <a:off x="4370392" y="3490939"/>
              <a:ext cx="133350" cy="342903"/>
            </a:xfrm>
            <a:custGeom>
              <a:avLst/>
              <a:gdLst>
                <a:gd name="T0" fmla="*/ 0 w 32"/>
                <a:gd name="T1" fmla="*/ 83 h 83"/>
                <a:gd name="T2" fmla="*/ 30 w 32"/>
                <a:gd name="T3" fmla="*/ 78 h 83"/>
                <a:gd name="T4" fmla="*/ 29 w 32"/>
                <a:gd name="T5" fmla="*/ 27 h 83"/>
                <a:gd name="T6" fmla="*/ 0 w 32"/>
                <a:gd name="T7" fmla="*/ 0 h 83"/>
                <a:gd name="T8" fmla="*/ 0 w 32"/>
                <a:gd name="T9" fmla="*/ 83 h 83"/>
              </a:gdLst>
              <a:ahLst/>
              <a:cxnLst>
                <a:cxn ang="0">
                  <a:pos x="T0" y="T1"/>
                </a:cxn>
                <a:cxn ang="0">
                  <a:pos x="T2" y="T3"/>
                </a:cxn>
                <a:cxn ang="0">
                  <a:pos x="T4" y="T5"/>
                </a:cxn>
                <a:cxn ang="0">
                  <a:pos x="T6" y="T7"/>
                </a:cxn>
                <a:cxn ang="0">
                  <a:pos x="T8" y="T9"/>
                </a:cxn>
              </a:cxnLst>
              <a:rect l="0" t="0" r="r" b="b"/>
              <a:pathLst>
                <a:path w="32" h="83">
                  <a:moveTo>
                    <a:pt x="0" y="83"/>
                  </a:moveTo>
                  <a:cubicBezTo>
                    <a:pt x="30" y="78"/>
                    <a:pt x="30" y="78"/>
                    <a:pt x="30" y="78"/>
                  </a:cubicBezTo>
                  <a:cubicBezTo>
                    <a:pt x="30" y="78"/>
                    <a:pt x="26" y="43"/>
                    <a:pt x="29" y="27"/>
                  </a:cubicBezTo>
                  <a:cubicBezTo>
                    <a:pt x="32" y="17"/>
                    <a:pt x="0" y="0"/>
                    <a:pt x="0" y="0"/>
                  </a:cubicBezTo>
                  <a:lnTo>
                    <a:pt x="0" y="83"/>
                  </a:ln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îṧḻíḋè">
              <a:extLst>
                <a:ext uri="{FF2B5EF4-FFF2-40B4-BE49-F238E27FC236}">
                  <a16:creationId xmlns:a16="http://schemas.microsoft.com/office/drawing/2014/main" xmlns="" id="{B407DA50-5F74-4CEE-BB68-D4311D4FBF0F}"/>
                </a:ext>
              </a:extLst>
            </p:cNvPr>
            <p:cNvSpPr/>
            <p:nvPr/>
          </p:nvSpPr>
          <p:spPr bwMode="auto">
            <a:xfrm>
              <a:off x="4318005" y="3346476"/>
              <a:ext cx="280989" cy="342903"/>
            </a:xfrm>
            <a:custGeom>
              <a:avLst/>
              <a:gdLst>
                <a:gd name="T0" fmla="*/ 43 w 68"/>
                <a:gd name="T1" fmla="*/ 11 h 83"/>
                <a:gd name="T2" fmla="*/ 44 w 68"/>
                <a:gd name="T3" fmla="*/ 74 h 83"/>
                <a:gd name="T4" fmla="*/ 1 w 68"/>
                <a:gd name="T5" fmla="*/ 27 h 83"/>
                <a:gd name="T6" fmla="*/ 43 w 68"/>
                <a:gd name="T7" fmla="*/ 11 h 83"/>
              </a:gdLst>
              <a:ahLst/>
              <a:cxnLst>
                <a:cxn ang="0">
                  <a:pos x="T0" y="T1"/>
                </a:cxn>
                <a:cxn ang="0">
                  <a:pos x="T2" y="T3"/>
                </a:cxn>
                <a:cxn ang="0">
                  <a:pos x="T4" y="T5"/>
                </a:cxn>
                <a:cxn ang="0">
                  <a:pos x="T6" y="T7"/>
                </a:cxn>
              </a:cxnLst>
              <a:rect l="0" t="0" r="r" b="b"/>
              <a:pathLst>
                <a:path w="68" h="83">
                  <a:moveTo>
                    <a:pt x="43" y="11"/>
                  </a:moveTo>
                  <a:cubicBezTo>
                    <a:pt x="43" y="11"/>
                    <a:pt x="68" y="58"/>
                    <a:pt x="44" y="74"/>
                  </a:cubicBezTo>
                  <a:cubicBezTo>
                    <a:pt x="30" y="83"/>
                    <a:pt x="0" y="39"/>
                    <a:pt x="1" y="27"/>
                  </a:cubicBezTo>
                  <a:cubicBezTo>
                    <a:pt x="3" y="14"/>
                    <a:pt x="39" y="0"/>
                    <a:pt x="43"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ïS1íḋê">
              <a:extLst>
                <a:ext uri="{FF2B5EF4-FFF2-40B4-BE49-F238E27FC236}">
                  <a16:creationId xmlns:a16="http://schemas.microsoft.com/office/drawing/2014/main" xmlns="" id="{7AC51934-10A5-4EA3-BC2B-FD7B2F38FDD2}"/>
                </a:ext>
              </a:extLst>
            </p:cNvPr>
            <p:cNvSpPr/>
            <p:nvPr/>
          </p:nvSpPr>
          <p:spPr bwMode="auto">
            <a:xfrm>
              <a:off x="4313242" y="3498877"/>
              <a:ext cx="74613" cy="95250"/>
            </a:xfrm>
            <a:custGeom>
              <a:avLst/>
              <a:gdLst>
                <a:gd name="T0" fmla="*/ 13 w 18"/>
                <a:gd name="T1" fmla="*/ 10 h 23"/>
                <a:gd name="T2" fmla="*/ 2 w 18"/>
                <a:gd name="T3" fmla="*/ 7 h 23"/>
                <a:gd name="T4" fmla="*/ 15 w 18"/>
                <a:gd name="T5" fmla="*/ 19 h 23"/>
                <a:gd name="T6" fmla="*/ 13 w 18"/>
                <a:gd name="T7" fmla="*/ 10 h 23"/>
              </a:gdLst>
              <a:ahLst/>
              <a:cxnLst>
                <a:cxn ang="0">
                  <a:pos x="T0" y="T1"/>
                </a:cxn>
                <a:cxn ang="0">
                  <a:pos x="T2" y="T3"/>
                </a:cxn>
                <a:cxn ang="0">
                  <a:pos x="T4" y="T5"/>
                </a:cxn>
                <a:cxn ang="0">
                  <a:pos x="T6" y="T7"/>
                </a:cxn>
              </a:cxnLst>
              <a:rect l="0" t="0" r="r" b="b"/>
              <a:pathLst>
                <a:path w="18" h="23">
                  <a:moveTo>
                    <a:pt x="13" y="10"/>
                  </a:moveTo>
                  <a:cubicBezTo>
                    <a:pt x="13" y="10"/>
                    <a:pt x="4" y="0"/>
                    <a:pt x="2" y="7"/>
                  </a:cubicBezTo>
                  <a:cubicBezTo>
                    <a:pt x="0" y="13"/>
                    <a:pt x="12" y="23"/>
                    <a:pt x="15" y="19"/>
                  </a:cubicBezTo>
                  <a:cubicBezTo>
                    <a:pt x="18" y="15"/>
                    <a:pt x="13" y="10"/>
                    <a:pt x="13" y="1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ï$1îde">
              <a:extLst>
                <a:ext uri="{FF2B5EF4-FFF2-40B4-BE49-F238E27FC236}">
                  <a16:creationId xmlns:a16="http://schemas.microsoft.com/office/drawing/2014/main" xmlns="" id="{7DB63801-B10D-48B7-9CE2-C7823E525623}"/>
                </a:ext>
              </a:extLst>
            </p:cNvPr>
            <p:cNvSpPr/>
            <p:nvPr/>
          </p:nvSpPr>
          <p:spPr bwMode="auto">
            <a:xfrm>
              <a:off x="4243391" y="3333775"/>
              <a:ext cx="252413" cy="227015"/>
            </a:xfrm>
            <a:custGeom>
              <a:avLst/>
              <a:gdLst>
                <a:gd name="T0" fmla="*/ 61 w 61"/>
                <a:gd name="T1" fmla="*/ 11 h 55"/>
                <a:gd name="T2" fmla="*/ 38 w 61"/>
                <a:gd name="T3" fmla="*/ 30 h 55"/>
                <a:gd name="T4" fmla="*/ 11 w 61"/>
                <a:gd name="T5" fmla="*/ 46 h 55"/>
                <a:gd name="T6" fmla="*/ 61 w 61"/>
                <a:gd name="T7" fmla="*/ 11 h 55"/>
              </a:gdLst>
              <a:ahLst/>
              <a:cxnLst>
                <a:cxn ang="0">
                  <a:pos x="T0" y="T1"/>
                </a:cxn>
                <a:cxn ang="0">
                  <a:pos x="T2" y="T3"/>
                </a:cxn>
                <a:cxn ang="0">
                  <a:pos x="T4" y="T5"/>
                </a:cxn>
                <a:cxn ang="0">
                  <a:pos x="T6" y="T7"/>
                </a:cxn>
              </a:cxnLst>
              <a:rect l="0" t="0" r="r" b="b"/>
              <a:pathLst>
                <a:path w="61" h="55">
                  <a:moveTo>
                    <a:pt x="61" y="11"/>
                  </a:moveTo>
                  <a:cubicBezTo>
                    <a:pt x="61" y="11"/>
                    <a:pt x="43" y="6"/>
                    <a:pt x="38" y="30"/>
                  </a:cubicBezTo>
                  <a:cubicBezTo>
                    <a:pt x="34" y="55"/>
                    <a:pt x="11" y="46"/>
                    <a:pt x="11" y="46"/>
                  </a:cubicBezTo>
                  <a:cubicBezTo>
                    <a:pt x="11" y="46"/>
                    <a:pt x="0" y="0"/>
                    <a:pt x="61" y="11"/>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ïŝḷiḋè">
              <a:extLst>
                <a:ext uri="{FF2B5EF4-FFF2-40B4-BE49-F238E27FC236}">
                  <a16:creationId xmlns:a16="http://schemas.microsoft.com/office/drawing/2014/main" xmlns="" id="{7A558299-6E24-4876-9EC3-4D29DE2B7B44}"/>
                </a:ext>
              </a:extLst>
            </p:cNvPr>
            <p:cNvSpPr/>
            <p:nvPr/>
          </p:nvSpPr>
          <p:spPr bwMode="auto">
            <a:xfrm>
              <a:off x="4411666" y="3524278"/>
              <a:ext cx="17462" cy="15875"/>
            </a:xfrm>
            <a:custGeom>
              <a:avLst/>
              <a:gdLst>
                <a:gd name="T0" fmla="*/ 4 w 4"/>
                <a:gd name="T1" fmla="*/ 1 h 4"/>
                <a:gd name="T2" fmla="*/ 2 w 4"/>
                <a:gd name="T3" fmla="*/ 4 h 4"/>
                <a:gd name="T4" fmla="*/ 0 w 4"/>
                <a:gd name="T5" fmla="*/ 3 h 4"/>
                <a:gd name="T6" fmla="*/ 1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3"/>
                    <a:pt x="2" y="4"/>
                  </a:cubicBezTo>
                  <a:cubicBezTo>
                    <a:pt x="1" y="4"/>
                    <a:pt x="0" y="4"/>
                    <a:pt x="0" y="3"/>
                  </a:cubicBezTo>
                  <a:cubicBezTo>
                    <a:pt x="0" y="2"/>
                    <a:pt x="0" y="0"/>
                    <a:pt x="1" y="0"/>
                  </a:cubicBezTo>
                  <a:cubicBezTo>
                    <a:pt x="2" y="0"/>
                    <a:pt x="3" y="0"/>
                    <a:pt x="4"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ïSľîdê">
              <a:extLst>
                <a:ext uri="{FF2B5EF4-FFF2-40B4-BE49-F238E27FC236}">
                  <a16:creationId xmlns:a16="http://schemas.microsoft.com/office/drawing/2014/main" xmlns="" id="{A5F88CC8-2708-47DD-A9B2-020C6333C75F}"/>
                </a:ext>
              </a:extLst>
            </p:cNvPr>
            <p:cNvSpPr/>
            <p:nvPr/>
          </p:nvSpPr>
          <p:spPr bwMode="auto">
            <a:xfrm>
              <a:off x="4370392" y="3586190"/>
              <a:ext cx="120650" cy="157164"/>
            </a:xfrm>
            <a:custGeom>
              <a:avLst/>
              <a:gdLst>
                <a:gd name="T0" fmla="*/ 28 w 29"/>
                <a:gd name="T1" fmla="*/ 17 h 38"/>
                <a:gd name="T2" fmla="*/ 3 w 29"/>
                <a:gd name="T3" fmla="*/ 4 h 38"/>
                <a:gd name="T4" fmla="*/ 11 w 29"/>
                <a:gd name="T5" fmla="*/ 26 h 38"/>
                <a:gd name="T6" fmla="*/ 29 w 29"/>
                <a:gd name="T7" fmla="*/ 38 h 38"/>
                <a:gd name="T8" fmla="*/ 28 w 29"/>
                <a:gd name="T9" fmla="*/ 17 h 38"/>
              </a:gdLst>
              <a:ahLst/>
              <a:cxnLst>
                <a:cxn ang="0">
                  <a:pos x="T0" y="T1"/>
                </a:cxn>
                <a:cxn ang="0">
                  <a:pos x="T2" y="T3"/>
                </a:cxn>
                <a:cxn ang="0">
                  <a:pos x="T4" y="T5"/>
                </a:cxn>
                <a:cxn ang="0">
                  <a:pos x="T6" y="T7"/>
                </a:cxn>
                <a:cxn ang="0">
                  <a:pos x="T8" y="T9"/>
                </a:cxn>
              </a:cxnLst>
              <a:rect l="0" t="0" r="r" b="b"/>
              <a:pathLst>
                <a:path w="29" h="38">
                  <a:moveTo>
                    <a:pt x="28" y="17"/>
                  </a:moveTo>
                  <a:cubicBezTo>
                    <a:pt x="28" y="17"/>
                    <a:pt x="13" y="18"/>
                    <a:pt x="3" y="4"/>
                  </a:cubicBezTo>
                  <a:cubicBezTo>
                    <a:pt x="0" y="0"/>
                    <a:pt x="3" y="18"/>
                    <a:pt x="11" y="26"/>
                  </a:cubicBezTo>
                  <a:cubicBezTo>
                    <a:pt x="20" y="34"/>
                    <a:pt x="29" y="38"/>
                    <a:pt x="29" y="38"/>
                  </a:cubicBezTo>
                  <a:cubicBezTo>
                    <a:pt x="29" y="38"/>
                    <a:pt x="27" y="22"/>
                    <a:pt x="28" y="17"/>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îṧlidê">
              <a:extLst>
                <a:ext uri="{FF2B5EF4-FFF2-40B4-BE49-F238E27FC236}">
                  <a16:creationId xmlns:a16="http://schemas.microsoft.com/office/drawing/2014/main" xmlns="" id="{6DDF9F5B-AB69-4641-AD56-6C7EBF49C977}"/>
                </a:ext>
              </a:extLst>
            </p:cNvPr>
            <p:cNvSpPr/>
            <p:nvPr/>
          </p:nvSpPr>
          <p:spPr bwMode="auto">
            <a:xfrm>
              <a:off x="4333881" y="3527452"/>
              <a:ext cx="36513" cy="41275"/>
            </a:xfrm>
            <a:custGeom>
              <a:avLst/>
              <a:gdLst>
                <a:gd name="T0" fmla="*/ 8 w 9"/>
                <a:gd name="T1" fmla="*/ 10 h 10"/>
                <a:gd name="T2" fmla="*/ 8 w 9"/>
                <a:gd name="T3" fmla="*/ 9 h 10"/>
                <a:gd name="T4" fmla="*/ 4 w 9"/>
                <a:gd name="T5" fmla="*/ 2 h 10"/>
                <a:gd name="T6" fmla="*/ 1 w 9"/>
                <a:gd name="T7" fmla="*/ 2 h 10"/>
                <a:gd name="T8" fmla="*/ 1 w 9"/>
                <a:gd name="T9" fmla="*/ 2 h 10"/>
                <a:gd name="T10" fmla="*/ 1 w 9"/>
                <a:gd name="T11" fmla="*/ 1 h 10"/>
                <a:gd name="T12" fmla="*/ 5 w 9"/>
                <a:gd name="T13" fmla="*/ 2 h 10"/>
                <a:gd name="T14" fmla="*/ 9 w 9"/>
                <a:gd name="T15" fmla="*/ 9 h 10"/>
                <a:gd name="T16" fmla="*/ 8 w 9"/>
                <a:gd name="T17" fmla="*/ 10 h 10"/>
                <a:gd name="T18" fmla="*/ 8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8" y="10"/>
                  </a:moveTo>
                  <a:cubicBezTo>
                    <a:pt x="8" y="10"/>
                    <a:pt x="8" y="9"/>
                    <a:pt x="8" y="9"/>
                  </a:cubicBezTo>
                  <a:cubicBezTo>
                    <a:pt x="7" y="6"/>
                    <a:pt x="6" y="3"/>
                    <a:pt x="4" y="2"/>
                  </a:cubicBezTo>
                  <a:cubicBezTo>
                    <a:pt x="3" y="1"/>
                    <a:pt x="1" y="2"/>
                    <a:pt x="1" y="2"/>
                  </a:cubicBezTo>
                  <a:cubicBezTo>
                    <a:pt x="1" y="2"/>
                    <a:pt x="1" y="2"/>
                    <a:pt x="1" y="2"/>
                  </a:cubicBezTo>
                  <a:cubicBezTo>
                    <a:pt x="0" y="2"/>
                    <a:pt x="1" y="2"/>
                    <a:pt x="1" y="1"/>
                  </a:cubicBezTo>
                  <a:cubicBezTo>
                    <a:pt x="1" y="1"/>
                    <a:pt x="3" y="0"/>
                    <a:pt x="5" y="2"/>
                  </a:cubicBezTo>
                  <a:cubicBezTo>
                    <a:pt x="7" y="3"/>
                    <a:pt x="8" y="5"/>
                    <a:pt x="9" y="9"/>
                  </a:cubicBezTo>
                  <a:cubicBezTo>
                    <a:pt x="9" y="9"/>
                    <a:pt x="9" y="10"/>
                    <a:pt x="8" y="10"/>
                  </a:cubicBezTo>
                  <a:cubicBezTo>
                    <a:pt x="8" y="10"/>
                    <a:pt x="8" y="10"/>
                    <a:pt x="8"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išḷiḍe">
              <a:extLst>
                <a:ext uri="{FF2B5EF4-FFF2-40B4-BE49-F238E27FC236}">
                  <a16:creationId xmlns:a16="http://schemas.microsoft.com/office/drawing/2014/main" xmlns="" id="{6661687A-3EF2-4771-9C08-C27714F519D6}"/>
                </a:ext>
              </a:extLst>
            </p:cNvPr>
            <p:cNvSpPr/>
            <p:nvPr/>
          </p:nvSpPr>
          <p:spPr bwMode="auto">
            <a:xfrm>
              <a:off x="4411666" y="3552853"/>
              <a:ext cx="33338" cy="33339"/>
            </a:xfrm>
            <a:custGeom>
              <a:avLst/>
              <a:gdLst>
                <a:gd name="T0" fmla="*/ 8 w 8"/>
                <a:gd name="T1" fmla="*/ 3 h 8"/>
                <a:gd name="T2" fmla="*/ 5 w 8"/>
                <a:gd name="T3" fmla="*/ 7 h 8"/>
                <a:gd name="T4" fmla="*/ 1 w 8"/>
                <a:gd name="T5" fmla="*/ 5 h 8"/>
                <a:gd name="T6" fmla="*/ 3 w 8"/>
                <a:gd name="T7" fmla="*/ 0 h 8"/>
                <a:gd name="T8" fmla="*/ 8 w 8"/>
                <a:gd name="T9" fmla="*/ 3 h 8"/>
              </a:gdLst>
              <a:ahLst/>
              <a:cxnLst>
                <a:cxn ang="0">
                  <a:pos x="T0" y="T1"/>
                </a:cxn>
                <a:cxn ang="0">
                  <a:pos x="T2" y="T3"/>
                </a:cxn>
                <a:cxn ang="0">
                  <a:pos x="T4" y="T5"/>
                </a:cxn>
                <a:cxn ang="0">
                  <a:pos x="T6" y="T7"/>
                </a:cxn>
                <a:cxn ang="0">
                  <a:pos x="T8" y="T9"/>
                </a:cxn>
              </a:cxnLst>
              <a:rect l="0" t="0" r="r" b="b"/>
              <a:pathLst>
                <a:path w="8" h="8">
                  <a:moveTo>
                    <a:pt x="8" y="3"/>
                  </a:moveTo>
                  <a:cubicBezTo>
                    <a:pt x="8" y="5"/>
                    <a:pt x="7" y="7"/>
                    <a:pt x="5" y="7"/>
                  </a:cubicBezTo>
                  <a:cubicBezTo>
                    <a:pt x="3" y="8"/>
                    <a:pt x="1" y="7"/>
                    <a:pt x="1" y="5"/>
                  </a:cubicBezTo>
                  <a:cubicBezTo>
                    <a:pt x="0" y="3"/>
                    <a:pt x="1" y="1"/>
                    <a:pt x="3" y="0"/>
                  </a:cubicBezTo>
                  <a:cubicBezTo>
                    <a:pt x="5" y="0"/>
                    <a:pt x="7" y="1"/>
                    <a:pt x="8" y="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î$lïdê">
              <a:extLst>
                <a:ext uri="{FF2B5EF4-FFF2-40B4-BE49-F238E27FC236}">
                  <a16:creationId xmlns:a16="http://schemas.microsoft.com/office/drawing/2014/main" xmlns="" id="{6F3A936A-B097-4C6F-B541-8516C5CCCEFB}"/>
                </a:ext>
              </a:extLst>
            </p:cNvPr>
            <p:cNvSpPr/>
            <p:nvPr/>
          </p:nvSpPr>
          <p:spPr bwMode="auto">
            <a:xfrm>
              <a:off x="4349755" y="3532214"/>
              <a:ext cx="12700" cy="28575"/>
            </a:xfrm>
            <a:custGeom>
              <a:avLst/>
              <a:gdLst>
                <a:gd name="T0" fmla="*/ 2 w 3"/>
                <a:gd name="T1" fmla="*/ 7 h 7"/>
                <a:gd name="T2" fmla="*/ 2 w 3"/>
                <a:gd name="T3" fmla="*/ 7 h 7"/>
                <a:gd name="T4" fmla="*/ 0 w 3"/>
                <a:gd name="T5" fmla="*/ 1 h 7"/>
                <a:gd name="T6" fmla="*/ 1 w 3"/>
                <a:gd name="T7" fmla="*/ 1 h 7"/>
                <a:gd name="T8" fmla="*/ 1 w 3"/>
                <a:gd name="T9" fmla="*/ 1 h 7"/>
                <a:gd name="T10" fmla="*/ 3 w 3"/>
                <a:gd name="T11" fmla="*/ 6 h 7"/>
                <a:gd name="T12" fmla="*/ 3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7"/>
                  </a:cubicBezTo>
                  <a:cubicBezTo>
                    <a:pt x="0" y="2"/>
                    <a:pt x="0" y="1"/>
                    <a:pt x="0" y="1"/>
                  </a:cubicBezTo>
                  <a:cubicBezTo>
                    <a:pt x="0" y="0"/>
                    <a:pt x="1" y="0"/>
                    <a:pt x="1" y="1"/>
                  </a:cubicBezTo>
                  <a:cubicBezTo>
                    <a:pt x="1" y="1"/>
                    <a:pt x="1" y="1"/>
                    <a:pt x="1" y="1"/>
                  </a:cubicBezTo>
                  <a:cubicBezTo>
                    <a:pt x="1" y="1"/>
                    <a:pt x="1" y="2"/>
                    <a:pt x="3" y="6"/>
                  </a:cubicBezTo>
                  <a:cubicBezTo>
                    <a:pt x="3" y="6"/>
                    <a:pt x="3" y="7"/>
                    <a:pt x="3" y="7"/>
                  </a:cubicBezTo>
                  <a:cubicBezTo>
                    <a:pt x="3" y="7"/>
                    <a:pt x="3"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ṡļíďé">
              <a:extLst>
                <a:ext uri="{FF2B5EF4-FFF2-40B4-BE49-F238E27FC236}">
                  <a16:creationId xmlns:a16="http://schemas.microsoft.com/office/drawing/2014/main" xmlns="" id="{C62970DB-936F-4BC0-9939-EF8478B24076}"/>
                </a:ext>
              </a:extLst>
            </p:cNvPr>
            <p:cNvSpPr/>
            <p:nvPr/>
          </p:nvSpPr>
          <p:spPr bwMode="auto">
            <a:xfrm>
              <a:off x="4387856" y="3490939"/>
              <a:ext cx="41275" cy="28575"/>
            </a:xfrm>
            <a:custGeom>
              <a:avLst/>
              <a:gdLst>
                <a:gd name="T0" fmla="*/ 9 w 10"/>
                <a:gd name="T1" fmla="*/ 3 h 7"/>
                <a:gd name="T2" fmla="*/ 5 w 10"/>
                <a:gd name="T3" fmla="*/ 4 h 7"/>
                <a:gd name="T4" fmla="*/ 1 w 10"/>
                <a:gd name="T5" fmla="*/ 5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3" y="5"/>
                    <a:pt x="1" y="7"/>
                    <a:pt x="1" y="5"/>
                  </a:cubicBezTo>
                  <a:cubicBezTo>
                    <a:pt x="0" y="4"/>
                    <a:pt x="2" y="2"/>
                    <a:pt x="4" y="1"/>
                  </a:cubicBezTo>
                  <a:cubicBezTo>
                    <a:pt x="6" y="0"/>
                    <a:pt x="9" y="1"/>
                    <a:pt x="9" y="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íṥľîḑe">
              <a:extLst>
                <a:ext uri="{FF2B5EF4-FFF2-40B4-BE49-F238E27FC236}">
                  <a16:creationId xmlns:a16="http://schemas.microsoft.com/office/drawing/2014/main" xmlns="" id="{9C082626-B0BF-4FEC-9358-BC3B81483D9D}"/>
                </a:ext>
              </a:extLst>
            </p:cNvPr>
            <p:cNvSpPr/>
            <p:nvPr/>
          </p:nvSpPr>
          <p:spPr bwMode="auto">
            <a:xfrm>
              <a:off x="4470405" y="3462364"/>
              <a:ext cx="41275" cy="28575"/>
            </a:xfrm>
            <a:custGeom>
              <a:avLst/>
              <a:gdLst>
                <a:gd name="T0" fmla="*/ 9 w 10"/>
                <a:gd name="T1" fmla="*/ 3 h 7"/>
                <a:gd name="T2" fmla="*/ 5 w 10"/>
                <a:gd name="T3" fmla="*/ 4 h 7"/>
                <a:gd name="T4" fmla="*/ 1 w 10"/>
                <a:gd name="T5" fmla="*/ 6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2" y="5"/>
                    <a:pt x="1" y="7"/>
                    <a:pt x="1" y="6"/>
                  </a:cubicBezTo>
                  <a:cubicBezTo>
                    <a:pt x="0" y="4"/>
                    <a:pt x="1" y="2"/>
                    <a:pt x="4" y="1"/>
                  </a:cubicBezTo>
                  <a:cubicBezTo>
                    <a:pt x="6" y="0"/>
                    <a:pt x="8" y="1"/>
                    <a:pt x="9" y="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ïśḻiḓè">
              <a:extLst>
                <a:ext uri="{FF2B5EF4-FFF2-40B4-BE49-F238E27FC236}">
                  <a16:creationId xmlns:a16="http://schemas.microsoft.com/office/drawing/2014/main" xmlns="" id="{0518EBB8-3C15-4EF3-8D14-670C6A3B3B38}"/>
                </a:ext>
              </a:extLst>
            </p:cNvPr>
            <p:cNvSpPr/>
            <p:nvPr/>
          </p:nvSpPr>
          <p:spPr bwMode="auto">
            <a:xfrm>
              <a:off x="4506918" y="3527452"/>
              <a:ext cx="33338" cy="33339"/>
            </a:xfrm>
            <a:custGeom>
              <a:avLst/>
              <a:gdLst>
                <a:gd name="T0" fmla="*/ 7 w 8"/>
                <a:gd name="T1" fmla="*/ 3 h 8"/>
                <a:gd name="T2" fmla="*/ 5 w 8"/>
                <a:gd name="T3" fmla="*/ 7 h 8"/>
                <a:gd name="T4" fmla="*/ 0 w 8"/>
                <a:gd name="T5" fmla="*/ 5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3" y="8"/>
                    <a:pt x="1" y="7"/>
                    <a:pt x="0" y="5"/>
                  </a:cubicBezTo>
                  <a:cubicBezTo>
                    <a:pt x="0" y="3"/>
                    <a:pt x="1" y="1"/>
                    <a:pt x="3" y="0"/>
                  </a:cubicBezTo>
                  <a:cubicBezTo>
                    <a:pt x="4" y="0"/>
                    <a:pt x="7" y="1"/>
                    <a:pt x="7" y="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îṧliḍè">
              <a:extLst>
                <a:ext uri="{FF2B5EF4-FFF2-40B4-BE49-F238E27FC236}">
                  <a16:creationId xmlns:a16="http://schemas.microsoft.com/office/drawing/2014/main" xmlns="" id="{1201EEB0-83A2-45A4-B269-C24B23ADE75B}"/>
                </a:ext>
              </a:extLst>
            </p:cNvPr>
            <p:cNvSpPr/>
            <p:nvPr/>
          </p:nvSpPr>
          <p:spPr bwMode="auto">
            <a:xfrm>
              <a:off x="4475167" y="3516340"/>
              <a:ext cx="23812" cy="36513"/>
            </a:xfrm>
            <a:custGeom>
              <a:avLst/>
              <a:gdLst>
                <a:gd name="T0" fmla="*/ 6 w 6"/>
                <a:gd name="T1" fmla="*/ 9 h 9"/>
                <a:gd name="T2" fmla="*/ 0 w 6"/>
                <a:gd name="T3" fmla="*/ 5 h 9"/>
                <a:gd name="T4" fmla="*/ 0 w 6"/>
                <a:gd name="T5" fmla="*/ 5 h 9"/>
                <a:gd name="T6" fmla="*/ 1 w 6"/>
                <a:gd name="T7" fmla="*/ 5 h 9"/>
                <a:gd name="T8" fmla="*/ 5 w 6"/>
                <a:gd name="T9" fmla="*/ 8 h 9"/>
                <a:gd name="T10" fmla="*/ 1 w 6"/>
                <a:gd name="T11" fmla="*/ 0 h 9"/>
                <a:gd name="T12" fmla="*/ 1 w 6"/>
                <a:gd name="T13" fmla="*/ 0 h 9"/>
                <a:gd name="T14" fmla="*/ 2 w 6"/>
                <a:gd name="T15" fmla="*/ 0 h 9"/>
                <a:gd name="T16" fmla="*/ 6 w 6"/>
                <a:gd name="T17" fmla="*/ 9 h 9"/>
                <a:gd name="T18" fmla="*/ 6 w 6"/>
                <a:gd name="T19" fmla="*/ 9 h 9"/>
                <a:gd name="T20" fmla="*/ 6 w 6"/>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6" y="9"/>
                  </a:moveTo>
                  <a:cubicBezTo>
                    <a:pt x="5" y="9"/>
                    <a:pt x="4" y="9"/>
                    <a:pt x="0" y="5"/>
                  </a:cubicBezTo>
                  <a:cubicBezTo>
                    <a:pt x="0" y="5"/>
                    <a:pt x="0" y="5"/>
                    <a:pt x="0" y="5"/>
                  </a:cubicBezTo>
                  <a:cubicBezTo>
                    <a:pt x="0" y="4"/>
                    <a:pt x="1" y="4"/>
                    <a:pt x="1" y="5"/>
                  </a:cubicBezTo>
                  <a:cubicBezTo>
                    <a:pt x="2" y="6"/>
                    <a:pt x="4" y="8"/>
                    <a:pt x="5" y="8"/>
                  </a:cubicBezTo>
                  <a:cubicBezTo>
                    <a:pt x="5" y="7"/>
                    <a:pt x="3" y="4"/>
                    <a:pt x="1" y="0"/>
                  </a:cubicBezTo>
                  <a:cubicBezTo>
                    <a:pt x="1" y="0"/>
                    <a:pt x="1" y="0"/>
                    <a:pt x="1" y="0"/>
                  </a:cubicBezTo>
                  <a:cubicBezTo>
                    <a:pt x="2" y="0"/>
                    <a:pt x="2" y="0"/>
                    <a:pt x="2" y="0"/>
                  </a:cubicBezTo>
                  <a:cubicBezTo>
                    <a:pt x="4" y="4"/>
                    <a:pt x="6" y="8"/>
                    <a:pt x="6" y="9"/>
                  </a:cubicBezTo>
                  <a:cubicBezTo>
                    <a:pt x="6" y="9"/>
                    <a:pt x="6" y="9"/>
                    <a:pt x="6" y="9"/>
                  </a:cubicBezTo>
                  <a:cubicBezTo>
                    <a:pt x="6" y="9"/>
                    <a:pt x="6" y="9"/>
                    <a:pt x="6"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íŝlîḑe">
              <a:extLst>
                <a:ext uri="{FF2B5EF4-FFF2-40B4-BE49-F238E27FC236}">
                  <a16:creationId xmlns:a16="http://schemas.microsoft.com/office/drawing/2014/main" xmlns="" id="{A5590E76-2437-4090-8A8F-4EC01F4097A1}"/>
                </a:ext>
              </a:extLst>
            </p:cNvPr>
            <p:cNvSpPr/>
            <p:nvPr/>
          </p:nvSpPr>
          <p:spPr bwMode="auto">
            <a:xfrm>
              <a:off x="4470405" y="3565553"/>
              <a:ext cx="33338" cy="28575"/>
            </a:xfrm>
            <a:custGeom>
              <a:avLst/>
              <a:gdLst>
                <a:gd name="T0" fmla="*/ 5 w 8"/>
                <a:gd name="T1" fmla="*/ 7 h 7"/>
                <a:gd name="T2" fmla="*/ 0 w 8"/>
                <a:gd name="T3" fmla="*/ 1 h 7"/>
                <a:gd name="T4" fmla="*/ 0 w 8"/>
                <a:gd name="T5" fmla="*/ 1 h 7"/>
                <a:gd name="T6" fmla="*/ 1 w 8"/>
                <a:gd name="T7" fmla="*/ 1 h 7"/>
                <a:gd name="T8" fmla="*/ 5 w 8"/>
                <a:gd name="T9" fmla="*/ 6 h 7"/>
                <a:gd name="T10" fmla="*/ 8 w 8"/>
                <a:gd name="T11" fmla="*/ 0 h 7"/>
                <a:gd name="T12" fmla="*/ 8 w 8"/>
                <a:gd name="T13" fmla="*/ 0 h 7"/>
                <a:gd name="T14" fmla="*/ 8 w 8"/>
                <a:gd name="T15" fmla="*/ 0 h 7"/>
                <a:gd name="T16" fmla="*/ 5 w 8"/>
                <a:gd name="T17" fmla="*/ 7 h 7"/>
                <a:gd name="T18" fmla="*/ 5 w 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5" y="7"/>
                  </a:moveTo>
                  <a:cubicBezTo>
                    <a:pt x="3" y="7"/>
                    <a:pt x="0" y="2"/>
                    <a:pt x="0" y="1"/>
                  </a:cubicBezTo>
                  <a:cubicBezTo>
                    <a:pt x="0" y="1"/>
                    <a:pt x="0" y="1"/>
                    <a:pt x="0" y="1"/>
                  </a:cubicBezTo>
                  <a:cubicBezTo>
                    <a:pt x="1" y="1"/>
                    <a:pt x="1" y="1"/>
                    <a:pt x="1" y="1"/>
                  </a:cubicBezTo>
                  <a:cubicBezTo>
                    <a:pt x="2" y="3"/>
                    <a:pt x="4" y="6"/>
                    <a:pt x="5" y="6"/>
                  </a:cubicBezTo>
                  <a:cubicBezTo>
                    <a:pt x="6" y="6"/>
                    <a:pt x="7" y="5"/>
                    <a:pt x="8" y="0"/>
                  </a:cubicBezTo>
                  <a:cubicBezTo>
                    <a:pt x="8" y="0"/>
                    <a:pt x="8" y="0"/>
                    <a:pt x="8" y="0"/>
                  </a:cubicBezTo>
                  <a:cubicBezTo>
                    <a:pt x="8" y="0"/>
                    <a:pt x="8" y="0"/>
                    <a:pt x="8" y="0"/>
                  </a:cubicBezTo>
                  <a:cubicBezTo>
                    <a:pt x="8" y="4"/>
                    <a:pt x="7" y="6"/>
                    <a:pt x="5" y="7"/>
                  </a:cubicBezTo>
                  <a:cubicBezTo>
                    <a:pt x="5" y="7"/>
                    <a:pt x="5" y="7"/>
                    <a:pt x="5"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išḻîḓé">
              <a:extLst>
                <a:ext uri="{FF2B5EF4-FFF2-40B4-BE49-F238E27FC236}">
                  <a16:creationId xmlns:a16="http://schemas.microsoft.com/office/drawing/2014/main" xmlns="" id="{CCBD3003-7EA3-4FAB-AF7D-F30A7731E94C}"/>
                </a:ext>
              </a:extLst>
            </p:cNvPr>
            <p:cNvSpPr/>
            <p:nvPr/>
          </p:nvSpPr>
          <p:spPr bwMode="auto">
            <a:xfrm>
              <a:off x="4491042" y="3498877"/>
              <a:ext cx="15874" cy="17462"/>
            </a:xfrm>
            <a:custGeom>
              <a:avLst/>
              <a:gdLst>
                <a:gd name="T0" fmla="*/ 4 w 4"/>
                <a:gd name="T1" fmla="*/ 1 h 4"/>
                <a:gd name="T2" fmla="*/ 3 w 4"/>
                <a:gd name="T3" fmla="*/ 4 h 4"/>
                <a:gd name="T4" fmla="*/ 0 w 4"/>
                <a:gd name="T5" fmla="*/ 3 h 4"/>
                <a:gd name="T6" fmla="*/ 2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4"/>
                    <a:pt x="3" y="4"/>
                  </a:cubicBezTo>
                  <a:cubicBezTo>
                    <a:pt x="2" y="4"/>
                    <a:pt x="1" y="4"/>
                    <a:pt x="0" y="3"/>
                  </a:cubicBezTo>
                  <a:cubicBezTo>
                    <a:pt x="0" y="2"/>
                    <a:pt x="0" y="1"/>
                    <a:pt x="2" y="0"/>
                  </a:cubicBezTo>
                  <a:cubicBezTo>
                    <a:pt x="3" y="0"/>
                    <a:pt x="4" y="0"/>
                    <a:pt x="4"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íṩḻïḑè">
              <a:extLst>
                <a:ext uri="{FF2B5EF4-FFF2-40B4-BE49-F238E27FC236}">
                  <a16:creationId xmlns:a16="http://schemas.microsoft.com/office/drawing/2014/main" xmlns="" id="{B98B4AFD-58BA-49EC-920E-AB51946DB81E}"/>
                </a:ext>
              </a:extLst>
            </p:cNvPr>
            <p:cNvSpPr/>
            <p:nvPr/>
          </p:nvSpPr>
          <p:spPr bwMode="auto">
            <a:xfrm>
              <a:off x="4321180" y="3375052"/>
              <a:ext cx="169863" cy="157164"/>
            </a:xfrm>
            <a:custGeom>
              <a:avLst/>
              <a:gdLst>
                <a:gd name="T0" fmla="*/ 4 w 41"/>
                <a:gd name="T1" fmla="*/ 37 h 38"/>
                <a:gd name="T2" fmla="*/ 0 w 41"/>
                <a:gd name="T3" fmla="*/ 37 h 38"/>
                <a:gd name="T4" fmla="*/ 0 w 41"/>
                <a:gd name="T5" fmla="*/ 37 h 38"/>
                <a:gd name="T6" fmla="*/ 0 w 41"/>
                <a:gd name="T7" fmla="*/ 36 h 38"/>
                <a:gd name="T8" fmla="*/ 23 w 41"/>
                <a:gd name="T9" fmla="*/ 20 h 38"/>
                <a:gd name="T10" fmla="*/ 27 w 41"/>
                <a:gd name="T11" fmla="*/ 11 h 38"/>
                <a:gd name="T12" fmla="*/ 40 w 41"/>
                <a:gd name="T13" fmla="*/ 0 h 38"/>
                <a:gd name="T14" fmla="*/ 41 w 41"/>
                <a:gd name="T15" fmla="*/ 0 h 38"/>
                <a:gd name="T16" fmla="*/ 40 w 41"/>
                <a:gd name="T17" fmla="*/ 1 h 38"/>
                <a:gd name="T18" fmla="*/ 40 w 41"/>
                <a:gd name="T19" fmla="*/ 1 h 38"/>
                <a:gd name="T20" fmla="*/ 27 w 41"/>
                <a:gd name="T21" fmla="*/ 12 h 38"/>
                <a:gd name="T22" fmla="*/ 24 w 41"/>
                <a:gd name="T23" fmla="*/ 20 h 38"/>
                <a:gd name="T24" fmla="*/ 4 w 41"/>
                <a:gd name="T2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8">
                  <a:moveTo>
                    <a:pt x="4" y="37"/>
                  </a:moveTo>
                  <a:cubicBezTo>
                    <a:pt x="3" y="37"/>
                    <a:pt x="1" y="37"/>
                    <a:pt x="0" y="37"/>
                  </a:cubicBezTo>
                  <a:cubicBezTo>
                    <a:pt x="0" y="37"/>
                    <a:pt x="0" y="37"/>
                    <a:pt x="0" y="37"/>
                  </a:cubicBezTo>
                  <a:cubicBezTo>
                    <a:pt x="0" y="36"/>
                    <a:pt x="0" y="36"/>
                    <a:pt x="0" y="36"/>
                  </a:cubicBezTo>
                  <a:cubicBezTo>
                    <a:pt x="16" y="38"/>
                    <a:pt x="19" y="29"/>
                    <a:pt x="23" y="20"/>
                  </a:cubicBezTo>
                  <a:cubicBezTo>
                    <a:pt x="24" y="17"/>
                    <a:pt x="25" y="14"/>
                    <a:pt x="27" y="11"/>
                  </a:cubicBezTo>
                  <a:cubicBezTo>
                    <a:pt x="33" y="0"/>
                    <a:pt x="40" y="0"/>
                    <a:pt x="40" y="0"/>
                  </a:cubicBezTo>
                  <a:cubicBezTo>
                    <a:pt x="41" y="0"/>
                    <a:pt x="41" y="0"/>
                    <a:pt x="41" y="0"/>
                  </a:cubicBezTo>
                  <a:cubicBezTo>
                    <a:pt x="41" y="1"/>
                    <a:pt x="41" y="1"/>
                    <a:pt x="40" y="1"/>
                  </a:cubicBezTo>
                  <a:cubicBezTo>
                    <a:pt x="40" y="1"/>
                    <a:pt x="40" y="1"/>
                    <a:pt x="40" y="1"/>
                  </a:cubicBezTo>
                  <a:cubicBezTo>
                    <a:pt x="40" y="1"/>
                    <a:pt x="33" y="1"/>
                    <a:pt x="27" y="12"/>
                  </a:cubicBezTo>
                  <a:cubicBezTo>
                    <a:pt x="26" y="14"/>
                    <a:pt x="25" y="17"/>
                    <a:pt x="24" y="20"/>
                  </a:cubicBezTo>
                  <a:cubicBezTo>
                    <a:pt x="21" y="29"/>
                    <a:pt x="17" y="37"/>
                    <a:pt x="4" y="37"/>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íṣlîḋe">
              <a:extLst>
                <a:ext uri="{FF2B5EF4-FFF2-40B4-BE49-F238E27FC236}">
                  <a16:creationId xmlns:a16="http://schemas.microsoft.com/office/drawing/2014/main" xmlns="" id="{9E149916-CEFA-403E-9B03-6D6991C1EE79}"/>
                </a:ext>
              </a:extLst>
            </p:cNvPr>
            <p:cNvSpPr/>
            <p:nvPr/>
          </p:nvSpPr>
          <p:spPr bwMode="auto">
            <a:xfrm>
              <a:off x="3841754" y="3284562"/>
              <a:ext cx="623889" cy="376241"/>
            </a:xfrm>
            <a:custGeom>
              <a:avLst/>
              <a:gdLst>
                <a:gd name="T0" fmla="*/ 0 w 151"/>
                <a:gd name="T1" fmla="*/ 91 h 91"/>
                <a:gd name="T2" fmla="*/ 0 w 151"/>
                <a:gd name="T3" fmla="*/ 91 h 91"/>
                <a:gd name="T4" fmla="*/ 0 w 151"/>
                <a:gd name="T5" fmla="*/ 90 h 91"/>
                <a:gd name="T6" fmla="*/ 30 w 151"/>
                <a:gd name="T7" fmla="*/ 71 h 91"/>
                <a:gd name="T8" fmla="*/ 34 w 151"/>
                <a:gd name="T9" fmla="*/ 62 h 91"/>
                <a:gd name="T10" fmla="*/ 75 w 151"/>
                <a:gd name="T11" fmla="*/ 42 h 91"/>
                <a:gd name="T12" fmla="*/ 78 w 151"/>
                <a:gd name="T13" fmla="*/ 42 h 91"/>
                <a:gd name="T14" fmla="*/ 95 w 151"/>
                <a:gd name="T15" fmla="*/ 28 h 91"/>
                <a:gd name="T16" fmla="*/ 111 w 151"/>
                <a:gd name="T17" fmla="*/ 12 h 91"/>
                <a:gd name="T18" fmla="*/ 151 w 151"/>
                <a:gd name="T19" fmla="*/ 10 h 91"/>
                <a:gd name="T20" fmla="*/ 151 w 151"/>
                <a:gd name="T21" fmla="*/ 10 h 91"/>
                <a:gd name="T22" fmla="*/ 150 w 151"/>
                <a:gd name="T23" fmla="*/ 11 h 91"/>
                <a:gd name="T24" fmla="*/ 111 w 151"/>
                <a:gd name="T25" fmla="*/ 12 h 91"/>
                <a:gd name="T26" fmla="*/ 96 w 151"/>
                <a:gd name="T27" fmla="*/ 29 h 91"/>
                <a:gd name="T28" fmla="*/ 78 w 151"/>
                <a:gd name="T29" fmla="*/ 42 h 91"/>
                <a:gd name="T30" fmla="*/ 75 w 151"/>
                <a:gd name="T31" fmla="*/ 43 h 91"/>
                <a:gd name="T32" fmla="*/ 35 w 151"/>
                <a:gd name="T33" fmla="*/ 62 h 91"/>
                <a:gd name="T34" fmla="*/ 31 w 151"/>
                <a:gd name="T35" fmla="*/ 72 h 91"/>
                <a:gd name="T36" fmla="*/ 0 w 151"/>
                <a:gd name="T37" fmla="*/ 91 h 91"/>
                <a:gd name="T38" fmla="*/ 0 w 151"/>
                <a:gd name="T3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91">
                  <a:moveTo>
                    <a:pt x="0" y="91"/>
                  </a:moveTo>
                  <a:cubicBezTo>
                    <a:pt x="0" y="91"/>
                    <a:pt x="0" y="91"/>
                    <a:pt x="0" y="91"/>
                  </a:cubicBezTo>
                  <a:cubicBezTo>
                    <a:pt x="0" y="90"/>
                    <a:pt x="0" y="90"/>
                    <a:pt x="0" y="90"/>
                  </a:cubicBezTo>
                  <a:cubicBezTo>
                    <a:pt x="24" y="90"/>
                    <a:pt x="27" y="81"/>
                    <a:pt x="30" y="71"/>
                  </a:cubicBezTo>
                  <a:cubicBezTo>
                    <a:pt x="31" y="68"/>
                    <a:pt x="32" y="65"/>
                    <a:pt x="34" y="62"/>
                  </a:cubicBezTo>
                  <a:cubicBezTo>
                    <a:pt x="41" y="50"/>
                    <a:pt x="56" y="46"/>
                    <a:pt x="75" y="42"/>
                  </a:cubicBezTo>
                  <a:cubicBezTo>
                    <a:pt x="78" y="42"/>
                    <a:pt x="78" y="42"/>
                    <a:pt x="78" y="42"/>
                  </a:cubicBezTo>
                  <a:cubicBezTo>
                    <a:pt x="89" y="39"/>
                    <a:pt x="92" y="34"/>
                    <a:pt x="95" y="28"/>
                  </a:cubicBezTo>
                  <a:cubicBezTo>
                    <a:pt x="98" y="23"/>
                    <a:pt x="101" y="17"/>
                    <a:pt x="111" y="12"/>
                  </a:cubicBezTo>
                  <a:cubicBezTo>
                    <a:pt x="131" y="0"/>
                    <a:pt x="150" y="10"/>
                    <a:pt x="151" y="10"/>
                  </a:cubicBezTo>
                  <a:cubicBezTo>
                    <a:pt x="151" y="10"/>
                    <a:pt x="151" y="10"/>
                    <a:pt x="151" y="10"/>
                  </a:cubicBezTo>
                  <a:cubicBezTo>
                    <a:pt x="151" y="11"/>
                    <a:pt x="150" y="11"/>
                    <a:pt x="150" y="11"/>
                  </a:cubicBezTo>
                  <a:cubicBezTo>
                    <a:pt x="150" y="11"/>
                    <a:pt x="131" y="1"/>
                    <a:pt x="111" y="12"/>
                  </a:cubicBezTo>
                  <a:cubicBezTo>
                    <a:pt x="102" y="18"/>
                    <a:pt x="99" y="24"/>
                    <a:pt x="96" y="29"/>
                  </a:cubicBezTo>
                  <a:cubicBezTo>
                    <a:pt x="92" y="35"/>
                    <a:pt x="89" y="40"/>
                    <a:pt x="78" y="42"/>
                  </a:cubicBezTo>
                  <a:cubicBezTo>
                    <a:pt x="75" y="43"/>
                    <a:pt x="75" y="43"/>
                    <a:pt x="75" y="43"/>
                  </a:cubicBezTo>
                  <a:cubicBezTo>
                    <a:pt x="57" y="47"/>
                    <a:pt x="42" y="51"/>
                    <a:pt x="35" y="62"/>
                  </a:cubicBezTo>
                  <a:cubicBezTo>
                    <a:pt x="33" y="65"/>
                    <a:pt x="32" y="69"/>
                    <a:pt x="31" y="72"/>
                  </a:cubicBezTo>
                  <a:cubicBezTo>
                    <a:pt x="28" y="81"/>
                    <a:pt x="25" y="90"/>
                    <a:pt x="0" y="91"/>
                  </a:cubicBezTo>
                  <a:cubicBezTo>
                    <a:pt x="0" y="91"/>
                    <a:pt x="0" y="91"/>
                    <a:pt x="0" y="9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íṩļîḋè">
              <a:extLst>
                <a:ext uri="{FF2B5EF4-FFF2-40B4-BE49-F238E27FC236}">
                  <a16:creationId xmlns:a16="http://schemas.microsoft.com/office/drawing/2014/main" xmlns="" id="{737475CF-6BE7-41DC-8DD5-7C05DCF83F08}"/>
                </a:ext>
              </a:extLst>
            </p:cNvPr>
            <p:cNvSpPr/>
            <p:nvPr/>
          </p:nvSpPr>
          <p:spPr bwMode="auto">
            <a:xfrm>
              <a:off x="3643316" y="3330601"/>
              <a:ext cx="827089" cy="511179"/>
            </a:xfrm>
            <a:custGeom>
              <a:avLst/>
              <a:gdLst>
                <a:gd name="T0" fmla="*/ 9 w 200"/>
                <a:gd name="T1" fmla="*/ 122 h 124"/>
                <a:gd name="T2" fmla="*/ 0 w 200"/>
                <a:gd name="T3" fmla="*/ 121 h 124"/>
                <a:gd name="T4" fmla="*/ 0 w 200"/>
                <a:gd name="T5" fmla="*/ 120 h 124"/>
                <a:gd name="T6" fmla="*/ 1 w 200"/>
                <a:gd name="T7" fmla="*/ 120 h 124"/>
                <a:gd name="T8" fmla="*/ 23 w 200"/>
                <a:gd name="T9" fmla="*/ 118 h 124"/>
                <a:gd name="T10" fmla="*/ 31 w 200"/>
                <a:gd name="T11" fmla="*/ 107 h 124"/>
                <a:gd name="T12" fmla="*/ 56 w 200"/>
                <a:gd name="T13" fmla="*/ 93 h 124"/>
                <a:gd name="T14" fmla="*/ 107 w 200"/>
                <a:gd name="T15" fmla="*/ 81 h 124"/>
                <a:gd name="T16" fmla="*/ 125 w 200"/>
                <a:gd name="T17" fmla="*/ 58 h 124"/>
                <a:gd name="T18" fmla="*/ 143 w 200"/>
                <a:gd name="T19" fmla="*/ 42 h 124"/>
                <a:gd name="T20" fmla="*/ 171 w 200"/>
                <a:gd name="T21" fmla="*/ 21 h 124"/>
                <a:gd name="T22" fmla="*/ 200 w 200"/>
                <a:gd name="T23" fmla="*/ 8 h 124"/>
                <a:gd name="T24" fmla="*/ 200 w 200"/>
                <a:gd name="T25" fmla="*/ 8 h 124"/>
                <a:gd name="T26" fmla="*/ 200 w 200"/>
                <a:gd name="T27" fmla="*/ 9 h 124"/>
                <a:gd name="T28" fmla="*/ 171 w 200"/>
                <a:gd name="T29" fmla="*/ 21 h 124"/>
                <a:gd name="T30" fmla="*/ 143 w 200"/>
                <a:gd name="T31" fmla="*/ 43 h 124"/>
                <a:gd name="T32" fmla="*/ 126 w 200"/>
                <a:gd name="T33" fmla="*/ 59 h 124"/>
                <a:gd name="T34" fmla="*/ 108 w 200"/>
                <a:gd name="T35" fmla="*/ 81 h 124"/>
                <a:gd name="T36" fmla="*/ 56 w 200"/>
                <a:gd name="T37" fmla="*/ 94 h 124"/>
                <a:gd name="T38" fmla="*/ 32 w 200"/>
                <a:gd name="T39" fmla="*/ 108 h 124"/>
                <a:gd name="T40" fmla="*/ 23 w 200"/>
                <a:gd name="T41" fmla="*/ 118 h 124"/>
                <a:gd name="T42" fmla="*/ 9 w 200"/>
                <a:gd name="T43"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124">
                  <a:moveTo>
                    <a:pt x="9" y="122"/>
                  </a:moveTo>
                  <a:cubicBezTo>
                    <a:pt x="4" y="122"/>
                    <a:pt x="0" y="121"/>
                    <a:pt x="0" y="121"/>
                  </a:cubicBezTo>
                  <a:cubicBezTo>
                    <a:pt x="0" y="121"/>
                    <a:pt x="0" y="121"/>
                    <a:pt x="0" y="120"/>
                  </a:cubicBezTo>
                  <a:cubicBezTo>
                    <a:pt x="0" y="120"/>
                    <a:pt x="0" y="120"/>
                    <a:pt x="1" y="120"/>
                  </a:cubicBezTo>
                  <a:cubicBezTo>
                    <a:pt x="1" y="120"/>
                    <a:pt x="11" y="124"/>
                    <a:pt x="23" y="118"/>
                  </a:cubicBezTo>
                  <a:cubicBezTo>
                    <a:pt x="27" y="115"/>
                    <a:pt x="29" y="111"/>
                    <a:pt x="31" y="107"/>
                  </a:cubicBezTo>
                  <a:cubicBezTo>
                    <a:pt x="35" y="100"/>
                    <a:pt x="39" y="92"/>
                    <a:pt x="56" y="93"/>
                  </a:cubicBezTo>
                  <a:cubicBezTo>
                    <a:pt x="82" y="95"/>
                    <a:pt x="88" y="94"/>
                    <a:pt x="107" y="81"/>
                  </a:cubicBezTo>
                  <a:cubicBezTo>
                    <a:pt x="116" y="74"/>
                    <a:pt x="121" y="66"/>
                    <a:pt x="125" y="58"/>
                  </a:cubicBezTo>
                  <a:cubicBezTo>
                    <a:pt x="130" y="50"/>
                    <a:pt x="135" y="42"/>
                    <a:pt x="143" y="42"/>
                  </a:cubicBezTo>
                  <a:cubicBezTo>
                    <a:pt x="159" y="42"/>
                    <a:pt x="165" y="30"/>
                    <a:pt x="171" y="21"/>
                  </a:cubicBezTo>
                  <a:cubicBezTo>
                    <a:pt x="177" y="9"/>
                    <a:pt x="182" y="0"/>
                    <a:pt x="200" y="8"/>
                  </a:cubicBezTo>
                  <a:cubicBezTo>
                    <a:pt x="200" y="8"/>
                    <a:pt x="200" y="8"/>
                    <a:pt x="200" y="8"/>
                  </a:cubicBezTo>
                  <a:cubicBezTo>
                    <a:pt x="200" y="9"/>
                    <a:pt x="200" y="9"/>
                    <a:pt x="200" y="9"/>
                  </a:cubicBezTo>
                  <a:cubicBezTo>
                    <a:pt x="182" y="1"/>
                    <a:pt x="177" y="10"/>
                    <a:pt x="171" y="21"/>
                  </a:cubicBezTo>
                  <a:cubicBezTo>
                    <a:pt x="166" y="31"/>
                    <a:pt x="160" y="42"/>
                    <a:pt x="143" y="43"/>
                  </a:cubicBezTo>
                  <a:cubicBezTo>
                    <a:pt x="135" y="43"/>
                    <a:pt x="131" y="50"/>
                    <a:pt x="126" y="59"/>
                  </a:cubicBezTo>
                  <a:cubicBezTo>
                    <a:pt x="122" y="66"/>
                    <a:pt x="117" y="75"/>
                    <a:pt x="108" y="81"/>
                  </a:cubicBezTo>
                  <a:cubicBezTo>
                    <a:pt x="88" y="95"/>
                    <a:pt x="82" y="95"/>
                    <a:pt x="56" y="94"/>
                  </a:cubicBezTo>
                  <a:cubicBezTo>
                    <a:pt x="40" y="93"/>
                    <a:pt x="36" y="101"/>
                    <a:pt x="32" y="108"/>
                  </a:cubicBezTo>
                  <a:cubicBezTo>
                    <a:pt x="29" y="112"/>
                    <a:pt x="27" y="116"/>
                    <a:pt x="23" y="118"/>
                  </a:cubicBezTo>
                  <a:cubicBezTo>
                    <a:pt x="18" y="121"/>
                    <a:pt x="13" y="122"/>
                    <a:pt x="9" y="122"/>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îṥ1íďe">
              <a:extLst>
                <a:ext uri="{FF2B5EF4-FFF2-40B4-BE49-F238E27FC236}">
                  <a16:creationId xmlns:a16="http://schemas.microsoft.com/office/drawing/2014/main" xmlns="" id="{08D9F876-6321-4F6F-9B3E-1D7F5D395FDE}"/>
                </a:ext>
              </a:extLst>
            </p:cNvPr>
            <p:cNvSpPr/>
            <p:nvPr/>
          </p:nvSpPr>
          <p:spPr bwMode="auto">
            <a:xfrm>
              <a:off x="3797305" y="3619528"/>
              <a:ext cx="573088" cy="276227"/>
            </a:xfrm>
            <a:custGeom>
              <a:avLst/>
              <a:gdLst>
                <a:gd name="T0" fmla="*/ 1 w 139"/>
                <a:gd name="T1" fmla="*/ 67 h 67"/>
                <a:gd name="T2" fmla="*/ 0 w 139"/>
                <a:gd name="T3" fmla="*/ 66 h 67"/>
                <a:gd name="T4" fmla="*/ 1 w 139"/>
                <a:gd name="T5" fmla="*/ 66 h 67"/>
                <a:gd name="T6" fmla="*/ 29 w 139"/>
                <a:gd name="T7" fmla="*/ 49 h 67"/>
                <a:gd name="T8" fmla="*/ 53 w 139"/>
                <a:gd name="T9" fmla="*/ 45 h 67"/>
                <a:gd name="T10" fmla="*/ 81 w 139"/>
                <a:gd name="T11" fmla="*/ 42 h 67"/>
                <a:gd name="T12" fmla="*/ 97 w 139"/>
                <a:gd name="T13" fmla="*/ 23 h 67"/>
                <a:gd name="T14" fmla="*/ 116 w 139"/>
                <a:gd name="T15" fmla="*/ 8 h 67"/>
                <a:gd name="T16" fmla="*/ 138 w 139"/>
                <a:gd name="T17" fmla="*/ 0 h 67"/>
                <a:gd name="T18" fmla="*/ 138 w 139"/>
                <a:gd name="T19" fmla="*/ 0 h 67"/>
                <a:gd name="T20" fmla="*/ 138 w 139"/>
                <a:gd name="T21" fmla="*/ 0 h 67"/>
                <a:gd name="T22" fmla="*/ 116 w 139"/>
                <a:gd name="T23" fmla="*/ 8 h 67"/>
                <a:gd name="T24" fmla="*/ 115 w 139"/>
                <a:gd name="T25" fmla="*/ 8 h 67"/>
                <a:gd name="T26" fmla="*/ 97 w 139"/>
                <a:gd name="T27" fmla="*/ 23 h 67"/>
                <a:gd name="T28" fmla="*/ 82 w 139"/>
                <a:gd name="T29" fmla="*/ 42 h 67"/>
                <a:gd name="T30" fmla="*/ 53 w 139"/>
                <a:gd name="T31" fmla="*/ 45 h 67"/>
                <a:gd name="T32" fmla="*/ 30 w 139"/>
                <a:gd name="T33" fmla="*/ 49 h 67"/>
                <a:gd name="T34" fmla="*/ 1 w 139"/>
                <a:gd name="T35" fmla="*/ 67 h 67"/>
                <a:gd name="T36" fmla="*/ 1 w 139"/>
                <a:gd name="T3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67">
                  <a:moveTo>
                    <a:pt x="1" y="67"/>
                  </a:moveTo>
                  <a:cubicBezTo>
                    <a:pt x="0" y="67"/>
                    <a:pt x="0" y="66"/>
                    <a:pt x="0" y="66"/>
                  </a:cubicBezTo>
                  <a:cubicBezTo>
                    <a:pt x="0" y="66"/>
                    <a:pt x="0" y="66"/>
                    <a:pt x="1" y="66"/>
                  </a:cubicBezTo>
                  <a:cubicBezTo>
                    <a:pt x="1" y="66"/>
                    <a:pt x="18" y="61"/>
                    <a:pt x="29" y="49"/>
                  </a:cubicBezTo>
                  <a:cubicBezTo>
                    <a:pt x="35" y="42"/>
                    <a:pt x="44" y="43"/>
                    <a:pt x="53" y="45"/>
                  </a:cubicBezTo>
                  <a:cubicBezTo>
                    <a:pt x="62" y="46"/>
                    <a:pt x="73" y="47"/>
                    <a:pt x="81" y="42"/>
                  </a:cubicBezTo>
                  <a:cubicBezTo>
                    <a:pt x="90" y="37"/>
                    <a:pt x="93" y="29"/>
                    <a:pt x="97" y="23"/>
                  </a:cubicBezTo>
                  <a:cubicBezTo>
                    <a:pt x="101" y="15"/>
                    <a:pt x="105" y="7"/>
                    <a:pt x="116" y="8"/>
                  </a:cubicBezTo>
                  <a:cubicBezTo>
                    <a:pt x="135" y="8"/>
                    <a:pt x="138" y="0"/>
                    <a:pt x="138" y="0"/>
                  </a:cubicBezTo>
                  <a:cubicBezTo>
                    <a:pt x="138" y="0"/>
                    <a:pt x="138" y="0"/>
                    <a:pt x="138" y="0"/>
                  </a:cubicBezTo>
                  <a:cubicBezTo>
                    <a:pt x="138" y="0"/>
                    <a:pt x="139" y="0"/>
                    <a:pt x="138" y="0"/>
                  </a:cubicBezTo>
                  <a:cubicBezTo>
                    <a:pt x="138" y="1"/>
                    <a:pt x="136" y="9"/>
                    <a:pt x="116" y="8"/>
                  </a:cubicBezTo>
                  <a:cubicBezTo>
                    <a:pt x="116" y="8"/>
                    <a:pt x="115" y="8"/>
                    <a:pt x="115" y="8"/>
                  </a:cubicBezTo>
                  <a:cubicBezTo>
                    <a:pt x="105" y="8"/>
                    <a:pt x="101" y="15"/>
                    <a:pt x="97" y="23"/>
                  </a:cubicBezTo>
                  <a:cubicBezTo>
                    <a:pt x="94" y="30"/>
                    <a:pt x="90" y="37"/>
                    <a:pt x="82" y="42"/>
                  </a:cubicBezTo>
                  <a:cubicBezTo>
                    <a:pt x="73" y="48"/>
                    <a:pt x="62" y="46"/>
                    <a:pt x="53" y="45"/>
                  </a:cubicBezTo>
                  <a:cubicBezTo>
                    <a:pt x="44" y="44"/>
                    <a:pt x="35" y="43"/>
                    <a:pt x="30" y="49"/>
                  </a:cubicBezTo>
                  <a:cubicBezTo>
                    <a:pt x="19" y="62"/>
                    <a:pt x="1" y="67"/>
                    <a:pt x="1" y="67"/>
                  </a:cubicBezTo>
                  <a:cubicBezTo>
                    <a:pt x="1" y="67"/>
                    <a:pt x="1" y="67"/>
                    <a:pt x="1" y="67"/>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iŝḻíḍé">
              <a:extLst>
                <a:ext uri="{FF2B5EF4-FFF2-40B4-BE49-F238E27FC236}">
                  <a16:creationId xmlns:a16="http://schemas.microsoft.com/office/drawing/2014/main" xmlns="" id="{F936D89B-B613-4B54-9E07-F7250F5ED327}"/>
                </a:ext>
              </a:extLst>
            </p:cNvPr>
            <p:cNvSpPr/>
            <p:nvPr/>
          </p:nvSpPr>
          <p:spPr bwMode="auto">
            <a:xfrm>
              <a:off x="4462467" y="3238525"/>
              <a:ext cx="941389" cy="722318"/>
            </a:xfrm>
            <a:custGeom>
              <a:avLst/>
              <a:gdLst>
                <a:gd name="T0" fmla="*/ 8 w 228"/>
                <a:gd name="T1" fmla="*/ 139 h 175"/>
                <a:gd name="T2" fmla="*/ 151 w 228"/>
                <a:gd name="T3" fmla="*/ 67 h 175"/>
                <a:gd name="T4" fmla="*/ 210 w 228"/>
                <a:gd name="T5" fmla="*/ 2 h 175"/>
                <a:gd name="T6" fmla="*/ 195 w 228"/>
                <a:gd name="T7" fmla="*/ 25 h 175"/>
                <a:gd name="T8" fmla="*/ 119 w 228"/>
                <a:gd name="T9" fmla="*/ 140 h 175"/>
                <a:gd name="T10" fmla="*/ 43 w 228"/>
                <a:gd name="T11" fmla="*/ 175 h 175"/>
                <a:gd name="T12" fmla="*/ 8 w 228"/>
                <a:gd name="T13" fmla="*/ 139 h 175"/>
              </a:gdLst>
              <a:ahLst/>
              <a:cxnLst>
                <a:cxn ang="0">
                  <a:pos x="T0" y="T1"/>
                </a:cxn>
                <a:cxn ang="0">
                  <a:pos x="T2" y="T3"/>
                </a:cxn>
                <a:cxn ang="0">
                  <a:pos x="T4" y="T5"/>
                </a:cxn>
                <a:cxn ang="0">
                  <a:pos x="T6" y="T7"/>
                </a:cxn>
                <a:cxn ang="0">
                  <a:pos x="T8" y="T9"/>
                </a:cxn>
                <a:cxn ang="0">
                  <a:pos x="T10" y="T11"/>
                </a:cxn>
                <a:cxn ang="0">
                  <a:pos x="T12" y="T13"/>
                </a:cxn>
              </a:cxnLst>
              <a:rect l="0" t="0" r="r" b="b"/>
              <a:pathLst>
                <a:path w="228" h="175">
                  <a:moveTo>
                    <a:pt x="8" y="139"/>
                  </a:moveTo>
                  <a:cubicBezTo>
                    <a:pt x="8" y="139"/>
                    <a:pt x="122" y="118"/>
                    <a:pt x="151" y="67"/>
                  </a:cubicBezTo>
                  <a:cubicBezTo>
                    <a:pt x="181" y="17"/>
                    <a:pt x="196" y="4"/>
                    <a:pt x="210" y="2"/>
                  </a:cubicBezTo>
                  <a:cubicBezTo>
                    <a:pt x="228" y="0"/>
                    <a:pt x="203" y="12"/>
                    <a:pt x="195" y="25"/>
                  </a:cubicBezTo>
                  <a:cubicBezTo>
                    <a:pt x="189" y="37"/>
                    <a:pt x="162" y="116"/>
                    <a:pt x="119" y="140"/>
                  </a:cubicBezTo>
                  <a:cubicBezTo>
                    <a:pt x="76" y="164"/>
                    <a:pt x="43" y="175"/>
                    <a:pt x="43" y="175"/>
                  </a:cubicBezTo>
                  <a:cubicBezTo>
                    <a:pt x="43" y="175"/>
                    <a:pt x="0" y="140"/>
                    <a:pt x="8" y="139"/>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iṡľiďe">
              <a:extLst>
                <a:ext uri="{FF2B5EF4-FFF2-40B4-BE49-F238E27FC236}">
                  <a16:creationId xmlns:a16="http://schemas.microsoft.com/office/drawing/2014/main" xmlns="" id="{CF8817D9-ECD9-4FB4-9043-06143B3B3435}"/>
                </a:ext>
              </a:extLst>
            </p:cNvPr>
            <p:cNvSpPr/>
            <p:nvPr/>
          </p:nvSpPr>
          <p:spPr bwMode="auto">
            <a:xfrm>
              <a:off x="3186116" y="3722717"/>
              <a:ext cx="1309690" cy="415928"/>
            </a:xfrm>
            <a:custGeom>
              <a:avLst/>
              <a:gdLst>
                <a:gd name="T0" fmla="*/ 260 w 317"/>
                <a:gd name="T1" fmla="*/ 28 h 101"/>
                <a:gd name="T2" fmla="*/ 120 w 317"/>
                <a:gd name="T3" fmla="*/ 71 h 101"/>
                <a:gd name="T4" fmla="*/ 6 w 317"/>
                <a:gd name="T5" fmla="*/ 60 h 101"/>
                <a:gd name="T6" fmla="*/ 33 w 317"/>
                <a:gd name="T7" fmla="*/ 64 h 101"/>
                <a:gd name="T8" fmla="*/ 173 w 317"/>
                <a:gd name="T9" fmla="*/ 100 h 101"/>
                <a:gd name="T10" fmla="*/ 292 w 317"/>
                <a:gd name="T11" fmla="*/ 62 h 101"/>
                <a:gd name="T12" fmla="*/ 260 w 317"/>
                <a:gd name="T13" fmla="*/ 28 h 101"/>
              </a:gdLst>
              <a:ahLst/>
              <a:cxnLst>
                <a:cxn ang="0">
                  <a:pos x="T0" y="T1"/>
                </a:cxn>
                <a:cxn ang="0">
                  <a:pos x="T2" y="T3"/>
                </a:cxn>
                <a:cxn ang="0">
                  <a:pos x="T4" y="T5"/>
                </a:cxn>
                <a:cxn ang="0">
                  <a:pos x="T6" y="T7"/>
                </a:cxn>
                <a:cxn ang="0">
                  <a:pos x="T8" y="T9"/>
                </a:cxn>
                <a:cxn ang="0">
                  <a:pos x="T10" y="T11"/>
                </a:cxn>
                <a:cxn ang="0">
                  <a:pos x="T12" y="T13"/>
                </a:cxn>
              </a:cxnLst>
              <a:rect l="0" t="0" r="r" b="b"/>
              <a:pathLst>
                <a:path w="317" h="101">
                  <a:moveTo>
                    <a:pt x="260" y="28"/>
                  </a:moveTo>
                  <a:cubicBezTo>
                    <a:pt x="260" y="28"/>
                    <a:pt x="193" y="89"/>
                    <a:pt x="120" y="71"/>
                  </a:cubicBezTo>
                  <a:cubicBezTo>
                    <a:pt x="48" y="52"/>
                    <a:pt x="13" y="52"/>
                    <a:pt x="6" y="60"/>
                  </a:cubicBezTo>
                  <a:cubicBezTo>
                    <a:pt x="0" y="65"/>
                    <a:pt x="20" y="60"/>
                    <a:pt x="33" y="64"/>
                  </a:cubicBezTo>
                  <a:cubicBezTo>
                    <a:pt x="44" y="66"/>
                    <a:pt x="124" y="98"/>
                    <a:pt x="173" y="100"/>
                  </a:cubicBezTo>
                  <a:cubicBezTo>
                    <a:pt x="222" y="101"/>
                    <a:pt x="292" y="62"/>
                    <a:pt x="292" y="62"/>
                  </a:cubicBezTo>
                  <a:cubicBezTo>
                    <a:pt x="292" y="62"/>
                    <a:pt x="317" y="0"/>
                    <a:pt x="260" y="28"/>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îš1ïḓê">
              <a:extLst>
                <a:ext uri="{FF2B5EF4-FFF2-40B4-BE49-F238E27FC236}">
                  <a16:creationId xmlns:a16="http://schemas.microsoft.com/office/drawing/2014/main" xmlns="" id="{AEC53FAE-43AF-4AE3-9EE3-2FFCBCACB0B3}"/>
                </a:ext>
              </a:extLst>
            </p:cNvPr>
            <p:cNvSpPr/>
            <p:nvPr/>
          </p:nvSpPr>
          <p:spPr bwMode="auto">
            <a:xfrm>
              <a:off x="3540130" y="4510123"/>
              <a:ext cx="1289051" cy="1238259"/>
            </a:xfrm>
            <a:custGeom>
              <a:avLst/>
              <a:gdLst>
                <a:gd name="T0" fmla="*/ 285 w 312"/>
                <a:gd name="T1" fmla="*/ 11 h 300"/>
                <a:gd name="T2" fmla="*/ 311 w 312"/>
                <a:gd name="T3" fmla="*/ 134 h 300"/>
                <a:gd name="T4" fmla="*/ 289 w 312"/>
                <a:gd name="T5" fmla="*/ 285 h 300"/>
                <a:gd name="T6" fmla="*/ 304 w 312"/>
                <a:gd name="T7" fmla="*/ 296 h 300"/>
                <a:gd name="T8" fmla="*/ 266 w 312"/>
                <a:gd name="T9" fmla="*/ 295 h 300"/>
                <a:gd name="T10" fmla="*/ 270 w 312"/>
                <a:gd name="T11" fmla="*/ 162 h 300"/>
                <a:gd name="T12" fmla="*/ 232 w 312"/>
                <a:gd name="T13" fmla="*/ 48 h 300"/>
                <a:gd name="T14" fmla="*/ 189 w 312"/>
                <a:gd name="T15" fmla="*/ 141 h 300"/>
                <a:gd name="T16" fmla="*/ 24 w 312"/>
                <a:gd name="T17" fmla="*/ 113 h 300"/>
                <a:gd name="T18" fmla="*/ 9 w 312"/>
                <a:gd name="T19" fmla="*/ 126 h 300"/>
                <a:gd name="T20" fmla="*/ 30 w 312"/>
                <a:gd name="T21" fmla="*/ 95 h 300"/>
                <a:gd name="T22" fmla="*/ 151 w 312"/>
                <a:gd name="T23" fmla="*/ 101 h 300"/>
                <a:gd name="T24" fmla="*/ 181 w 312"/>
                <a:gd name="T25" fmla="*/ 11 h 300"/>
                <a:gd name="T26" fmla="*/ 285 w 312"/>
                <a:gd name="T27" fmla="*/ 1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 h="300">
                  <a:moveTo>
                    <a:pt x="285" y="11"/>
                  </a:moveTo>
                  <a:cubicBezTo>
                    <a:pt x="285" y="11"/>
                    <a:pt x="312" y="86"/>
                    <a:pt x="311" y="134"/>
                  </a:cubicBezTo>
                  <a:cubicBezTo>
                    <a:pt x="309" y="205"/>
                    <a:pt x="277" y="272"/>
                    <a:pt x="289" y="285"/>
                  </a:cubicBezTo>
                  <a:cubicBezTo>
                    <a:pt x="297" y="294"/>
                    <a:pt x="312" y="293"/>
                    <a:pt x="304" y="296"/>
                  </a:cubicBezTo>
                  <a:cubicBezTo>
                    <a:pt x="296" y="300"/>
                    <a:pt x="266" y="295"/>
                    <a:pt x="266" y="295"/>
                  </a:cubicBezTo>
                  <a:cubicBezTo>
                    <a:pt x="266" y="295"/>
                    <a:pt x="273" y="196"/>
                    <a:pt x="270" y="162"/>
                  </a:cubicBezTo>
                  <a:cubicBezTo>
                    <a:pt x="268" y="134"/>
                    <a:pt x="232" y="48"/>
                    <a:pt x="232" y="48"/>
                  </a:cubicBezTo>
                  <a:cubicBezTo>
                    <a:pt x="232" y="48"/>
                    <a:pt x="226" y="118"/>
                    <a:pt x="189" y="141"/>
                  </a:cubicBezTo>
                  <a:cubicBezTo>
                    <a:pt x="152" y="165"/>
                    <a:pt x="30" y="104"/>
                    <a:pt x="24" y="113"/>
                  </a:cubicBezTo>
                  <a:cubicBezTo>
                    <a:pt x="17" y="121"/>
                    <a:pt x="18" y="125"/>
                    <a:pt x="9" y="126"/>
                  </a:cubicBezTo>
                  <a:cubicBezTo>
                    <a:pt x="0" y="128"/>
                    <a:pt x="31" y="95"/>
                    <a:pt x="30" y="95"/>
                  </a:cubicBezTo>
                  <a:cubicBezTo>
                    <a:pt x="29" y="94"/>
                    <a:pt x="139" y="115"/>
                    <a:pt x="151" y="101"/>
                  </a:cubicBezTo>
                  <a:cubicBezTo>
                    <a:pt x="162" y="88"/>
                    <a:pt x="181" y="11"/>
                    <a:pt x="181" y="11"/>
                  </a:cubicBezTo>
                  <a:cubicBezTo>
                    <a:pt x="181" y="11"/>
                    <a:pt x="262" y="0"/>
                    <a:pt x="285"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iṣľiḍe">
              <a:extLst>
                <a:ext uri="{FF2B5EF4-FFF2-40B4-BE49-F238E27FC236}">
                  <a16:creationId xmlns:a16="http://schemas.microsoft.com/office/drawing/2014/main" xmlns="" id="{79B5F431-85CD-4510-94A4-EE23E9B9A2A0}"/>
                </a:ext>
              </a:extLst>
            </p:cNvPr>
            <p:cNvSpPr/>
            <p:nvPr/>
          </p:nvSpPr>
          <p:spPr bwMode="auto">
            <a:xfrm>
              <a:off x="4217992" y="3784630"/>
              <a:ext cx="474663" cy="436567"/>
            </a:xfrm>
            <a:custGeom>
              <a:avLst/>
              <a:gdLst>
                <a:gd name="T0" fmla="*/ 17 w 115"/>
                <a:gd name="T1" fmla="*/ 12 h 106"/>
                <a:gd name="T2" fmla="*/ 98 w 115"/>
                <a:gd name="T3" fmla="*/ 7 h 106"/>
                <a:gd name="T4" fmla="*/ 105 w 115"/>
                <a:gd name="T5" fmla="*/ 93 h 106"/>
                <a:gd name="T6" fmla="*/ 25 w 115"/>
                <a:gd name="T7" fmla="*/ 106 h 106"/>
                <a:gd name="T8" fmla="*/ 17 w 115"/>
                <a:gd name="T9" fmla="*/ 12 h 106"/>
              </a:gdLst>
              <a:ahLst/>
              <a:cxnLst>
                <a:cxn ang="0">
                  <a:pos x="T0" y="T1"/>
                </a:cxn>
                <a:cxn ang="0">
                  <a:pos x="T2" y="T3"/>
                </a:cxn>
                <a:cxn ang="0">
                  <a:pos x="T4" y="T5"/>
                </a:cxn>
                <a:cxn ang="0">
                  <a:pos x="T6" y="T7"/>
                </a:cxn>
                <a:cxn ang="0">
                  <a:pos x="T8" y="T9"/>
                </a:cxn>
              </a:cxnLst>
              <a:rect l="0" t="0" r="r" b="b"/>
              <a:pathLst>
                <a:path w="115" h="106">
                  <a:moveTo>
                    <a:pt x="17" y="12"/>
                  </a:moveTo>
                  <a:cubicBezTo>
                    <a:pt x="17" y="12"/>
                    <a:pt x="82" y="0"/>
                    <a:pt x="98" y="7"/>
                  </a:cubicBezTo>
                  <a:cubicBezTo>
                    <a:pt x="115" y="14"/>
                    <a:pt x="105" y="93"/>
                    <a:pt x="105" y="93"/>
                  </a:cubicBezTo>
                  <a:cubicBezTo>
                    <a:pt x="25" y="106"/>
                    <a:pt x="25" y="106"/>
                    <a:pt x="25" y="106"/>
                  </a:cubicBezTo>
                  <a:cubicBezTo>
                    <a:pt x="25" y="106"/>
                    <a:pt x="0" y="21"/>
                    <a:pt x="17" y="12"/>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îṥļîďe">
              <a:extLst>
                <a:ext uri="{FF2B5EF4-FFF2-40B4-BE49-F238E27FC236}">
                  <a16:creationId xmlns:a16="http://schemas.microsoft.com/office/drawing/2014/main" xmlns="" id="{DADE3281-1AB0-4A42-8127-0CC32ED223D9}"/>
                </a:ext>
              </a:extLst>
            </p:cNvPr>
            <p:cNvSpPr/>
            <p:nvPr/>
          </p:nvSpPr>
          <p:spPr bwMode="auto">
            <a:xfrm>
              <a:off x="4279905" y="3887817"/>
              <a:ext cx="458788" cy="503242"/>
            </a:xfrm>
            <a:custGeom>
              <a:avLst/>
              <a:gdLst>
                <a:gd name="T0" fmla="*/ 0 w 111"/>
                <a:gd name="T1" fmla="*/ 38 h 122"/>
                <a:gd name="T2" fmla="*/ 86 w 111"/>
                <a:gd name="T3" fmla="*/ 7 h 122"/>
                <a:gd name="T4" fmla="*/ 98 w 111"/>
                <a:gd name="T5" fmla="*/ 122 h 122"/>
                <a:gd name="T6" fmla="*/ 7 w 111"/>
                <a:gd name="T7" fmla="*/ 97 h 122"/>
                <a:gd name="T8" fmla="*/ 0 w 111"/>
                <a:gd name="T9" fmla="*/ 38 h 122"/>
              </a:gdLst>
              <a:ahLst/>
              <a:cxnLst>
                <a:cxn ang="0">
                  <a:pos x="T0" y="T1"/>
                </a:cxn>
                <a:cxn ang="0">
                  <a:pos x="T2" y="T3"/>
                </a:cxn>
                <a:cxn ang="0">
                  <a:pos x="T4" y="T5"/>
                </a:cxn>
                <a:cxn ang="0">
                  <a:pos x="T6" y="T7"/>
                </a:cxn>
                <a:cxn ang="0">
                  <a:pos x="T8" y="T9"/>
                </a:cxn>
              </a:cxnLst>
              <a:rect l="0" t="0" r="r" b="b"/>
              <a:pathLst>
                <a:path w="111" h="122">
                  <a:moveTo>
                    <a:pt x="0" y="38"/>
                  </a:moveTo>
                  <a:cubicBezTo>
                    <a:pt x="0" y="38"/>
                    <a:pt x="18" y="0"/>
                    <a:pt x="86" y="7"/>
                  </a:cubicBezTo>
                  <a:cubicBezTo>
                    <a:pt x="111" y="9"/>
                    <a:pt x="98" y="122"/>
                    <a:pt x="98" y="122"/>
                  </a:cubicBezTo>
                  <a:cubicBezTo>
                    <a:pt x="7" y="97"/>
                    <a:pt x="7" y="97"/>
                    <a:pt x="7" y="97"/>
                  </a:cubicBezTo>
                  <a:cubicBezTo>
                    <a:pt x="7" y="97"/>
                    <a:pt x="0" y="50"/>
                    <a:pt x="0" y="3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îşľîḑê">
              <a:extLst>
                <a:ext uri="{FF2B5EF4-FFF2-40B4-BE49-F238E27FC236}">
                  <a16:creationId xmlns:a16="http://schemas.microsoft.com/office/drawing/2014/main" xmlns="" id="{6019088C-9C29-4861-8AD3-205B52E50391}"/>
                </a:ext>
              </a:extLst>
            </p:cNvPr>
            <p:cNvSpPr/>
            <p:nvPr/>
          </p:nvSpPr>
          <p:spPr bwMode="auto">
            <a:xfrm>
              <a:off x="4635506" y="5710281"/>
              <a:ext cx="203200" cy="41275"/>
            </a:xfrm>
            <a:custGeom>
              <a:avLst/>
              <a:gdLst>
                <a:gd name="T0" fmla="*/ 0 w 49"/>
                <a:gd name="T1" fmla="*/ 0 h 10"/>
                <a:gd name="T2" fmla="*/ 33 w 49"/>
                <a:gd name="T3" fmla="*/ 3 h 10"/>
                <a:gd name="T4" fmla="*/ 33 w 49"/>
                <a:gd name="T5" fmla="*/ 0 h 10"/>
                <a:gd name="T6" fmla="*/ 48 w 49"/>
                <a:gd name="T7" fmla="*/ 7 h 10"/>
                <a:gd name="T8" fmla="*/ 0 w 49"/>
                <a:gd name="T9" fmla="*/ 6 h 10"/>
                <a:gd name="T10" fmla="*/ 0 w 49"/>
                <a:gd name="T11" fmla="*/ 0 h 10"/>
              </a:gdLst>
              <a:ahLst/>
              <a:cxnLst>
                <a:cxn ang="0">
                  <a:pos x="T0" y="T1"/>
                </a:cxn>
                <a:cxn ang="0">
                  <a:pos x="T2" y="T3"/>
                </a:cxn>
                <a:cxn ang="0">
                  <a:pos x="T4" y="T5"/>
                </a:cxn>
                <a:cxn ang="0">
                  <a:pos x="T6" y="T7"/>
                </a:cxn>
                <a:cxn ang="0">
                  <a:pos x="T8" y="T9"/>
                </a:cxn>
                <a:cxn ang="0">
                  <a:pos x="T10" y="T11"/>
                </a:cxn>
              </a:cxnLst>
              <a:rect l="0" t="0" r="r" b="b"/>
              <a:pathLst>
                <a:path w="49" h="10">
                  <a:moveTo>
                    <a:pt x="0" y="0"/>
                  </a:moveTo>
                  <a:cubicBezTo>
                    <a:pt x="33" y="3"/>
                    <a:pt x="33" y="3"/>
                    <a:pt x="33" y="3"/>
                  </a:cubicBezTo>
                  <a:cubicBezTo>
                    <a:pt x="33" y="0"/>
                    <a:pt x="33" y="0"/>
                    <a:pt x="33" y="0"/>
                  </a:cubicBezTo>
                  <a:cubicBezTo>
                    <a:pt x="33" y="0"/>
                    <a:pt x="46" y="4"/>
                    <a:pt x="48" y="7"/>
                  </a:cubicBezTo>
                  <a:cubicBezTo>
                    <a:pt x="49" y="10"/>
                    <a:pt x="0" y="6"/>
                    <a:pt x="0" y="6"/>
                  </a:cubicBezTo>
                  <a:lnTo>
                    <a:pt x="0" y="0"/>
                  </a:ln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íSlîḍê">
              <a:extLst>
                <a:ext uri="{FF2B5EF4-FFF2-40B4-BE49-F238E27FC236}">
                  <a16:creationId xmlns:a16="http://schemas.microsoft.com/office/drawing/2014/main" xmlns="" id="{C65B1208-F5F6-44D8-B84D-10CB75D0CCD0}"/>
                </a:ext>
              </a:extLst>
            </p:cNvPr>
            <p:cNvSpPr/>
            <p:nvPr/>
          </p:nvSpPr>
          <p:spPr bwMode="auto">
            <a:xfrm>
              <a:off x="3536954" y="4889538"/>
              <a:ext cx="131762" cy="173040"/>
            </a:xfrm>
            <a:custGeom>
              <a:avLst/>
              <a:gdLst>
                <a:gd name="T0" fmla="*/ 32 w 32"/>
                <a:gd name="T1" fmla="*/ 3 h 42"/>
                <a:gd name="T2" fmla="*/ 14 w 32"/>
                <a:gd name="T3" fmla="*/ 30 h 42"/>
                <a:gd name="T4" fmla="*/ 17 w 32"/>
                <a:gd name="T5" fmla="*/ 32 h 42"/>
                <a:gd name="T6" fmla="*/ 3 w 32"/>
                <a:gd name="T7" fmla="*/ 42 h 42"/>
                <a:gd name="T8" fmla="*/ 26 w 32"/>
                <a:gd name="T9" fmla="*/ 0 h 42"/>
                <a:gd name="T10" fmla="*/ 32 w 32"/>
                <a:gd name="T11" fmla="*/ 3 h 42"/>
              </a:gdLst>
              <a:ahLst/>
              <a:cxnLst>
                <a:cxn ang="0">
                  <a:pos x="T0" y="T1"/>
                </a:cxn>
                <a:cxn ang="0">
                  <a:pos x="T2" y="T3"/>
                </a:cxn>
                <a:cxn ang="0">
                  <a:pos x="T4" y="T5"/>
                </a:cxn>
                <a:cxn ang="0">
                  <a:pos x="T6" y="T7"/>
                </a:cxn>
                <a:cxn ang="0">
                  <a:pos x="T8" y="T9"/>
                </a:cxn>
                <a:cxn ang="0">
                  <a:pos x="T10" y="T11"/>
                </a:cxn>
              </a:cxnLst>
              <a:rect l="0" t="0" r="r" b="b"/>
              <a:pathLst>
                <a:path w="32" h="42">
                  <a:moveTo>
                    <a:pt x="32" y="3"/>
                  </a:moveTo>
                  <a:cubicBezTo>
                    <a:pt x="14" y="30"/>
                    <a:pt x="14" y="30"/>
                    <a:pt x="14" y="30"/>
                  </a:cubicBezTo>
                  <a:cubicBezTo>
                    <a:pt x="17" y="32"/>
                    <a:pt x="17" y="32"/>
                    <a:pt x="17" y="32"/>
                  </a:cubicBezTo>
                  <a:cubicBezTo>
                    <a:pt x="17" y="32"/>
                    <a:pt x="6" y="42"/>
                    <a:pt x="3" y="42"/>
                  </a:cubicBezTo>
                  <a:cubicBezTo>
                    <a:pt x="0" y="42"/>
                    <a:pt x="26" y="0"/>
                    <a:pt x="26" y="0"/>
                  </a:cubicBezTo>
                  <a:lnTo>
                    <a:pt x="32" y="3"/>
                  </a:ln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îsļídè">
              <a:extLst>
                <a:ext uri="{FF2B5EF4-FFF2-40B4-BE49-F238E27FC236}">
                  <a16:creationId xmlns:a16="http://schemas.microsoft.com/office/drawing/2014/main" xmlns="" id="{D8F060D0-CC49-46A8-9DCE-F39EB4B74403}"/>
                </a:ext>
              </a:extLst>
            </p:cNvPr>
            <p:cNvSpPr/>
            <p:nvPr/>
          </p:nvSpPr>
          <p:spPr bwMode="auto">
            <a:xfrm>
              <a:off x="4300542" y="3808441"/>
              <a:ext cx="74613" cy="177801"/>
            </a:xfrm>
            <a:custGeom>
              <a:avLst/>
              <a:gdLst>
                <a:gd name="T0" fmla="*/ 4 w 18"/>
                <a:gd name="T1" fmla="*/ 0 h 43"/>
                <a:gd name="T2" fmla="*/ 18 w 18"/>
                <a:gd name="T3" fmla="*/ 41 h 43"/>
                <a:gd name="T4" fmla="*/ 15 w 18"/>
                <a:gd name="T5" fmla="*/ 43 h 43"/>
                <a:gd name="T6" fmla="*/ 0 w 18"/>
                <a:gd name="T7" fmla="*/ 0 h 43"/>
                <a:gd name="T8" fmla="*/ 4 w 18"/>
                <a:gd name="T9" fmla="*/ 0 h 43"/>
              </a:gdLst>
              <a:ahLst/>
              <a:cxnLst>
                <a:cxn ang="0">
                  <a:pos x="T0" y="T1"/>
                </a:cxn>
                <a:cxn ang="0">
                  <a:pos x="T2" y="T3"/>
                </a:cxn>
                <a:cxn ang="0">
                  <a:pos x="T4" y="T5"/>
                </a:cxn>
                <a:cxn ang="0">
                  <a:pos x="T6" y="T7"/>
                </a:cxn>
                <a:cxn ang="0">
                  <a:pos x="T8" y="T9"/>
                </a:cxn>
              </a:cxnLst>
              <a:rect l="0" t="0" r="r" b="b"/>
              <a:pathLst>
                <a:path w="18" h="43">
                  <a:moveTo>
                    <a:pt x="4" y="0"/>
                  </a:moveTo>
                  <a:cubicBezTo>
                    <a:pt x="4" y="0"/>
                    <a:pt x="17" y="37"/>
                    <a:pt x="18" y="41"/>
                  </a:cubicBezTo>
                  <a:cubicBezTo>
                    <a:pt x="15" y="43"/>
                    <a:pt x="15" y="43"/>
                    <a:pt x="15" y="43"/>
                  </a:cubicBezTo>
                  <a:cubicBezTo>
                    <a:pt x="0" y="0"/>
                    <a:pt x="0" y="0"/>
                    <a:pt x="0" y="0"/>
                  </a:cubicBezTo>
                  <a:cubicBezTo>
                    <a:pt x="0" y="0"/>
                    <a:pt x="2" y="0"/>
                    <a:pt x="4" y="0"/>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iṧḷiḋè">
              <a:extLst>
                <a:ext uri="{FF2B5EF4-FFF2-40B4-BE49-F238E27FC236}">
                  <a16:creationId xmlns:a16="http://schemas.microsoft.com/office/drawing/2014/main" xmlns="" id="{01F14970-794F-4474-B9E8-D0C9D716BD5F}"/>
                </a:ext>
              </a:extLst>
            </p:cNvPr>
            <p:cNvSpPr/>
            <p:nvPr/>
          </p:nvSpPr>
          <p:spPr bwMode="auto">
            <a:xfrm>
              <a:off x="4565655" y="3787804"/>
              <a:ext cx="74613" cy="180977"/>
            </a:xfrm>
            <a:custGeom>
              <a:avLst/>
              <a:gdLst>
                <a:gd name="T0" fmla="*/ 4 w 18"/>
                <a:gd name="T1" fmla="*/ 1 h 44"/>
                <a:gd name="T2" fmla="*/ 18 w 18"/>
                <a:gd name="T3" fmla="*/ 42 h 44"/>
                <a:gd name="T4" fmla="*/ 14 w 18"/>
                <a:gd name="T5" fmla="*/ 44 h 44"/>
                <a:gd name="T6" fmla="*/ 0 w 18"/>
                <a:gd name="T7" fmla="*/ 0 h 44"/>
                <a:gd name="T8" fmla="*/ 4 w 18"/>
                <a:gd name="T9" fmla="*/ 1 h 44"/>
              </a:gdLst>
              <a:ahLst/>
              <a:cxnLst>
                <a:cxn ang="0">
                  <a:pos x="T0" y="T1"/>
                </a:cxn>
                <a:cxn ang="0">
                  <a:pos x="T2" y="T3"/>
                </a:cxn>
                <a:cxn ang="0">
                  <a:pos x="T4" y="T5"/>
                </a:cxn>
                <a:cxn ang="0">
                  <a:pos x="T6" y="T7"/>
                </a:cxn>
                <a:cxn ang="0">
                  <a:pos x="T8" y="T9"/>
                </a:cxn>
              </a:cxnLst>
              <a:rect l="0" t="0" r="r" b="b"/>
              <a:pathLst>
                <a:path w="18" h="44">
                  <a:moveTo>
                    <a:pt x="4" y="1"/>
                  </a:moveTo>
                  <a:cubicBezTo>
                    <a:pt x="4" y="1"/>
                    <a:pt x="16" y="38"/>
                    <a:pt x="18" y="42"/>
                  </a:cubicBezTo>
                  <a:cubicBezTo>
                    <a:pt x="14" y="44"/>
                    <a:pt x="14" y="44"/>
                    <a:pt x="14" y="44"/>
                  </a:cubicBezTo>
                  <a:cubicBezTo>
                    <a:pt x="0" y="0"/>
                    <a:pt x="0" y="0"/>
                    <a:pt x="0" y="0"/>
                  </a:cubicBezTo>
                  <a:cubicBezTo>
                    <a:pt x="0" y="0"/>
                    <a:pt x="2" y="1"/>
                    <a:pt x="4" y="1"/>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îşlïďê">
              <a:extLst>
                <a:ext uri="{FF2B5EF4-FFF2-40B4-BE49-F238E27FC236}">
                  <a16:creationId xmlns:a16="http://schemas.microsoft.com/office/drawing/2014/main" xmlns="" id="{13D19A18-8E0F-4E65-922A-6C0912685BF0}"/>
                </a:ext>
              </a:extLst>
            </p:cNvPr>
            <p:cNvSpPr/>
            <p:nvPr/>
          </p:nvSpPr>
          <p:spPr bwMode="auto">
            <a:xfrm>
              <a:off x="5243517" y="3292500"/>
              <a:ext cx="36513" cy="20638"/>
            </a:xfrm>
            <a:custGeom>
              <a:avLst/>
              <a:gdLst>
                <a:gd name="T0" fmla="*/ 9 w 9"/>
                <a:gd name="T1" fmla="*/ 5 h 5"/>
                <a:gd name="T2" fmla="*/ 8 w 9"/>
                <a:gd name="T3" fmla="*/ 5 h 5"/>
                <a:gd name="T4" fmla="*/ 0 w 9"/>
                <a:gd name="T5" fmla="*/ 1 h 5"/>
                <a:gd name="T6" fmla="*/ 0 w 9"/>
                <a:gd name="T7" fmla="*/ 1 h 5"/>
                <a:gd name="T8" fmla="*/ 0 w 9"/>
                <a:gd name="T9" fmla="*/ 0 h 5"/>
                <a:gd name="T10" fmla="*/ 9 w 9"/>
                <a:gd name="T11" fmla="*/ 4 h 5"/>
                <a:gd name="T12" fmla="*/ 9 w 9"/>
                <a:gd name="T13" fmla="*/ 5 h 5"/>
                <a:gd name="T14" fmla="*/ 9 w 9"/>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5"/>
                  </a:moveTo>
                  <a:cubicBezTo>
                    <a:pt x="9" y="5"/>
                    <a:pt x="8" y="5"/>
                    <a:pt x="8" y="5"/>
                  </a:cubicBezTo>
                  <a:cubicBezTo>
                    <a:pt x="7" y="2"/>
                    <a:pt x="0" y="1"/>
                    <a:pt x="0" y="1"/>
                  </a:cubicBezTo>
                  <a:cubicBezTo>
                    <a:pt x="0" y="1"/>
                    <a:pt x="0" y="1"/>
                    <a:pt x="0" y="1"/>
                  </a:cubicBezTo>
                  <a:cubicBezTo>
                    <a:pt x="0" y="0"/>
                    <a:pt x="0" y="0"/>
                    <a:pt x="0" y="0"/>
                  </a:cubicBezTo>
                  <a:cubicBezTo>
                    <a:pt x="1" y="0"/>
                    <a:pt x="8" y="1"/>
                    <a:pt x="9" y="4"/>
                  </a:cubicBezTo>
                  <a:cubicBezTo>
                    <a:pt x="9" y="4"/>
                    <a:pt x="9" y="5"/>
                    <a:pt x="9" y="5"/>
                  </a:cubicBezTo>
                  <a:cubicBezTo>
                    <a:pt x="9" y="5"/>
                    <a:pt x="9" y="5"/>
                    <a:pt x="9" y="5"/>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iṥľíḍê">
              <a:extLst>
                <a:ext uri="{FF2B5EF4-FFF2-40B4-BE49-F238E27FC236}">
                  <a16:creationId xmlns:a16="http://schemas.microsoft.com/office/drawing/2014/main" xmlns="" id="{E6535A7E-A05E-49CA-8B81-0B37CE3DC3BB}"/>
                </a:ext>
              </a:extLst>
            </p:cNvPr>
            <p:cNvSpPr/>
            <p:nvPr/>
          </p:nvSpPr>
          <p:spPr bwMode="auto">
            <a:xfrm>
              <a:off x="5267331" y="3248051"/>
              <a:ext cx="82550" cy="57150"/>
            </a:xfrm>
            <a:custGeom>
              <a:avLst/>
              <a:gdLst>
                <a:gd name="T0" fmla="*/ 1 w 20"/>
                <a:gd name="T1" fmla="*/ 14 h 14"/>
                <a:gd name="T2" fmla="*/ 1 w 20"/>
                <a:gd name="T3" fmla="*/ 14 h 14"/>
                <a:gd name="T4" fmla="*/ 0 w 20"/>
                <a:gd name="T5" fmla="*/ 13 h 14"/>
                <a:gd name="T6" fmla="*/ 20 w 20"/>
                <a:gd name="T7" fmla="*/ 0 h 14"/>
                <a:gd name="T8" fmla="*/ 20 w 20"/>
                <a:gd name="T9" fmla="*/ 1 h 14"/>
                <a:gd name="T10" fmla="*/ 20 w 20"/>
                <a:gd name="T11" fmla="*/ 1 h 14"/>
                <a:gd name="T12" fmla="*/ 1 w 20"/>
                <a:gd name="T13" fmla="*/ 14 h 14"/>
                <a:gd name="T14" fmla="*/ 1 w 20"/>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4">
                  <a:moveTo>
                    <a:pt x="1" y="14"/>
                  </a:moveTo>
                  <a:cubicBezTo>
                    <a:pt x="1" y="14"/>
                    <a:pt x="1" y="14"/>
                    <a:pt x="1" y="14"/>
                  </a:cubicBezTo>
                  <a:cubicBezTo>
                    <a:pt x="0" y="14"/>
                    <a:pt x="0" y="14"/>
                    <a:pt x="0" y="13"/>
                  </a:cubicBezTo>
                  <a:cubicBezTo>
                    <a:pt x="6" y="4"/>
                    <a:pt x="20" y="0"/>
                    <a:pt x="20" y="0"/>
                  </a:cubicBezTo>
                  <a:cubicBezTo>
                    <a:pt x="20" y="0"/>
                    <a:pt x="20" y="0"/>
                    <a:pt x="20" y="1"/>
                  </a:cubicBezTo>
                  <a:cubicBezTo>
                    <a:pt x="20" y="1"/>
                    <a:pt x="20" y="1"/>
                    <a:pt x="20" y="1"/>
                  </a:cubicBezTo>
                  <a:cubicBezTo>
                    <a:pt x="20" y="1"/>
                    <a:pt x="7" y="5"/>
                    <a:pt x="1" y="14"/>
                  </a:cubicBezTo>
                  <a:cubicBezTo>
                    <a:pt x="1" y="14"/>
                    <a:pt x="1" y="14"/>
                    <a:pt x="1" y="1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ïşliḋê">
              <a:extLst>
                <a:ext uri="{FF2B5EF4-FFF2-40B4-BE49-F238E27FC236}">
                  <a16:creationId xmlns:a16="http://schemas.microsoft.com/office/drawing/2014/main" xmlns="" id="{753DAC18-8EB3-4CB6-B27C-410B02F128F9}"/>
                </a:ext>
              </a:extLst>
            </p:cNvPr>
            <p:cNvSpPr/>
            <p:nvPr/>
          </p:nvSpPr>
          <p:spPr bwMode="auto">
            <a:xfrm>
              <a:off x="5251455" y="3248051"/>
              <a:ext cx="77787" cy="49213"/>
            </a:xfrm>
            <a:custGeom>
              <a:avLst/>
              <a:gdLst>
                <a:gd name="T0" fmla="*/ 1 w 19"/>
                <a:gd name="T1" fmla="*/ 12 h 12"/>
                <a:gd name="T2" fmla="*/ 0 w 19"/>
                <a:gd name="T3" fmla="*/ 12 h 12"/>
                <a:gd name="T4" fmla="*/ 0 w 19"/>
                <a:gd name="T5" fmla="*/ 11 h 12"/>
                <a:gd name="T6" fmla="*/ 18 w 19"/>
                <a:gd name="T7" fmla="*/ 0 h 12"/>
                <a:gd name="T8" fmla="*/ 19 w 19"/>
                <a:gd name="T9" fmla="*/ 1 h 12"/>
                <a:gd name="T10" fmla="*/ 19 w 19"/>
                <a:gd name="T11" fmla="*/ 1 h 12"/>
                <a:gd name="T12" fmla="*/ 1 w 19"/>
                <a:gd name="T13" fmla="*/ 12 h 12"/>
                <a:gd name="T14" fmla="*/ 1 w 19"/>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 y="12"/>
                  </a:moveTo>
                  <a:cubicBezTo>
                    <a:pt x="1" y="12"/>
                    <a:pt x="0" y="12"/>
                    <a:pt x="0" y="12"/>
                  </a:cubicBezTo>
                  <a:cubicBezTo>
                    <a:pt x="0" y="12"/>
                    <a:pt x="0" y="12"/>
                    <a:pt x="0" y="11"/>
                  </a:cubicBezTo>
                  <a:cubicBezTo>
                    <a:pt x="1" y="11"/>
                    <a:pt x="11" y="2"/>
                    <a:pt x="18" y="0"/>
                  </a:cubicBezTo>
                  <a:cubicBezTo>
                    <a:pt x="19" y="0"/>
                    <a:pt x="19" y="1"/>
                    <a:pt x="19" y="1"/>
                  </a:cubicBezTo>
                  <a:cubicBezTo>
                    <a:pt x="19" y="1"/>
                    <a:pt x="19" y="1"/>
                    <a:pt x="19" y="1"/>
                  </a:cubicBezTo>
                  <a:cubicBezTo>
                    <a:pt x="12" y="3"/>
                    <a:pt x="1" y="12"/>
                    <a:pt x="1" y="12"/>
                  </a:cubicBezTo>
                  <a:cubicBezTo>
                    <a:pt x="1" y="12"/>
                    <a:pt x="1" y="12"/>
                    <a:pt x="1" y="12"/>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îṥlîḑè">
              <a:extLst>
                <a:ext uri="{FF2B5EF4-FFF2-40B4-BE49-F238E27FC236}">
                  <a16:creationId xmlns:a16="http://schemas.microsoft.com/office/drawing/2014/main" xmlns="" id="{F4089508-DC1C-4519-84AB-E12E4DCCD228}"/>
                </a:ext>
              </a:extLst>
            </p:cNvPr>
            <p:cNvSpPr/>
            <p:nvPr/>
          </p:nvSpPr>
          <p:spPr bwMode="auto">
            <a:xfrm>
              <a:off x="5251455" y="3292500"/>
              <a:ext cx="90488" cy="82550"/>
            </a:xfrm>
            <a:custGeom>
              <a:avLst/>
              <a:gdLst>
                <a:gd name="T0" fmla="*/ 15 w 22"/>
                <a:gd name="T1" fmla="*/ 0 h 20"/>
                <a:gd name="T2" fmla="*/ 10 w 22"/>
                <a:gd name="T3" fmla="*/ 6 h 20"/>
                <a:gd name="T4" fmla="*/ 21 w 22"/>
                <a:gd name="T5" fmla="*/ 3 h 20"/>
                <a:gd name="T6" fmla="*/ 3 w 22"/>
                <a:gd name="T7" fmla="*/ 16 h 20"/>
                <a:gd name="T8" fmla="*/ 15 w 22"/>
                <a:gd name="T9" fmla="*/ 0 h 20"/>
              </a:gdLst>
              <a:ahLst/>
              <a:cxnLst>
                <a:cxn ang="0">
                  <a:pos x="T0" y="T1"/>
                </a:cxn>
                <a:cxn ang="0">
                  <a:pos x="T2" y="T3"/>
                </a:cxn>
                <a:cxn ang="0">
                  <a:pos x="T4" y="T5"/>
                </a:cxn>
                <a:cxn ang="0">
                  <a:pos x="T6" y="T7"/>
                </a:cxn>
                <a:cxn ang="0">
                  <a:pos x="T8" y="T9"/>
                </a:cxn>
              </a:cxnLst>
              <a:rect l="0" t="0" r="r" b="b"/>
              <a:pathLst>
                <a:path w="22" h="20">
                  <a:moveTo>
                    <a:pt x="15" y="0"/>
                  </a:moveTo>
                  <a:cubicBezTo>
                    <a:pt x="15" y="0"/>
                    <a:pt x="9" y="5"/>
                    <a:pt x="10" y="6"/>
                  </a:cubicBezTo>
                  <a:cubicBezTo>
                    <a:pt x="11" y="7"/>
                    <a:pt x="20" y="1"/>
                    <a:pt x="21" y="3"/>
                  </a:cubicBezTo>
                  <a:cubicBezTo>
                    <a:pt x="22" y="5"/>
                    <a:pt x="6" y="12"/>
                    <a:pt x="3" y="16"/>
                  </a:cubicBezTo>
                  <a:cubicBezTo>
                    <a:pt x="0" y="20"/>
                    <a:pt x="5" y="4"/>
                    <a:pt x="15" y="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î$ľiḍe">
              <a:extLst>
                <a:ext uri="{FF2B5EF4-FFF2-40B4-BE49-F238E27FC236}">
                  <a16:creationId xmlns:a16="http://schemas.microsoft.com/office/drawing/2014/main" xmlns="" id="{84F38A01-4E55-4755-87EA-F9C8B1B31F62}"/>
                </a:ext>
              </a:extLst>
            </p:cNvPr>
            <p:cNvSpPr/>
            <p:nvPr/>
          </p:nvSpPr>
          <p:spPr bwMode="auto">
            <a:xfrm>
              <a:off x="3292479" y="3944968"/>
              <a:ext cx="12700" cy="28575"/>
            </a:xfrm>
            <a:custGeom>
              <a:avLst/>
              <a:gdLst>
                <a:gd name="T0" fmla="*/ 2 w 3"/>
                <a:gd name="T1" fmla="*/ 7 h 7"/>
                <a:gd name="T2" fmla="*/ 2 w 3"/>
                <a:gd name="T3" fmla="*/ 6 h 7"/>
                <a:gd name="T4" fmla="*/ 0 w 3"/>
                <a:gd name="T5" fmla="*/ 1 h 7"/>
                <a:gd name="T6" fmla="*/ 0 w 3"/>
                <a:gd name="T7" fmla="*/ 0 h 7"/>
                <a:gd name="T8" fmla="*/ 1 w 3"/>
                <a:gd name="T9" fmla="*/ 0 h 7"/>
                <a:gd name="T10" fmla="*/ 3 w 3"/>
                <a:gd name="T11" fmla="*/ 6 h 7"/>
                <a:gd name="T12" fmla="*/ 2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6"/>
                  </a:cubicBezTo>
                  <a:cubicBezTo>
                    <a:pt x="2" y="6"/>
                    <a:pt x="1" y="2"/>
                    <a:pt x="0" y="1"/>
                  </a:cubicBezTo>
                  <a:cubicBezTo>
                    <a:pt x="0" y="0"/>
                    <a:pt x="0" y="0"/>
                    <a:pt x="0" y="0"/>
                  </a:cubicBezTo>
                  <a:cubicBezTo>
                    <a:pt x="1" y="0"/>
                    <a:pt x="1" y="0"/>
                    <a:pt x="1" y="0"/>
                  </a:cubicBezTo>
                  <a:cubicBezTo>
                    <a:pt x="2" y="2"/>
                    <a:pt x="3" y="6"/>
                    <a:pt x="3" y="6"/>
                  </a:cubicBezTo>
                  <a:cubicBezTo>
                    <a:pt x="3"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íṩļiďé">
              <a:extLst>
                <a:ext uri="{FF2B5EF4-FFF2-40B4-BE49-F238E27FC236}">
                  <a16:creationId xmlns:a16="http://schemas.microsoft.com/office/drawing/2014/main" xmlns="" id="{C9AA4892-7CCA-4D80-B9BE-26BDCEDC8336}"/>
                </a:ext>
              </a:extLst>
            </p:cNvPr>
            <p:cNvSpPr/>
            <p:nvPr/>
          </p:nvSpPr>
          <p:spPr bwMode="auto">
            <a:xfrm>
              <a:off x="3206754" y="3957667"/>
              <a:ext cx="98426" cy="15875"/>
            </a:xfrm>
            <a:custGeom>
              <a:avLst/>
              <a:gdLst>
                <a:gd name="T0" fmla="*/ 0 w 24"/>
                <a:gd name="T1" fmla="*/ 4 h 4"/>
                <a:gd name="T2" fmla="*/ 0 w 24"/>
                <a:gd name="T3" fmla="*/ 3 h 4"/>
                <a:gd name="T4" fmla="*/ 0 w 24"/>
                <a:gd name="T5" fmla="*/ 3 h 4"/>
                <a:gd name="T6" fmla="*/ 23 w 24"/>
                <a:gd name="T7" fmla="*/ 1 h 4"/>
                <a:gd name="T8" fmla="*/ 24 w 24"/>
                <a:gd name="T9" fmla="*/ 2 h 4"/>
                <a:gd name="T10" fmla="*/ 23 w 24"/>
                <a:gd name="T11" fmla="*/ 2 h 4"/>
                <a:gd name="T12" fmla="*/ 0 w 24"/>
                <a:gd name="T13" fmla="*/ 4 h 4"/>
                <a:gd name="T14" fmla="*/ 0 w 2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
                  <a:moveTo>
                    <a:pt x="0" y="4"/>
                  </a:moveTo>
                  <a:cubicBezTo>
                    <a:pt x="0" y="4"/>
                    <a:pt x="0" y="4"/>
                    <a:pt x="0" y="3"/>
                  </a:cubicBezTo>
                  <a:cubicBezTo>
                    <a:pt x="0" y="3"/>
                    <a:pt x="0" y="3"/>
                    <a:pt x="0" y="3"/>
                  </a:cubicBezTo>
                  <a:cubicBezTo>
                    <a:pt x="1" y="3"/>
                    <a:pt x="18" y="0"/>
                    <a:pt x="23" y="1"/>
                  </a:cubicBezTo>
                  <a:cubicBezTo>
                    <a:pt x="23" y="1"/>
                    <a:pt x="24" y="1"/>
                    <a:pt x="24" y="2"/>
                  </a:cubicBezTo>
                  <a:cubicBezTo>
                    <a:pt x="24" y="2"/>
                    <a:pt x="23" y="2"/>
                    <a:pt x="23" y="2"/>
                  </a:cubicBezTo>
                  <a:cubicBezTo>
                    <a:pt x="18" y="1"/>
                    <a:pt x="0" y="4"/>
                    <a:pt x="0" y="4"/>
                  </a:cubicBezTo>
                  <a:cubicBezTo>
                    <a:pt x="0" y="4"/>
                    <a:pt x="0" y="4"/>
                    <a:pt x="0" y="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îŝ1íḍê">
              <a:extLst>
                <a:ext uri="{FF2B5EF4-FFF2-40B4-BE49-F238E27FC236}">
                  <a16:creationId xmlns:a16="http://schemas.microsoft.com/office/drawing/2014/main" xmlns="" id="{04F409C5-BD7C-492F-895D-504D37092276}"/>
                </a:ext>
              </a:extLst>
            </p:cNvPr>
            <p:cNvSpPr/>
            <p:nvPr/>
          </p:nvSpPr>
          <p:spPr bwMode="auto">
            <a:xfrm>
              <a:off x="3214690" y="3948143"/>
              <a:ext cx="85725" cy="12700"/>
            </a:xfrm>
            <a:custGeom>
              <a:avLst/>
              <a:gdLst>
                <a:gd name="T0" fmla="*/ 1 w 21"/>
                <a:gd name="T1" fmla="*/ 3 h 3"/>
                <a:gd name="T2" fmla="*/ 0 w 21"/>
                <a:gd name="T3" fmla="*/ 3 h 3"/>
                <a:gd name="T4" fmla="*/ 1 w 21"/>
                <a:gd name="T5" fmla="*/ 3 h 3"/>
                <a:gd name="T6" fmla="*/ 20 w 21"/>
                <a:gd name="T7" fmla="*/ 1 h 3"/>
                <a:gd name="T8" fmla="*/ 21 w 21"/>
                <a:gd name="T9" fmla="*/ 2 h 3"/>
                <a:gd name="T10" fmla="*/ 20 w 21"/>
                <a:gd name="T11" fmla="*/ 2 h 3"/>
                <a:gd name="T12" fmla="*/ 1 w 21"/>
                <a:gd name="T13" fmla="*/ 3 h 3"/>
                <a:gd name="T14" fmla="*/ 1 w 2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
                  <a:moveTo>
                    <a:pt x="1" y="3"/>
                  </a:moveTo>
                  <a:cubicBezTo>
                    <a:pt x="1" y="3"/>
                    <a:pt x="0" y="3"/>
                    <a:pt x="0" y="3"/>
                  </a:cubicBezTo>
                  <a:cubicBezTo>
                    <a:pt x="0" y="3"/>
                    <a:pt x="0" y="3"/>
                    <a:pt x="1" y="3"/>
                  </a:cubicBezTo>
                  <a:cubicBezTo>
                    <a:pt x="1" y="3"/>
                    <a:pt x="12" y="0"/>
                    <a:pt x="20" y="1"/>
                  </a:cubicBezTo>
                  <a:cubicBezTo>
                    <a:pt x="21" y="1"/>
                    <a:pt x="21" y="2"/>
                    <a:pt x="21" y="2"/>
                  </a:cubicBezTo>
                  <a:cubicBezTo>
                    <a:pt x="21" y="2"/>
                    <a:pt x="21" y="2"/>
                    <a:pt x="20" y="2"/>
                  </a:cubicBezTo>
                  <a:cubicBezTo>
                    <a:pt x="12" y="0"/>
                    <a:pt x="1" y="3"/>
                    <a:pt x="1" y="3"/>
                  </a:cubicBezTo>
                  <a:cubicBezTo>
                    <a:pt x="1" y="3"/>
                    <a:pt x="1" y="3"/>
                    <a:pt x="1" y="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íśļîḑe">
              <a:extLst>
                <a:ext uri="{FF2B5EF4-FFF2-40B4-BE49-F238E27FC236}">
                  <a16:creationId xmlns:a16="http://schemas.microsoft.com/office/drawing/2014/main" xmlns="" id="{E96F45F5-608A-46C5-88EC-4BC6EEBF3D01}"/>
                </a:ext>
              </a:extLst>
            </p:cNvPr>
            <p:cNvSpPr/>
            <p:nvPr/>
          </p:nvSpPr>
          <p:spPr bwMode="auto">
            <a:xfrm>
              <a:off x="4594229" y="4959388"/>
              <a:ext cx="231774" cy="82550"/>
            </a:xfrm>
            <a:custGeom>
              <a:avLst/>
              <a:gdLst>
                <a:gd name="T0" fmla="*/ 7 w 56"/>
                <a:gd name="T1" fmla="*/ 19 h 20"/>
                <a:gd name="T2" fmla="*/ 56 w 56"/>
                <a:gd name="T3" fmla="*/ 9 h 20"/>
                <a:gd name="T4" fmla="*/ 56 w 56"/>
                <a:gd name="T5" fmla="*/ 0 h 20"/>
                <a:gd name="T6" fmla="*/ 0 w 56"/>
                <a:gd name="T7" fmla="*/ 0 h 20"/>
                <a:gd name="T8" fmla="*/ 7 w 56"/>
                <a:gd name="T9" fmla="*/ 19 h 20"/>
              </a:gdLst>
              <a:ahLst/>
              <a:cxnLst>
                <a:cxn ang="0">
                  <a:pos x="T0" y="T1"/>
                </a:cxn>
                <a:cxn ang="0">
                  <a:pos x="T2" y="T3"/>
                </a:cxn>
                <a:cxn ang="0">
                  <a:pos x="T4" y="T5"/>
                </a:cxn>
                <a:cxn ang="0">
                  <a:pos x="T6" y="T7"/>
                </a:cxn>
                <a:cxn ang="0">
                  <a:pos x="T8" y="T9"/>
                </a:cxn>
              </a:cxnLst>
              <a:rect l="0" t="0" r="r" b="b"/>
              <a:pathLst>
                <a:path w="56" h="20">
                  <a:moveTo>
                    <a:pt x="7" y="19"/>
                  </a:moveTo>
                  <a:cubicBezTo>
                    <a:pt x="7" y="19"/>
                    <a:pt x="39" y="20"/>
                    <a:pt x="56" y="9"/>
                  </a:cubicBezTo>
                  <a:cubicBezTo>
                    <a:pt x="56" y="0"/>
                    <a:pt x="56" y="0"/>
                    <a:pt x="56" y="0"/>
                  </a:cubicBezTo>
                  <a:cubicBezTo>
                    <a:pt x="0" y="0"/>
                    <a:pt x="0" y="0"/>
                    <a:pt x="0" y="0"/>
                  </a:cubicBezTo>
                  <a:lnTo>
                    <a:pt x="7" y="19"/>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iSļïḑê">
              <a:extLst>
                <a:ext uri="{FF2B5EF4-FFF2-40B4-BE49-F238E27FC236}">
                  <a16:creationId xmlns:a16="http://schemas.microsoft.com/office/drawing/2014/main" xmlns="" id="{5BA724B9-B614-4A45-8F52-B13259D65BA2}"/>
                </a:ext>
              </a:extLst>
            </p:cNvPr>
            <p:cNvSpPr/>
            <p:nvPr/>
          </p:nvSpPr>
          <p:spPr bwMode="auto">
            <a:xfrm>
              <a:off x="4168779" y="4865723"/>
              <a:ext cx="263525" cy="144464"/>
            </a:xfrm>
            <a:custGeom>
              <a:avLst/>
              <a:gdLst>
                <a:gd name="T0" fmla="*/ 0 w 64"/>
                <a:gd name="T1" fmla="*/ 13 h 35"/>
                <a:gd name="T2" fmla="*/ 56 w 64"/>
                <a:gd name="T3" fmla="*/ 35 h 35"/>
                <a:gd name="T4" fmla="*/ 64 w 64"/>
                <a:gd name="T5" fmla="*/ 20 h 35"/>
                <a:gd name="T6" fmla="*/ 6 w 64"/>
                <a:gd name="T7" fmla="*/ 0 h 35"/>
                <a:gd name="T8" fmla="*/ 0 w 64"/>
                <a:gd name="T9" fmla="*/ 13 h 35"/>
              </a:gdLst>
              <a:ahLst/>
              <a:cxnLst>
                <a:cxn ang="0">
                  <a:pos x="T0" y="T1"/>
                </a:cxn>
                <a:cxn ang="0">
                  <a:pos x="T2" y="T3"/>
                </a:cxn>
                <a:cxn ang="0">
                  <a:pos x="T4" y="T5"/>
                </a:cxn>
                <a:cxn ang="0">
                  <a:pos x="T6" y="T7"/>
                </a:cxn>
                <a:cxn ang="0">
                  <a:pos x="T8" y="T9"/>
                </a:cxn>
              </a:cxnLst>
              <a:rect l="0" t="0" r="r" b="b"/>
              <a:pathLst>
                <a:path w="64" h="35">
                  <a:moveTo>
                    <a:pt x="0" y="13"/>
                  </a:moveTo>
                  <a:cubicBezTo>
                    <a:pt x="0" y="13"/>
                    <a:pt x="23" y="31"/>
                    <a:pt x="56" y="35"/>
                  </a:cubicBezTo>
                  <a:cubicBezTo>
                    <a:pt x="56" y="35"/>
                    <a:pt x="64" y="23"/>
                    <a:pt x="64" y="20"/>
                  </a:cubicBezTo>
                  <a:cubicBezTo>
                    <a:pt x="6" y="0"/>
                    <a:pt x="6" y="0"/>
                    <a:pt x="6" y="0"/>
                  </a:cubicBezTo>
                  <a:cubicBezTo>
                    <a:pt x="6" y="0"/>
                    <a:pt x="1" y="12"/>
                    <a:pt x="0" y="1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i$lïdé">
              <a:extLst>
                <a:ext uri="{FF2B5EF4-FFF2-40B4-BE49-F238E27FC236}">
                  <a16:creationId xmlns:a16="http://schemas.microsoft.com/office/drawing/2014/main" xmlns="" id="{E7A1F5A7-EB7B-4BD6-8B1A-1A6F2D849822}"/>
                </a:ext>
              </a:extLst>
            </p:cNvPr>
            <p:cNvSpPr/>
            <p:nvPr/>
          </p:nvSpPr>
          <p:spPr bwMode="auto">
            <a:xfrm>
              <a:off x="4081466" y="4254532"/>
              <a:ext cx="785814" cy="735018"/>
            </a:xfrm>
            <a:custGeom>
              <a:avLst/>
              <a:gdLst>
                <a:gd name="T0" fmla="*/ 0 w 190"/>
                <a:gd name="T1" fmla="*/ 138 h 178"/>
                <a:gd name="T2" fmla="*/ 79 w 190"/>
                <a:gd name="T3" fmla="*/ 172 h 178"/>
                <a:gd name="T4" fmla="*/ 190 w 190"/>
                <a:gd name="T5" fmla="*/ 167 h 178"/>
                <a:gd name="T6" fmla="*/ 148 w 190"/>
                <a:gd name="T7" fmla="*/ 0 h 178"/>
                <a:gd name="T8" fmla="*/ 55 w 190"/>
                <a:gd name="T9" fmla="*/ 8 h 178"/>
                <a:gd name="T10" fmla="*/ 0 w 190"/>
                <a:gd name="T11" fmla="*/ 138 h 178"/>
              </a:gdLst>
              <a:ahLst/>
              <a:cxnLst>
                <a:cxn ang="0">
                  <a:pos x="T0" y="T1"/>
                </a:cxn>
                <a:cxn ang="0">
                  <a:pos x="T2" y="T3"/>
                </a:cxn>
                <a:cxn ang="0">
                  <a:pos x="T4" y="T5"/>
                </a:cxn>
                <a:cxn ang="0">
                  <a:pos x="T6" y="T7"/>
                </a:cxn>
                <a:cxn ang="0">
                  <a:pos x="T8" y="T9"/>
                </a:cxn>
                <a:cxn ang="0">
                  <a:pos x="T10" y="T11"/>
                </a:cxn>
              </a:cxnLst>
              <a:rect l="0" t="0" r="r" b="b"/>
              <a:pathLst>
                <a:path w="190" h="178">
                  <a:moveTo>
                    <a:pt x="0" y="138"/>
                  </a:moveTo>
                  <a:cubicBezTo>
                    <a:pt x="0" y="138"/>
                    <a:pt x="44" y="166"/>
                    <a:pt x="79" y="172"/>
                  </a:cubicBezTo>
                  <a:cubicBezTo>
                    <a:pt x="114" y="178"/>
                    <a:pt x="184" y="174"/>
                    <a:pt x="190" y="167"/>
                  </a:cubicBezTo>
                  <a:cubicBezTo>
                    <a:pt x="190" y="167"/>
                    <a:pt x="182" y="74"/>
                    <a:pt x="148" y="0"/>
                  </a:cubicBezTo>
                  <a:cubicBezTo>
                    <a:pt x="148" y="0"/>
                    <a:pt x="78" y="2"/>
                    <a:pt x="55" y="8"/>
                  </a:cubicBezTo>
                  <a:cubicBezTo>
                    <a:pt x="55" y="8"/>
                    <a:pt x="3" y="114"/>
                    <a:pt x="0" y="13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íš1íḓê">
              <a:extLst>
                <a:ext uri="{FF2B5EF4-FFF2-40B4-BE49-F238E27FC236}">
                  <a16:creationId xmlns:a16="http://schemas.microsoft.com/office/drawing/2014/main" xmlns="" id="{6893E136-53C2-480A-A60D-758B82E9C880}"/>
                </a:ext>
              </a:extLst>
            </p:cNvPr>
            <p:cNvSpPr/>
            <p:nvPr/>
          </p:nvSpPr>
          <p:spPr bwMode="auto">
            <a:xfrm>
              <a:off x="5581655" y="1481149"/>
              <a:ext cx="557214" cy="466728"/>
            </a:xfrm>
            <a:custGeom>
              <a:avLst/>
              <a:gdLst>
                <a:gd name="T0" fmla="*/ 0 w 135"/>
                <a:gd name="T1" fmla="*/ 113 h 113"/>
                <a:gd name="T2" fmla="*/ 18 w 135"/>
                <a:gd name="T3" fmla="*/ 18 h 113"/>
                <a:gd name="T4" fmla="*/ 131 w 135"/>
                <a:gd name="T5" fmla="*/ 29 h 113"/>
                <a:gd name="T6" fmla="*/ 129 w 135"/>
                <a:gd name="T7" fmla="*/ 112 h 113"/>
                <a:gd name="T8" fmla="*/ 0 w 135"/>
                <a:gd name="T9" fmla="*/ 113 h 113"/>
              </a:gdLst>
              <a:ahLst/>
              <a:cxnLst>
                <a:cxn ang="0">
                  <a:pos x="T0" y="T1"/>
                </a:cxn>
                <a:cxn ang="0">
                  <a:pos x="T2" y="T3"/>
                </a:cxn>
                <a:cxn ang="0">
                  <a:pos x="T4" y="T5"/>
                </a:cxn>
                <a:cxn ang="0">
                  <a:pos x="T6" y="T7"/>
                </a:cxn>
                <a:cxn ang="0">
                  <a:pos x="T8" y="T9"/>
                </a:cxn>
              </a:cxnLst>
              <a:rect l="0" t="0" r="r" b="b"/>
              <a:pathLst>
                <a:path w="135" h="113">
                  <a:moveTo>
                    <a:pt x="0" y="113"/>
                  </a:moveTo>
                  <a:cubicBezTo>
                    <a:pt x="0" y="113"/>
                    <a:pt x="2" y="31"/>
                    <a:pt x="18" y="18"/>
                  </a:cubicBezTo>
                  <a:cubicBezTo>
                    <a:pt x="34" y="5"/>
                    <a:pt x="127" y="0"/>
                    <a:pt x="131" y="29"/>
                  </a:cubicBezTo>
                  <a:cubicBezTo>
                    <a:pt x="135" y="59"/>
                    <a:pt x="129" y="112"/>
                    <a:pt x="129" y="112"/>
                  </a:cubicBezTo>
                  <a:lnTo>
                    <a:pt x="0" y="113"/>
                  </a:ln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íṣḻîḍé">
              <a:extLst>
                <a:ext uri="{FF2B5EF4-FFF2-40B4-BE49-F238E27FC236}">
                  <a16:creationId xmlns:a16="http://schemas.microsoft.com/office/drawing/2014/main" xmlns="" id="{DD27B1B2-A32C-4D87-ACE3-C3088CF41750}"/>
                </a:ext>
              </a:extLst>
            </p:cNvPr>
            <p:cNvSpPr/>
            <p:nvPr/>
          </p:nvSpPr>
          <p:spPr bwMode="auto">
            <a:xfrm>
              <a:off x="5751518" y="1055696"/>
              <a:ext cx="363538" cy="384178"/>
            </a:xfrm>
            <a:custGeom>
              <a:avLst/>
              <a:gdLst>
                <a:gd name="T0" fmla="*/ 63 w 88"/>
                <a:gd name="T1" fmla="*/ 50 h 93"/>
                <a:gd name="T2" fmla="*/ 74 w 88"/>
                <a:gd name="T3" fmla="*/ 22 h 93"/>
                <a:gd name="T4" fmla="*/ 42 w 88"/>
                <a:gd name="T5" fmla="*/ 12 h 93"/>
                <a:gd name="T6" fmla="*/ 6 w 88"/>
                <a:gd name="T7" fmla="*/ 29 h 93"/>
                <a:gd name="T8" fmla="*/ 8 w 88"/>
                <a:gd name="T9" fmla="*/ 61 h 93"/>
                <a:gd name="T10" fmla="*/ 4 w 88"/>
                <a:gd name="T11" fmla="*/ 75 h 93"/>
                <a:gd name="T12" fmla="*/ 17 w 88"/>
                <a:gd name="T13" fmla="*/ 84 h 93"/>
                <a:gd name="T14" fmla="*/ 24 w 88"/>
                <a:gd name="T15" fmla="*/ 91 h 93"/>
                <a:gd name="T16" fmla="*/ 63 w 88"/>
                <a:gd name="T17" fmla="*/ 5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3">
                  <a:moveTo>
                    <a:pt x="63" y="50"/>
                  </a:moveTo>
                  <a:cubicBezTo>
                    <a:pt x="63" y="50"/>
                    <a:pt x="88" y="45"/>
                    <a:pt x="74" y="22"/>
                  </a:cubicBezTo>
                  <a:cubicBezTo>
                    <a:pt x="60" y="0"/>
                    <a:pt x="49" y="13"/>
                    <a:pt x="42" y="12"/>
                  </a:cubicBezTo>
                  <a:cubicBezTo>
                    <a:pt x="35" y="11"/>
                    <a:pt x="12" y="9"/>
                    <a:pt x="6" y="29"/>
                  </a:cubicBezTo>
                  <a:cubicBezTo>
                    <a:pt x="1" y="46"/>
                    <a:pt x="13" y="60"/>
                    <a:pt x="8" y="61"/>
                  </a:cubicBezTo>
                  <a:cubicBezTo>
                    <a:pt x="4" y="62"/>
                    <a:pt x="0" y="68"/>
                    <a:pt x="4" y="75"/>
                  </a:cubicBezTo>
                  <a:cubicBezTo>
                    <a:pt x="8" y="82"/>
                    <a:pt x="19" y="82"/>
                    <a:pt x="17" y="84"/>
                  </a:cubicBezTo>
                  <a:cubicBezTo>
                    <a:pt x="15" y="85"/>
                    <a:pt x="15" y="90"/>
                    <a:pt x="24" y="91"/>
                  </a:cubicBezTo>
                  <a:cubicBezTo>
                    <a:pt x="33" y="93"/>
                    <a:pt x="63" y="50"/>
                    <a:pt x="63" y="50"/>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îś1ídè">
              <a:extLst>
                <a:ext uri="{FF2B5EF4-FFF2-40B4-BE49-F238E27FC236}">
                  <a16:creationId xmlns:a16="http://schemas.microsoft.com/office/drawing/2014/main" xmlns="" id="{3DFCA404-A8AF-40FD-8415-C3A4BD981827}"/>
                </a:ext>
              </a:extLst>
            </p:cNvPr>
            <p:cNvSpPr/>
            <p:nvPr/>
          </p:nvSpPr>
          <p:spPr bwMode="auto">
            <a:xfrm>
              <a:off x="5837242" y="1246197"/>
              <a:ext cx="165101" cy="338140"/>
            </a:xfrm>
            <a:custGeom>
              <a:avLst/>
              <a:gdLst>
                <a:gd name="T0" fmla="*/ 0 w 40"/>
                <a:gd name="T1" fmla="*/ 68 h 82"/>
                <a:gd name="T2" fmla="*/ 28 w 40"/>
                <a:gd name="T3" fmla="*/ 82 h 82"/>
                <a:gd name="T4" fmla="*/ 36 w 40"/>
                <a:gd name="T5" fmla="*/ 33 h 82"/>
                <a:gd name="T6" fmla="*/ 12 w 40"/>
                <a:gd name="T7" fmla="*/ 0 h 82"/>
                <a:gd name="T8" fmla="*/ 0 w 40"/>
                <a:gd name="T9" fmla="*/ 68 h 82"/>
              </a:gdLst>
              <a:ahLst/>
              <a:cxnLst>
                <a:cxn ang="0">
                  <a:pos x="T0" y="T1"/>
                </a:cxn>
                <a:cxn ang="0">
                  <a:pos x="T2" y="T3"/>
                </a:cxn>
                <a:cxn ang="0">
                  <a:pos x="T4" y="T5"/>
                </a:cxn>
                <a:cxn ang="0">
                  <a:pos x="T6" y="T7"/>
                </a:cxn>
                <a:cxn ang="0">
                  <a:pos x="T8" y="T9"/>
                </a:cxn>
              </a:cxnLst>
              <a:rect l="0" t="0" r="r" b="b"/>
              <a:pathLst>
                <a:path w="40" h="82">
                  <a:moveTo>
                    <a:pt x="0" y="68"/>
                  </a:moveTo>
                  <a:cubicBezTo>
                    <a:pt x="28" y="82"/>
                    <a:pt x="28" y="82"/>
                    <a:pt x="28" y="82"/>
                  </a:cubicBezTo>
                  <a:cubicBezTo>
                    <a:pt x="28" y="82"/>
                    <a:pt x="30" y="47"/>
                    <a:pt x="36" y="33"/>
                  </a:cubicBezTo>
                  <a:cubicBezTo>
                    <a:pt x="40" y="22"/>
                    <a:pt x="12" y="0"/>
                    <a:pt x="12" y="0"/>
                  </a:cubicBezTo>
                  <a:lnTo>
                    <a:pt x="0" y="68"/>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îşļídè">
              <a:extLst>
                <a:ext uri="{FF2B5EF4-FFF2-40B4-BE49-F238E27FC236}">
                  <a16:creationId xmlns:a16="http://schemas.microsoft.com/office/drawing/2014/main" xmlns="" id="{BEB1514A-EF5A-4084-8A28-7ED111516BB8}"/>
                </a:ext>
              </a:extLst>
            </p:cNvPr>
            <p:cNvSpPr/>
            <p:nvPr/>
          </p:nvSpPr>
          <p:spPr bwMode="auto">
            <a:xfrm>
              <a:off x="5834068" y="1122372"/>
              <a:ext cx="260351" cy="333378"/>
            </a:xfrm>
            <a:custGeom>
              <a:avLst/>
              <a:gdLst>
                <a:gd name="T0" fmla="*/ 46 w 63"/>
                <a:gd name="T1" fmla="*/ 12 h 81"/>
                <a:gd name="T2" fmla="*/ 37 w 63"/>
                <a:gd name="T3" fmla="*/ 74 h 81"/>
                <a:gd name="T4" fmla="*/ 3 w 63"/>
                <a:gd name="T5" fmla="*/ 20 h 81"/>
                <a:gd name="T6" fmla="*/ 46 w 63"/>
                <a:gd name="T7" fmla="*/ 12 h 81"/>
              </a:gdLst>
              <a:ahLst/>
              <a:cxnLst>
                <a:cxn ang="0">
                  <a:pos x="T0" y="T1"/>
                </a:cxn>
                <a:cxn ang="0">
                  <a:pos x="T2" y="T3"/>
                </a:cxn>
                <a:cxn ang="0">
                  <a:pos x="T4" y="T5"/>
                </a:cxn>
                <a:cxn ang="0">
                  <a:pos x="T6" y="T7"/>
                </a:cxn>
              </a:cxnLst>
              <a:rect l="0" t="0" r="r" b="b"/>
              <a:pathLst>
                <a:path w="63" h="81">
                  <a:moveTo>
                    <a:pt x="46" y="12"/>
                  </a:moveTo>
                  <a:cubicBezTo>
                    <a:pt x="46" y="12"/>
                    <a:pt x="63" y="63"/>
                    <a:pt x="37" y="74"/>
                  </a:cubicBezTo>
                  <a:cubicBezTo>
                    <a:pt x="21" y="81"/>
                    <a:pt x="0" y="33"/>
                    <a:pt x="3" y="20"/>
                  </a:cubicBezTo>
                  <a:cubicBezTo>
                    <a:pt x="6" y="8"/>
                    <a:pt x="45" y="0"/>
                    <a:pt x="46" y="12"/>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îṥḻïďê">
              <a:extLst>
                <a:ext uri="{FF2B5EF4-FFF2-40B4-BE49-F238E27FC236}">
                  <a16:creationId xmlns:a16="http://schemas.microsoft.com/office/drawing/2014/main" xmlns="" id="{72751BF4-A43D-4B58-8D3F-2FF6E3ECAABE}"/>
                </a:ext>
              </a:extLst>
            </p:cNvPr>
            <p:cNvSpPr/>
            <p:nvPr/>
          </p:nvSpPr>
          <p:spPr bwMode="auto">
            <a:xfrm>
              <a:off x="5821368" y="1249373"/>
              <a:ext cx="69849" cy="95250"/>
            </a:xfrm>
            <a:custGeom>
              <a:avLst/>
              <a:gdLst>
                <a:gd name="T0" fmla="*/ 13 w 17"/>
                <a:gd name="T1" fmla="*/ 11 h 23"/>
                <a:gd name="T2" fmla="*/ 2 w 17"/>
                <a:gd name="T3" fmla="*/ 6 h 23"/>
                <a:gd name="T4" fmla="*/ 13 w 17"/>
                <a:gd name="T5" fmla="*/ 20 h 23"/>
                <a:gd name="T6" fmla="*/ 13 w 17"/>
                <a:gd name="T7" fmla="*/ 11 h 23"/>
              </a:gdLst>
              <a:ahLst/>
              <a:cxnLst>
                <a:cxn ang="0">
                  <a:pos x="T0" y="T1"/>
                </a:cxn>
                <a:cxn ang="0">
                  <a:pos x="T2" y="T3"/>
                </a:cxn>
                <a:cxn ang="0">
                  <a:pos x="T4" y="T5"/>
                </a:cxn>
                <a:cxn ang="0">
                  <a:pos x="T6" y="T7"/>
                </a:cxn>
              </a:cxnLst>
              <a:rect l="0" t="0" r="r" b="b"/>
              <a:pathLst>
                <a:path w="17" h="23">
                  <a:moveTo>
                    <a:pt x="13" y="11"/>
                  </a:moveTo>
                  <a:cubicBezTo>
                    <a:pt x="13" y="11"/>
                    <a:pt x="5" y="0"/>
                    <a:pt x="2" y="6"/>
                  </a:cubicBezTo>
                  <a:cubicBezTo>
                    <a:pt x="0" y="12"/>
                    <a:pt x="10" y="23"/>
                    <a:pt x="13" y="20"/>
                  </a:cubicBezTo>
                  <a:cubicBezTo>
                    <a:pt x="17" y="17"/>
                    <a:pt x="13" y="11"/>
                    <a:pt x="13" y="1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íŝļíďé">
              <a:extLst>
                <a:ext uri="{FF2B5EF4-FFF2-40B4-BE49-F238E27FC236}">
                  <a16:creationId xmlns:a16="http://schemas.microsoft.com/office/drawing/2014/main" xmlns="" id="{7F487BE2-891F-4454-BA6B-8CBD2792C93F}"/>
                </a:ext>
              </a:extLst>
            </p:cNvPr>
            <p:cNvSpPr/>
            <p:nvPr/>
          </p:nvSpPr>
          <p:spPr bwMode="auto">
            <a:xfrm>
              <a:off x="5919793" y="1287472"/>
              <a:ext cx="17462" cy="15875"/>
            </a:xfrm>
            <a:custGeom>
              <a:avLst/>
              <a:gdLst>
                <a:gd name="T0" fmla="*/ 4 w 4"/>
                <a:gd name="T1" fmla="*/ 2 h 4"/>
                <a:gd name="T2" fmla="*/ 2 w 4"/>
                <a:gd name="T3" fmla="*/ 4 h 4"/>
                <a:gd name="T4" fmla="*/ 0 w 4"/>
                <a:gd name="T5" fmla="*/ 3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4"/>
                    <a:pt x="0" y="3"/>
                  </a:cubicBezTo>
                  <a:cubicBezTo>
                    <a:pt x="0" y="1"/>
                    <a:pt x="0" y="0"/>
                    <a:pt x="1" y="0"/>
                  </a:cubicBezTo>
                  <a:cubicBezTo>
                    <a:pt x="3" y="0"/>
                    <a:pt x="4" y="1"/>
                    <a:pt x="4"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ïsļîḍê">
              <a:extLst>
                <a:ext uri="{FF2B5EF4-FFF2-40B4-BE49-F238E27FC236}">
                  <a16:creationId xmlns:a16="http://schemas.microsoft.com/office/drawing/2014/main" xmlns="" id="{801E4A29-2679-4133-B3A1-3BC6536E424B}"/>
                </a:ext>
              </a:extLst>
            </p:cNvPr>
            <p:cNvSpPr/>
            <p:nvPr/>
          </p:nvSpPr>
          <p:spPr bwMode="auto">
            <a:xfrm>
              <a:off x="5867405" y="1344624"/>
              <a:ext cx="106364" cy="173040"/>
            </a:xfrm>
            <a:custGeom>
              <a:avLst/>
              <a:gdLst>
                <a:gd name="T0" fmla="*/ 26 w 26"/>
                <a:gd name="T1" fmla="*/ 21 h 42"/>
                <a:gd name="T2" fmla="*/ 3 w 26"/>
                <a:gd name="T3" fmla="*/ 3 h 42"/>
                <a:gd name="T4" fmla="*/ 7 w 26"/>
                <a:gd name="T5" fmla="*/ 26 h 42"/>
                <a:gd name="T6" fmla="*/ 23 w 26"/>
                <a:gd name="T7" fmla="*/ 42 h 42"/>
                <a:gd name="T8" fmla="*/ 26 w 26"/>
                <a:gd name="T9" fmla="*/ 21 h 42"/>
              </a:gdLst>
              <a:ahLst/>
              <a:cxnLst>
                <a:cxn ang="0">
                  <a:pos x="T0" y="T1"/>
                </a:cxn>
                <a:cxn ang="0">
                  <a:pos x="T2" y="T3"/>
                </a:cxn>
                <a:cxn ang="0">
                  <a:pos x="T4" y="T5"/>
                </a:cxn>
                <a:cxn ang="0">
                  <a:pos x="T6" y="T7"/>
                </a:cxn>
                <a:cxn ang="0">
                  <a:pos x="T8" y="T9"/>
                </a:cxn>
              </a:cxnLst>
              <a:rect l="0" t="0" r="r" b="b"/>
              <a:pathLst>
                <a:path w="26" h="42">
                  <a:moveTo>
                    <a:pt x="26" y="21"/>
                  </a:moveTo>
                  <a:cubicBezTo>
                    <a:pt x="26" y="21"/>
                    <a:pt x="10" y="19"/>
                    <a:pt x="3" y="3"/>
                  </a:cubicBezTo>
                  <a:cubicBezTo>
                    <a:pt x="1" y="0"/>
                    <a:pt x="0" y="17"/>
                    <a:pt x="7" y="26"/>
                  </a:cubicBezTo>
                  <a:cubicBezTo>
                    <a:pt x="14" y="36"/>
                    <a:pt x="23" y="42"/>
                    <a:pt x="23" y="42"/>
                  </a:cubicBezTo>
                  <a:cubicBezTo>
                    <a:pt x="23" y="42"/>
                    <a:pt x="24" y="26"/>
                    <a:pt x="26" y="21"/>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iṩļïḋè">
              <a:extLst>
                <a:ext uri="{FF2B5EF4-FFF2-40B4-BE49-F238E27FC236}">
                  <a16:creationId xmlns:a16="http://schemas.microsoft.com/office/drawing/2014/main" xmlns="" id="{AA38BB3B-D06F-41FB-86CB-ED032B88E98A}"/>
                </a:ext>
              </a:extLst>
            </p:cNvPr>
            <p:cNvSpPr/>
            <p:nvPr/>
          </p:nvSpPr>
          <p:spPr bwMode="auto">
            <a:xfrm>
              <a:off x="5846768" y="1282710"/>
              <a:ext cx="23812" cy="41275"/>
            </a:xfrm>
            <a:custGeom>
              <a:avLst/>
              <a:gdLst>
                <a:gd name="T0" fmla="*/ 6 w 6"/>
                <a:gd name="T1" fmla="*/ 10 h 10"/>
                <a:gd name="T2" fmla="*/ 6 w 6"/>
                <a:gd name="T3" fmla="*/ 10 h 10"/>
                <a:gd name="T4" fmla="*/ 5 w 6"/>
                <a:gd name="T5" fmla="*/ 9 h 10"/>
                <a:gd name="T6" fmla="*/ 3 w 6"/>
                <a:gd name="T7" fmla="*/ 2 h 10"/>
                <a:gd name="T8" fmla="*/ 0 w 6"/>
                <a:gd name="T9" fmla="*/ 1 h 10"/>
                <a:gd name="T10" fmla="*/ 0 w 6"/>
                <a:gd name="T11" fmla="*/ 1 h 10"/>
                <a:gd name="T12" fmla="*/ 0 w 6"/>
                <a:gd name="T13" fmla="*/ 0 h 10"/>
                <a:gd name="T14" fmla="*/ 4 w 6"/>
                <a:gd name="T15" fmla="*/ 1 h 10"/>
                <a:gd name="T16" fmla="*/ 6 w 6"/>
                <a:gd name="T17" fmla="*/ 9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6" y="10"/>
                    <a:pt x="5" y="9"/>
                    <a:pt x="5" y="9"/>
                  </a:cubicBezTo>
                  <a:cubicBezTo>
                    <a:pt x="6" y="6"/>
                    <a:pt x="5" y="3"/>
                    <a:pt x="3" y="2"/>
                  </a:cubicBezTo>
                  <a:cubicBezTo>
                    <a:pt x="2" y="1"/>
                    <a:pt x="0" y="1"/>
                    <a:pt x="0" y="1"/>
                  </a:cubicBezTo>
                  <a:cubicBezTo>
                    <a:pt x="0" y="1"/>
                    <a:pt x="0" y="1"/>
                    <a:pt x="0" y="1"/>
                  </a:cubicBezTo>
                  <a:cubicBezTo>
                    <a:pt x="0" y="1"/>
                    <a:pt x="0" y="0"/>
                    <a:pt x="0" y="0"/>
                  </a:cubicBezTo>
                  <a:cubicBezTo>
                    <a:pt x="0" y="0"/>
                    <a:pt x="2" y="0"/>
                    <a:pt x="4" y="1"/>
                  </a:cubicBezTo>
                  <a:cubicBezTo>
                    <a:pt x="6" y="3"/>
                    <a:pt x="6" y="5"/>
                    <a:pt x="6" y="9"/>
                  </a:cubicBezTo>
                  <a:cubicBezTo>
                    <a:pt x="6" y="9"/>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îš1ïḋe">
              <a:extLst>
                <a:ext uri="{FF2B5EF4-FFF2-40B4-BE49-F238E27FC236}">
                  <a16:creationId xmlns:a16="http://schemas.microsoft.com/office/drawing/2014/main" xmlns="" id="{9FD4CC95-B5B5-4CF4-AA07-2C94E9A97E7D}"/>
                </a:ext>
              </a:extLst>
            </p:cNvPr>
            <p:cNvSpPr/>
            <p:nvPr/>
          </p:nvSpPr>
          <p:spPr bwMode="auto">
            <a:xfrm>
              <a:off x="5911855" y="1316049"/>
              <a:ext cx="33338" cy="33339"/>
            </a:xfrm>
            <a:custGeom>
              <a:avLst/>
              <a:gdLst>
                <a:gd name="T0" fmla="*/ 8 w 8"/>
                <a:gd name="T1" fmla="*/ 4 h 8"/>
                <a:gd name="T2" fmla="*/ 5 w 8"/>
                <a:gd name="T3" fmla="*/ 8 h 8"/>
                <a:gd name="T4" fmla="*/ 1 w 8"/>
                <a:gd name="T5" fmla="*/ 5 h 8"/>
                <a:gd name="T6" fmla="*/ 4 w 8"/>
                <a:gd name="T7" fmla="*/ 1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7" y="8"/>
                    <a:pt x="5" y="8"/>
                  </a:cubicBezTo>
                  <a:cubicBezTo>
                    <a:pt x="3" y="8"/>
                    <a:pt x="1" y="7"/>
                    <a:pt x="1" y="5"/>
                  </a:cubicBezTo>
                  <a:cubicBezTo>
                    <a:pt x="0" y="3"/>
                    <a:pt x="2" y="1"/>
                    <a:pt x="4" y="1"/>
                  </a:cubicBezTo>
                  <a:cubicBezTo>
                    <a:pt x="6" y="0"/>
                    <a:pt x="8" y="2"/>
                    <a:pt x="8" y="4"/>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i$ḷîḓè">
              <a:extLst>
                <a:ext uri="{FF2B5EF4-FFF2-40B4-BE49-F238E27FC236}">
                  <a16:creationId xmlns:a16="http://schemas.microsoft.com/office/drawing/2014/main" xmlns="" id="{CC2FEBE0-AF1D-40CF-97A5-479B1BCD3B34}"/>
                </a:ext>
              </a:extLst>
            </p:cNvPr>
            <p:cNvSpPr/>
            <p:nvPr/>
          </p:nvSpPr>
          <p:spPr bwMode="auto">
            <a:xfrm>
              <a:off x="5854704" y="1287472"/>
              <a:ext cx="12700" cy="23813"/>
            </a:xfrm>
            <a:custGeom>
              <a:avLst/>
              <a:gdLst>
                <a:gd name="T0" fmla="*/ 2 w 3"/>
                <a:gd name="T1" fmla="*/ 6 h 6"/>
                <a:gd name="T2" fmla="*/ 2 w 3"/>
                <a:gd name="T3" fmla="*/ 6 h 6"/>
                <a:gd name="T4" fmla="*/ 1 w 3"/>
                <a:gd name="T5" fmla="*/ 0 h 6"/>
                <a:gd name="T6" fmla="*/ 2 w 3"/>
                <a:gd name="T7" fmla="*/ 0 h 6"/>
                <a:gd name="T8" fmla="*/ 2 w 3"/>
                <a:gd name="T9" fmla="*/ 1 h 6"/>
                <a:gd name="T10" fmla="*/ 3 w 3"/>
                <a:gd name="T11" fmla="*/ 6 h 6"/>
                <a:gd name="T12" fmla="*/ 3 w 3"/>
                <a:gd name="T13" fmla="*/ 6 h 6"/>
                <a:gd name="T14" fmla="*/ 2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1"/>
                  </a:cubicBezTo>
                  <a:cubicBezTo>
                    <a:pt x="2" y="1"/>
                    <a:pt x="1" y="2"/>
                    <a:pt x="3" y="6"/>
                  </a:cubicBezTo>
                  <a:cubicBezTo>
                    <a:pt x="3" y="6"/>
                    <a:pt x="3" y="6"/>
                    <a:pt x="3" y="6"/>
                  </a:cubicBezTo>
                  <a:cubicBezTo>
                    <a:pt x="3" y="6"/>
                    <a:pt x="2" y="6"/>
                    <a:pt x="2"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iṩḷiḋé">
              <a:extLst>
                <a:ext uri="{FF2B5EF4-FFF2-40B4-BE49-F238E27FC236}">
                  <a16:creationId xmlns:a16="http://schemas.microsoft.com/office/drawing/2014/main" xmlns="" id="{C3CC0587-E927-4A5D-B0B8-FAAEF79DBB1D}"/>
                </a:ext>
              </a:extLst>
            </p:cNvPr>
            <p:cNvSpPr/>
            <p:nvPr/>
          </p:nvSpPr>
          <p:spPr bwMode="auto">
            <a:xfrm>
              <a:off x="5899155" y="1254135"/>
              <a:ext cx="41275" cy="25401"/>
            </a:xfrm>
            <a:custGeom>
              <a:avLst/>
              <a:gdLst>
                <a:gd name="T0" fmla="*/ 9 w 10"/>
                <a:gd name="T1" fmla="*/ 3 h 6"/>
                <a:gd name="T2" fmla="*/ 5 w 10"/>
                <a:gd name="T3" fmla="*/ 4 h 6"/>
                <a:gd name="T4" fmla="*/ 1 w 10"/>
                <a:gd name="T5" fmla="*/ 5 h 6"/>
                <a:gd name="T6" fmla="*/ 4 w 10"/>
                <a:gd name="T7" fmla="*/ 1 h 6"/>
                <a:gd name="T8" fmla="*/ 9 w 10"/>
                <a:gd name="T9" fmla="*/ 3 h 6"/>
              </a:gdLst>
              <a:ahLst/>
              <a:cxnLst>
                <a:cxn ang="0">
                  <a:pos x="T0" y="T1"/>
                </a:cxn>
                <a:cxn ang="0">
                  <a:pos x="T2" y="T3"/>
                </a:cxn>
                <a:cxn ang="0">
                  <a:pos x="T4" y="T5"/>
                </a:cxn>
                <a:cxn ang="0">
                  <a:pos x="T6" y="T7"/>
                </a:cxn>
                <a:cxn ang="0">
                  <a:pos x="T8" y="T9"/>
                </a:cxn>
              </a:cxnLst>
              <a:rect l="0" t="0" r="r" b="b"/>
              <a:pathLst>
                <a:path w="10" h="6">
                  <a:moveTo>
                    <a:pt x="9" y="3"/>
                  </a:moveTo>
                  <a:cubicBezTo>
                    <a:pt x="10" y="5"/>
                    <a:pt x="7" y="4"/>
                    <a:pt x="5" y="4"/>
                  </a:cubicBezTo>
                  <a:cubicBezTo>
                    <a:pt x="3" y="4"/>
                    <a:pt x="1" y="6"/>
                    <a:pt x="1" y="5"/>
                  </a:cubicBezTo>
                  <a:cubicBezTo>
                    <a:pt x="0" y="3"/>
                    <a:pt x="2" y="1"/>
                    <a:pt x="4" y="1"/>
                  </a:cubicBezTo>
                  <a:cubicBezTo>
                    <a:pt x="7" y="0"/>
                    <a:pt x="9" y="1"/>
                    <a:pt x="9"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iśľíḑe">
              <a:extLst>
                <a:ext uri="{FF2B5EF4-FFF2-40B4-BE49-F238E27FC236}">
                  <a16:creationId xmlns:a16="http://schemas.microsoft.com/office/drawing/2014/main" xmlns="" id="{A5038F0B-0AEB-4DE0-9ADC-186BD10FCD1B}"/>
                </a:ext>
              </a:extLst>
            </p:cNvPr>
            <p:cNvSpPr/>
            <p:nvPr/>
          </p:nvSpPr>
          <p:spPr bwMode="auto">
            <a:xfrm>
              <a:off x="5986469" y="1241435"/>
              <a:ext cx="36513" cy="25401"/>
            </a:xfrm>
            <a:custGeom>
              <a:avLst/>
              <a:gdLst>
                <a:gd name="T0" fmla="*/ 9 w 9"/>
                <a:gd name="T1" fmla="*/ 3 h 6"/>
                <a:gd name="T2" fmla="*/ 5 w 9"/>
                <a:gd name="T3" fmla="*/ 4 h 6"/>
                <a:gd name="T4" fmla="*/ 0 w 9"/>
                <a:gd name="T5" fmla="*/ 4 h 6"/>
                <a:gd name="T6" fmla="*/ 4 w 9"/>
                <a:gd name="T7" fmla="*/ 0 h 6"/>
                <a:gd name="T8" fmla="*/ 9 w 9"/>
                <a:gd name="T9" fmla="*/ 3 h 6"/>
              </a:gdLst>
              <a:ahLst/>
              <a:cxnLst>
                <a:cxn ang="0">
                  <a:pos x="T0" y="T1"/>
                </a:cxn>
                <a:cxn ang="0">
                  <a:pos x="T2" y="T3"/>
                </a:cxn>
                <a:cxn ang="0">
                  <a:pos x="T4" y="T5"/>
                </a:cxn>
                <a:cxn ang="0">
                  <a:pos x="T6" y="T7"/>
                </a:cxn>
                <a:cxn ang="0">
                  <a:pos x="T8" y="T9"/>
                </a:cxn>
              </a:cxnLst>
              <a:rect l="0" t="0" r="r" b="b"/>
              <a:pathLst>
                <a:path w="9" h="6">
                  <a:moveTo>
                    <a:pt x="9" y="3"/>
                  </a:moveTo>
                  <a:cubicBezTo>
                    <a:pt x="9" y="5"/>
                    <a:pt x="7" y="3"/>
                    <a:pt x="5" y="4"/>
                  </a:cubicBezTo>
                  <a:cubicBezTo>
                    <a:pt x="2" y="4"/>
                    <a:pt x="1" y="6"/>
                    <a:pt x="0" y="4"/>
                  </a:cubicBezTo>
                  <a:cubicBezTo>
                    <a:pt x="0" y="2"/>
                    <a:pt x="2" y="1"/>
                    <a:pt x="4" y="0"/>
                  </a:cubicBezTo>
                  <a:cubicBezTo>
                    <a:pt x="7" y="0"/>
                    <a:pt x="9" y="1"/>
                    <a:pt x="9"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ïSļîdé">
              <a:extLst>
                <a:ext uri="{FF2B5EF4-FFF2-40B4-BE49-F238E27FC236}">
                  <a16:creationId xmlns:a16="http://schemas.microsoft.com/office/drawing/2014/main" xmlns="" id="{57CEAFF5-2B1B-4F7C-8E46-D6B7C91FE248}"/>
                </a:ext>
              </a:extLst>
            </p:cNvPr>
            <p:cNvSpPr/>
            <p:nvPr/>
          </p:nvSpPr>
          <p:spPr bwMode="auto">
            <a:xfrm>
              <a:off x="6011867" y="1311285"/>
              <a:ext cx="31750" cy="33339"/>
            </a:xfrm>
            <a:custGeom>
              <a:avLst/>
              <a:gdLst>
                <a:gd name="T0" fmla="*/ 7 w 8"/>
                <a:gd name="T1" fmla="*/ 3 h 8"/>
                <a:gd name="T2" fmla="*/ 4 w 8"/>
                <a:gd name="T3" fmla="*/ 7 h 8"/>
                <a:gd name="T4" fmla="*/ 0 w 8"/>
                <a:gd name="T5" fmla="*/ 4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6" y="7"/>
                    <a:pt x="4" y="7"/>
                  </a:cubicBezTo>
                  <a:cubicBezTo>
                    <a:pt x="2" y="8"/>
                    <a:pt x="0" y="6"/>
                    <a:pt x="0" y="4"/>
                  </a:cubicBezTo>
                  <a:cubicBezTo>
                    <a:pt x="0" y="2"/>
                    <a:pt x="1" y="0"/>
                    <a:pt x="3" y="0"/>
                  </a:cubicBezTo>
                  <a:cubicBezTo>
                    <a:pt x="5" y="0"/>
                    <a:pt x="7" y="1"/>
                    <a:pt x="7" y="3"/>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ïŝlîde">
              <a:extLst>
                <a:ext uri="{FF2B5EF4-FFF2-40B4-BE49-F238E27FC236}">
                  <a16:creationId xmlns:a16="http://schemas.microsoft.com/office/drawing/2014/main" xmlns="" id="{DE764D5B-15C5-453B-A3F0-DBCC1E55D649}"/>
                </a:ext>
              </a:extLst>
            </p:cNvPr>
            <p:cNvSpPr/>
            <p:nvPr/>
          </p:nvSpPr>
          <p:spPr bwMode="auto">
            <a:xfrm>
              <a:off x="5981705" y="1290648"/>
              <a:ext cx="20638" cy="41275"/>
            </a:xfrm>
            <a:custGeom>
              <a:avLst/>
              <a:gdLst>
                <a:gd name="T0" fmla="*/ 4 w 5"/>
                <a:gd name="T1" fmla="*/ 10 h 10"/>
                <a:gd name="T2" fmla="*/ 0 w 5"/>
                <a:gd name="T3" fmla="*/ 5 h 10"/>
                <a:gd name="T4" fmla="*/ 0 w 5"/>
                <a:gd name="T5" fmla="*/ 4 h 10"/>
                <a:gd name="T6" fmla="*/ 0 w 5"/>
                <a:gd name="T7" fmla="*/ 4 h 10"/>
                <a:gd name="T8" fmla="*/ 4 w 5"/>
                <a:gd name="T9" fmla="*/ 9 h 10"/>
                <a:gd name="T10" fmla="*/ 2 w 5"/>
                <a:gd name="T11" fmla="*/ 0 h 10"/>
                <a:gd name="T12" fmla="*/ 2 w 5"/>
                <a:gd name="T13" fmla="*/ 0 h 10"/>
                <a:gd name="T14" fmla="*/ 2 w 5"/>
                <a:gd name="T15" fmla="*/ 0 h 10"/>
                <a:gd name="T16" fmla="*/ 5 w 5"/>
                <a:gd name="T17" fmla="*/ 10 h 10"/>
                <a:gd name="T18" fmla="*/ 5 w 5"/>
                <a:gd name="T19" fmla="*/ 10 h 10"/>
                <a:gd name="T20" fmla="*/ 4 w 5"/>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4" y="10"/>
                  </a:moveTo>
                  <a:cubicBezTo>
                    <a:pt x="4" y="10"/>
                    <a:pt x="3" y="9"/>
                    <a:pt x="0" y="5"/>
                  </a:cubicBezTo>
                  <a:cubicBezTo>
                    <a:pt x="0" y="5"/>
                    <a:pt x="0" y="4"/>
                    <a:pt x="0" y="4"/>
                  </a:cubicBezTo>
                  <a:cubicBezTo>
                    <a:pt x="0" y="4"/>
                    <a:pt x="0" y="4"/>
                    <a:pt x="0" y="4"/>
                  </a:cubicBezTo>
                  <a:cubicBezTo>
                    <a:pt x="2" y="6"/>
                    <a:pt x="3" y="8"/>
                    <a:pt x="4" y="9"/>
                  </a:cubicBezTo>
                  <a:cubicBezTo>
                    <a:pt x="4" y="7"/>
                    <a:pt x="3" y="4"/>
                    <a:pt x="2" y="0"/>
                  </a:cubicBezTo>
                  <a:cubicBezTo>
                    <a:pt x="1" y="0"/>
                    <a:pt x="2" y="0"/>
                    <a:pt x="2" y="0"/>
                  </a:cubicBezTo>
                  <a:cubicBezTo>
                    <a:pt x="2" y="0"/>
                    <a:pt x="2" y="0"/>
                    <a:pt x="2" y="0"/>
                  </a:cubicBezTo>
                  <a:cubicBezTo>
                    <a:pt x="4" y="4"/>
                    <a:pt x="5" y="9"/>
                    <a:pt x="5" y="10"/>
                  </a:cubicBezTo>
                  <a:cubicBezTo>
                    <a:pt x="5" y="10"/>
                    <a:pt x="5" y="10"/>
                    <a:pt x="5" y="10"/>
                  </a:cubicBezTo>
                  <a:cubicBezTo>
                    <a:pt x="5" y="10"/>
                    <a:pt x="5" y="10"/>
                    <a:pt x="4"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îṡľíḋé">
              <a:extLst>
                <a:ext uri="{FF2B5EF4-FFF2-40B4-BE49-F238E27FC236}">
                  <a16:creationId xmlns:a16="http://schemas.microsoft.com/office/drawing/2014/main" xmlns="" id="{6A712955-6ABF-4243-84E4-E570CC1853B1}"/>
                </a:ext>
              </a:extLst>
            </p:cNvPr>
            <p:cNvSpPr/>
            <p:nvPr/>
          </p:nvSpPr>
          <p:spPr bwMode="auto">
            <a:xfrm>
              <a:off x="5970593" y="1341448"/>
              <a:ext cx="36513" cy="28575"/>
            </a:xfrm>
            <a:custGeom>
              <a:avLst/>
              <a:gdLst>
                <a:gd name="T0" fmla="*/ 4 w 9"/>
                <a:gd name="T1" fmla="*/ 7 h 7"/>
                <a:gd name="T2" fmla="*/ 4 w 9"/>
                <a:gd name="T3" fmla="*/ 7 h 7"/>
                <a:gd name="T4" fmla="*/ 0 w 9"/>
                <a:gd name="T5" fmla="*/ 1 h 7"/>
                <a:gd name="T6" fmla="*/ 0 w 9"/>
                <a:gd name="T7" fmla="*/ 0 h 7"/>
                <a:gd name="T8" fmla="*/ 1 w 9"/>
                <a:gd name="T9" fmla="*/ 1 h 7"/>
                <a:gd name="T10" fmla="*/ 4 w 9"/>
                <a:gd name="T11" fmla="*/ 6 h 7"/>
                <a:gd name="T12" fmla="*/ 8 w 9"/>
                <a:gd name="T13" fmla="*/ 1 h 7"/>
                <a:gd name="T14" fmla="*/ 8 w 9"/>
                <a:gd name="T15" fmla="*/ 0 h 7"/>
                <a:gd name="T16" fmla="*/ 9 w 9"/>
                <a:gd name="T17" fmla="*/ 1 h 7"/>
                <a:gd name="T18" fmla="*/ 4 w 9"/>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4" y="7"/>
                  </a:moveTo>
                  <a:cubicBezTo>
                    <a:pt x="4" y="7"/>
                    <a:pt x="4" y="7"/>
                    <a:pt x="4" y="7"/>
                  </a:cubicBezTo>
                  <a:cubicBezTo>
                    <a:pt x="2" y="7"/>
                    <a:pt x="0" y="1"/>
                    <a:pt x="0" y="1"/>
                  </a:cubicBezTo>
                  <a:cubicBezTo>
                    <a:pt x="0" y="1"/>
                    <a:pt x="0" y="0"/>
                    <a:pt x="0" y="0"/>
                  </a:cubicBezTo>
                  <a:cubicBezTo>
                    <a:pt x="1" y="0"/>
                    <a:pt x="1" y="0"/>
                    <a:pt x="1" y="1"/>
                  </a:cubicBezTo>
                  <a:cubicBezTo>
                    <a:pt x="2" y="3"/>
                    <a:pt x="3" y="6"/>
                    <a:pt x="4" y="6"/>
                  </a:cubicBezTo>
                  <a:cubicBezTo>
                    <a:pt x="5" y="6"/>
                    <a:pt x="6" y="5"/>
                    <a:pt x="8" y="1"/>
                  </a:cubicBezTo>
                  <a:cubicBezTo>
                    <a:pt x="8" y="0"/>
                    <a:pt x="8" y="0"/>
                    <a:pt x="8" y="0"/>
                  </a:cubicBezTo>
                  <a:cubicBezTo>
                    <a:pt x="9" y="0"/>
                    <a:pt x="9" y="1"/>
                    <a:pt x="9" y="1"/>
                  </a:cubicBezTo>
                  <a:cubicBezTo>
                    <a:pt x="7" y="5"/>
                    <a:pt x="6" y="7"/>
                    <a:pt x="4"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ïsľíḑê">
              <a:extLst>
                <a:ext uri="{FF2B5EF4-FFF2-40B4-BE49-F238E27FC236}">
                  <a16:creationId xmlns:a16="http://schemas.microsoft.com/office/drawing/2014/main" xmlns="" id="{CAE8ECC9-E0AC-4CE9-B1E4-ECA9FAB64623}"/>
                </a:ext>
              </a:extLst>
            </p:cNvPr>
            <p:cNvSpPr/>
            <p:nvPr/>
          </p:nvSpPr>
          <p:spPr bwMode="auto">
            <a:xfrm>
              <a:off x="6002343" y="1279534"/>
              <a:ext cx="17462" cy="15875"/>
            </a:xfrm>
            <a:custGeom>
              <a:avLst/>
              <a:gdLst>
                <a:gd name="T0" fmla="*/ 4 w 4"/>
                <a:gd name="T1" fmla="*/ 2 h 4"/>
                <a:gd name="T2" fmla="*/ 2 w 4"/>
                <a:gd name="T3" fmla="*/ 4 h 4"/>
                <a:gd name="T4" fmla="*/ 0 w 4"/>
                <a:gd name="T5" fmla="*/ 2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3"/>
                    <a:pt x="0" y="2"/>
                  </a:cubicBezTo>
                  <a:cubicBezTo>
                    <a:pt x="0" y="1"/>
                    <a:pt x="0" y="0"/>
                    <a:pt x="1" y="0"/>
                  </a:cubicBezTo>
                  <a:cubicBezTo>
                    <a:pt x="3" y="0"/>
                    <a:pt x="4" y="0"/>
                    <a:pt x="4"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işlïďê">
              <a:extLst>
                <a:ext uri="{FF2B5EF4-FFF2-40B4-BE49-F238E27FC236}">
                  <a16:creationId xmlns:a16="http://schemas.microsoft.com/office/drawing/2014/main" xmlns="" id="{3EC19DF6-F486-4B76-90F7-25417F1DE980}"/>
                </a:ext>
              </a:extLst>
            </p:cNvPr>
            <p:cNvSpPr/>
            <p:nvPr/>
          </p:nvSpPr>
          <p:spPr bwMode="auto">
            <a:xfrm>
              <a:off x="5821368" y="1122372"/>
              <a:ext cx="144463" cy="152402"/>
            </a:xfrm>
            <a:custGeom>
              <a:avLst/>
              <a:gdLst>
                <a:gd name="T0" fmla="*/ 35 w 35"/>
                <a:gd name="T1" fmla="*/ 6 h 37"/>
                <a:gd name="T2" fmla="*/ 25 w 35"/>
                <a:gd name="T3" fmla="*/ 10 h 37"/>
                <a:gd name="T4" fmla="*/ 19 w 35"/>
                <a:gd name="T5" fmla="*/ 30 h 37"/>
                <a:gd name="T6" fmla="*/ 9 w 35"/>
                <a:gd name="T7" fmla="*/ 37 h 37"/>
                <a:gd name="T8" fmla="*/ 2 w 35"/>
                <a:gd name="T9" fmla="*/ 22 h 37"/>
                <a:gd name="T10" fmla="*/ 35 w 35"/>
                <a:gd name="T11" fmla="*/ 6 h 37"/>
              </a:gdLst>
              <a:ahLst/>
              <a:cxnLst>
                <a:cxn ang="0">
                  <a:pos x="T0" y="T1"/>
                </a:cxn>
                <a:cxn ang="0">
                  <a:pos x="T2" y="T3"/>
                </a:cxn>
                <a:cxn ang="0">
                  <a:pos x="T4" y="T5"/>
                </a:cxn>
                <a:cxn ang="0">
                  <a:pos x="T6" y="T7"/>
                </a:cxn>
                <a:cxn ang="0">
                  <a:pos x="T8" y="T9"/>
                </a:cxn>
                <a:cxn ang="0">
                  <a:pos x="T10" y="T11"/>
                </a:cxn>
              </a:cxnLst>
              <a:rect l="0" t="0" r="r" b="b"/>
              <a:pathLst>
                <a:path w="35" h="37">
                  <a:moveTo>
                    <a:pt x="35" y="6"/>
                  </a:moveTo>
                  <a:cubicBezTo>
                    <a:pt x="35" y="6"/>
                    <a:pt x="28" y="5"/>
                    <a:pt x="25" y="10"/>
                  </a:cubicBezTo>
                  <a:cubicBezTo>
                    <a:pt x="22" y="15"/>
                    <a:pt x="30" y="22"/>
                    <a:pt x="19" y="30"/>
                  </a:cubicBezTo>
                  <a:cubicBezTo>
                    <a:pt x="11" y="36"/>
                    <a:pt x="9" y="37"/>
                    <a:pt x="9" y="37"/>
                  </a:cubicBezTo>
                  <a:cubicBezTo>
                    <a:pt x="9" y="37"/>
                    <a:pt x="0" y="33"/>
                    <a:pt x="2" y="22"/>
                  </a:cubicBezTo>
                  <a:cubicBezTo>
                    <a:pt x="3" y="11"/>
                    <a:pt x="24" y="0"/>
                    <a:pt x="35" y="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ï$ľiḋe">
              <a:extLst>
                <a:ext uri="{FF2B5EF4-FFF2-40B4-BE49-F238E27FC236}">
                  <a16:creationId xmlns:a16="http://schemas.microsoft.com/office/drawing/2014/main" xmlns="" id="{F77D9CDE-946A-436D-8039-1F53A07A1664}"/>
                </a:ext>
              </a:extLst>
            </p:cNvPr>
            <p:cNvSpPr/>
            <p:nvPr/>
          </p:nvSpPr>
          <p:spPr bwMode="auto">
            <a:xfrm>
              <a:off x="5837242" y="1517662"/>
              <a:ext cx="144463" cy="87314"/>
            </a:xfrm>
            <a:custGeom>
              <a:avLst/>
              <a:gdLst>
                <a:gd name="T0" fmla="*/ 0 w 35"/>
                <a:gd name="T1" fmla="*/ 2 h 21"/>
                <a:gd name="T2" fmla="*/ 28 w 35"/>
                <a:gd name="T3" fmla="*/ 16 h 21"/>
                <a:gd name="T4" fmla="*/ 30 w 35"/>
                <a:gd name="T5" fmla="*/ 0 h 21"/>
                <a:gd name="T6" fmla="*/ 0 w 35"/>
                <a:gd name="T7" fmla="*/ 2 h 21"/>
              </a:gdLst>
              <a:ahLst/>
              <a:cxnLst>
                <a:cxn ang="0">
                  <a:pos x="T0" y="T1"/>
                </a:cxn>
                <a:cxn ang="0">
                  <a:pos x="T2" y="T3"/>
                </a:cxn>
                <a:cxn ang="0">
                  <a:pos x="T4" y="T5"/>
                </a:cxn>
                <a:cxn ang="0">
                  <a:pos x="T6" y="T7"/>
                </a:cxn>
              </a:cxnLst>
              <a:rect l="0" t="0" r="r" b="b"/>
              <a:pathLst>
                <a:path w="35" h="21">
                  <a:moveTo>
                    <a:pt x="0" y="2"/>
                  </a:moveTo>
                  <a:cubicBezTo>
                    <a:pt x="0" y="2"/>
                    <a:pt x="16" y="21"/>
                    <a:pt x="28" y="16"/>
                  </a:cubicBezTo>
                  <a:cubicBezTo>
                    <a:pt x="35" y="13"/>
                    <a:pt x="30" y="0"/>
                    <a:pt x="30" y="0"/>
                  </a:cubicBezTo>
                  <a:lnTo>
                    <a:pt x="0" y="2"/>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íṩ1iďe">
              <a:extLst>
                <a:ext uri="{FF2B5EF4-FFF2-40B4-BE49-F238E27FC236}">
                  <a16:creationId xmlns:a16="http://schemas.microsoft.com/office/drawing/2014/main" xmlns="" id="{28A06EE9-287F-48A6-8BBB-3CFCE14F783E}"/>
                </a:ext>
              </a:extLst>
            </p:cNvPr>
            <p:cNvSpPr/>
            <p:nvPr/>
          </p:nvSpPr>
          <p:spPr bwMode="auto">
            <a:xfrm>
              <a:off x="6019805" y="1166823"/>
              <a:ext cx="219076" cy="327028"/>
            </a:xfrm>
            <a:custGeom>
              <a:avLst/>
              <a:gdLst>
                <a:gd name="T0" fmla="*/ 40 w 53"/>
                <a:gd name="T1" fmla="*/ 79 h 79"/>
                <a:gd name="T2" fmla="*/ 53 w 53"/>
                <a:gd name="T3" fmla="*/ 71 h 79"/>
                <a:gd name="T4" fmla="*/ 32 w 53"/>
                <a:gd name="T5" fmla="*/ 23 h 79"/>
                <a:gd name="T6" fmla="*/ 40 w 53"/>
                <a:gd name="T7" fmla="*/ 79 h 79"/>
              </a:gdLst>
              <a:ahLst/>
              <a:cxnLst>
                <a:cxn ang="0">
                  <a:pos x="T0" y="T1"/>
                </a:cxn>
                <a:cxn ang="0">
                  <a:pos x="T2" y="T3"/>
                </a:cxn>
                <a:cxn ang="0">
                  <a:pos x="T4" y="T5"/>
                </a:cxn>
                <a:cxn ang="0">
                  <a:pos x="T6" y="T7"/>
                </a:cxn>
              </a:cxnLst>
              <a:rect l="0" t="0" r="r" b="b"/>
              <a:pathLst>
                <a:path w="53" h="79">
                  <a:moveTo>
                    <a:pt x="40" y="79"/>
                  </a:moveTo>
                  <a:cubicBezTo>
                    <a:pt x="53" y="71"/>
                    <a:pt x="53" y="71"/>
                    <a:pt x="53" y="71"/>
                  </a:cubicBezTo>
                  <a:cubicBezTo>
                    <a:pt x="53" y="71"/>
                    <a:pt x="28" y="45"/>
                    <a:pt x="32" y="23"/>
                  </a:cubicBezTo>
                  <a:cubicBezTo>
                    <a:pt x="36" y="0"/>
                    <a:pt x="0" y="26"/>
                    <a:pt x="40" y="79"/>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ïṥlîḑê">
              <a:extLst>
                <a:ext uri="{FF2B5EF4-FFF2-40B4-BE49-F238E27FC236}">
                  <a16:creationId xmlns:a16="http://schemas.microsoft.com/office/drawing/2014/main" xmlns="" id="{33EA9C18-BA6D-4ED6-A628-B50F33FDE8D3}"/>
                </a:ext>
              </a:extLst>
            </p:cNvPr>
            <p:cNvSpPr/>
            <p:nvPr/>
          </p:nvSpPr>
          <p:spPr bwMode="auto">
            <a:xfrm>
              <a:off x="6084893" y="1365260"/>
              <a:ext cx="500063" cy="636592"/>
            </a:xfrm>
            <a:custGeom>
              <a:avLst/>
              <a:gdLst>
                <a:gd name="T0" fmla="*/ 0 w 121"/>
                <a:gd name="T1" fmla="*/ 45 h 154"/>
                <a:gd name="T2" fmla="*/ 47 w 121"/>
                <a:gd name="T3" fmla="*/ 96 h 154"/>
                <a:gd name="T4" fmla="*/ 8 w 121"/>
                <a:gd name="T5" fmla="*/ 10 h 154"/>
                <a:gd name="T6" fmla="*/ 29 w 121"/>
                <a:gd name="T7" fmla="*/ 0 h 154"/>
                <a:gd name="T8" fmla="*/ 81 w 121"/>
                <a:gd name="T9" fmla="*/ 136 h 154"/>
                <a:gd name="T10" fmla="*/ 3 w 121"/>
                <a:gd name="T11" fmla="*/ 103 h 154"/>
                <a:gd name="T12" fmla="*/ 0 w 121"/>
                <a:gd name="T13" fmla="*/ 45 h 154"/>
              </a:gdLst>
              <a:ahLst/>
              <a:cxnLst>
                <a:cxn ang="0">
                  <a:pos x="T0" y="T1"/>
                </a:cxn>
                <a:cxn ang="0">
                  <a:pos x="T2" y="T3"/>
                </a:cxn>
                <a:cxn ang="0">
                  <a:pos x="T4" y="T5"/>
                </a:cxn>
                <a:cxn ang="0">
                  <a:pos x="T6" y="T7"/>
                </a:cxn>
                <a:cxn ang="0">
                  <a:pos x="T8" y="T9"/>
                </a:cxn>
                <a:cxn ang="0">
                  <a:pos x="T10" y="T11"/>
                </a:cxn>
                <a:cxn ang="0">
                  <a:pos x="T12" y="T13"/>
                </a:cxn>
              </a:cxnLst>
              <a:rect l="0" t="0" r="r" b="b"/>
              <a:pathLst>
                <a:path w="121" h="154">
                  <a:moveTo>
                    <a:pt x="0" y="45"/>
                  </a:moveTo>
                  <a:cubicBezTo>
                    <a:pt x="0" y="45"/>
                    <a:pt x="13" y="51"/>
                    <a:pt x="47" y="96"/>
                  </a:cubicBezTo>
                  <a:cubicBezTo>
                    <a:pt x="62" y="115"/>
                    <a:pt x="9" y="22"/>
                    <a:pt x="8" y="10"/>
                  </a:cubicBezTo>
                  <a:cubicBezTo>
                    <a:pt x="29" y="0"/>
                    <a:pt x="29" y="0"/>
                    <a:pt x="29" y="0"/>
                  </a:cubicBezTo>
                  <a:cubicBezTo>
                    <a:pt x="29" y="0"/>
                    <a:pt x="121" y="116"/>
                    <a:pt x="81" y="136"/>
                  </a:cubicBezTo>
                  <a:cubicBezTo>
                    <a:pt x="47" y="154"/>
                    <a:pt x="3" y="103"/>
                    <a:pt x="3" y="103"/>
                  </a:cubicBezTo>
                  <a:cubicBezTo>
                    <a:pt x="3" y="103"/>
                    <a:pt x="8" y="57"/>
                    <a:pt x="0" y="4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iṥḻïḑè">
              <a:extLst>
                <a:ext uri="{FF2B5EF4-FFF2-40B4-BE49-F238E27FC236}">
                  <a16:creationId xmlns:a16="http://schemas.microsoft.com/office/drawing/2014/main" xmlns="" id="{C893D321-5C8E-478B-98E9-691AB7DA0405}"/>
                </a:ext>
              </a:extLst>
            </p:cNvPr>
            <p:cNvSpPr/>
            <p:nvPr/>
          </p:nvSpPr>
          <p:spPr bwMode="auto">
            <a:xfrm>
              <a:off x="5581655" y="1803413"/>
              <a:ext cx="541338" cy="144464"/>
            </a:xfrm>
            <a:custGeom>
              <a:avLst/>
              <a:gdLst>
                <a:gd name="T0" fmla="*/ 131 w 131"/>
                <a:gd name="T1" fmla="*/ 15 h 35"/>
                <a:gd name="T2" fmla="*/ 64 w 131"/>
                <a:gd name="T3" fmla="*/ 21 h 35"/>
                <a:gd name="T4" fmla="*/ 2 w 131"/>
                <a:gd name="T5" fmla="*/ 0 h 35"/>
                <a:gd name="T6" fmla="*/ 0 w 131"/>
                <a:gd name="T7" fmla="*/ 35 h 35"/>
                <a:gd name="T8" fmla="*/ 129 w 131"/>
                <a:gd name="T9" fmla="*/ 34 h 35"/>
                <a:gd name="T10" fmla="*/ 131 w 131"/>
                <a:gd name="T11" fmla="*/ 15 h 35"/>
              </a:gdLst>
              <a:ahLst/>
              <a:cxnLst>
                <a:cxn ang="0">
                  <a:pos x="T0" y="T1"/>
                </a:cxn>
                <a:cxn ang="0">
                  <a:pos x="T2" y="T3"/>
                </a:cxn>
                <a:cxn ang="0">
                  <a:pos x="T4" y="T5"/>
                </a:cxn>
                <a:cxn ang="0">
                  <a:pos x="T6" y="T7"/>
                </a:cxn>
                <a:cxn ang="0">
                  <a:pos x="T8" y="T9"/>
                </a:cxn>
                <a:cxn ang="0">
                  <a:pos x="T10" y="T11"/>
                </a:cxn>
              </a:cxnLst>
              <a:rect l="0" t="0" r="r" b="b"/>
              <a:pathLst>
                <a:path w="131" h="35">
                  <a:moveTo>
                    <a:pt x="131" y="15"/>
                  </a:moveTo>
                  <a:cubicBezTo>
                    <a:pt x="131" y="15"/>
                    <a:pt x="92" y="26"/>
                    <a:pt x="64" y="21"/>
                  </a:cubicBezTo>
                  <a:cubicBezTo>
                    <a:pt x="35" y="17"/>
                    <a:pt x="2" y="0"/>
                    <a:pt x="2" y="0"/>
                  </a:cubicBezTo>
                  <a:cubicBezTo>
                    <a:pt x="0" y="35"/>
                    <a:pt x="0" y="35"/>
                    <a:pt x="0" y="35"/>
                  </a:cubicBezTo>
                  <a:cubicBezTo>
                    <a:pt x="129" y="34"/>
                    <a:pt x="129" y="34"/>
                    <a:pt x="129" y="34"/>
                  </a:cubicBezTo>
                  <a:cubicBezTo>
                    <a:pt x="129" y="34"/>
                    <a:pt x="130" y="26"/>
                    <a:pt x="131" y="15"/>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îṥļîḍe">
              <a:extLst>
                <a:ext uri="{FF2B5EF4-FFF2-40B4-BE49-F238E27FC236}">
                  <a16:creationId xmlns:a16="http://schemas.microsoft.com/office/drawing/2014/main" xmlns="" id="{E289BE9A-F20A-4D15-A5FC-1B0E52924A5F}"/>
                </a:ext>
              </a:extLst>
            </p:cNvPr>
            <p:cNvSpPr/>
            <p:nvPr/>
          </p:nvSpPr>
          <p:spPr bwMode="auto">
            <a:xfrm>
              <a:off x="5689605" y="1939940"/>
              <a:ext cx="250825" cy="82550"/>
            </a:xfrm>
            <a:custGeom>
              <a:avLst/>
              <a:gdLst>
                <a:gd name="T0" fmla="*/ 4 w 61"/>
                <a:gd name="T1" fmla="*/ 1 h 20"/>
                <a:gd name="T2" fmla="*/ 36 w 61"/>
                <a:gd name="T3" fmla="*/ 1 h 20"/>
                <a:gd name="T4" fmla="*/ 57 w 61"/>
                <a:gd name="T5" fmla="*/ 18 h 20"/>
                <a:gd name="T6" fmla="*/ 10 w 61"/>
                <a:gd name="T7" fmla="*/ 14 h 20"/>
                <a:gd name="T8" fmla="*/ 4 w 61"/>
                <a:gd name="T9" fmla="*/ 1 h 20"/>
              </a:gdLst>
              <a:ahLst/>
              <a:cxnLst>
                <a:cxn ang="0">
                  <a:pos x="T0" y="T1"/>
                </a:cxn>
                <a:cxn ang="0">
                  <a:pos x="T2" y="T3"/>
                </a:cxn>
                <a:cxn ang="0">
                  <a:pos x="T4" y="T5"/>
                </a:cxn>
                <a:cxn ang="0">
                  <a:pos x="T6" y="T7"/>
                </a:cxn>
                <a:cxn ang="0">
                  <a:pos x="T8" y="T9"/>
                </a:cxn>
              </a:cxnLst>
              <a:rect l="0" t="0" r="r" b="b"/>
              <a:pathLst>
                <a:path w="61" h="20">
                  <a:moveTo>
                    <a:pt x="4" y="1"/>
                  </a:moveTo>
                  <a:cubicBezTo>
                    <a:pt x="4" y="1"/>
                    <a:pt x="21" y="0"/>
                    <a:pt x="36" y="1"/>
                  </a:cubicBezTo>
                  <a:cubicBezTo>
                    <a:pt x="52" y="2"/>
                    <a:pt x="61" y="17"/>
                    <a:pt x="57" y="18"/>
                  </a:cubicBezTo>
                  <a:cubicBezTo>
                    <a:pt x="52" y="20"/>
                    <a:pt x="30" y="10"/>
                    <a:pt x="10" y="14"/>
                  </a:cubicBezTo>
                  <a:cubicBezTo>
                    <a:pt x="10" y="14"/>
                    <a:pt x="0" y="11"/>
                    <a:pt x="4" y="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íšḷíḑê">
              <a:extLst>
                <a:ext uri="{FF2B5EF4-FFF2-40B4-BE49-F238E27FC236}">
                  <a16:creationId xmlns:a16="http://schemas.microsoft.com/office/drawing/2014/main" xmlns="" id="{EAF5BE92-B41F-415C-A4CC-EE0D8055977F}"/>
                </a:ext>
              </a:extLst>
            </p:cNvPr>
            <p:cNvSpPr/>
            <p:nvPr/>
          </p:nvSpPr>
          <p:spPr bwMode="auto">
            <a:xfrm>
              <a:off x="5130805" y="1527186"/>
              <a:ext cx="661988" cy="577854"/>
            </a:xfrm>
            <a:custGeom>
              <a:avLst/>
              <a:gdLst>
                <a:gd name="T0" fmla="*/ 132 w 160"/>
                <a:gd name="T1" fmla="*/ 57 h 140"/>
                <a:gd name="T2" fmla="*/ 78 w 160"/>
                <a:gd name="T3" fmla="*/ 84 h 140"/>
                <a:gd name="T4" fmla="*/ 157 w 160"/>
                <a:gd name="T5" fmla="*/ 100 h 140"/>
                <a:gd name="T6" fmla="*/ 157 w 160"/>
                <a:gd name="T7" fmla="*/ 115 h 140"/>
                <a:gd name="T8" fmla="*/ 31 w 160"/>
                <a:gd name="T9" fmla="*/ 115 h 140"/>
                <a:gd name="T10" fmla="*/ 144 w 160"/>
                <a:gd name="T11" fmla="*/ 0 h 140"/>
                <a:gd name="T12" fmla="*/ 132 w 160"/>
                <a:gd name="T13" fmla="*/ 57 h 140"/>
              </a:gdLst>
              <a:ahLst/>
              <a:cxnLst>
                <a:cxn ang="0">
                  <a:pos x="T0" y="T1"/>
                </a:cxn>
                <a:cxn ang="0">
                  <a:pos x="T2" y="T3"/>
                </a:cxn>
                <a:cxn ang="0">
                  <a:pos x="T4" y="T5"/>
                </a:cxn>
                <a:cxn ang="0">
                  <a:pos x="T6" y="T7"/>
                </a:cxn>
                <a:cxn ang="0">
                  <a:pos x="T8" y="T9"/>
                </a:cxn>
                <a:cxn ang="0">
                  <a:pos x="T10" y="T11"/>
                </a:cxn>
                <a:cxn ang="0">
                  <a:pos x="T12" y="T13"/>
                </a:cxn>
              </a:cxnLst>
              <a:rect l="0" t="0" r="r" b="b"/>
              <a:pathLst>
                <a:path w="160" h="140">
                  <a:moveTo>
                    <a:pt x="132" y="57"/>
                  </a:moveTo>
                  <a:cubicBezTo>
                    <a:pt x="132" y="57"/>
                    <a:pt x="75" y="64"/>
                    <a:pt x="78" y="84"/>
                  </a:cubicBezTo>
                  <a:cubicBezTo>
                    <a:pt x="81" y="105"/>
                    <a:pt x="136" y="87"/>
                    <a:pt x="157" y="100"/>
                  </a:cubicBezTo>
                  <a:cubicBezTo>
                    <a:pt x="157" y="100"/>
                    <a:pt x="160" y="110"/>
                    <a:pt x="157" y="115"/>
                  </a:cubicBezTo>
                  <a:cubicBezTo>
                    <a:pt x="154" y="120"/>
                    <a:pt x="62" y="140"/>
                    <a:pt x="31" y="115"/>
                  </a:cubicBezTo>
                  <a:cubicBezTo>
                    <a:pt x="0" y="89"/>
                    <a:pt x="59" y="18"/>
                    <a:pt x="144" y="0"/>
                  </a:cubicBezTo>
                  <a:cubicBezTo>
                    <a:pt x="144" y="0"/>
                    <a:pt x="139" y="41"/>
                    <a:pt x="132" y="5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ïŝlíďê">
              <a:extLst>
                <a:ext uri="{FF2B5EF4-FFF2-40B4-BE49-F238E27FC236}">
                  <a16:creationId xmlns:a16="http://schemas.microsoft.com/office/drawing/2014/main" xmlns="" id="{C4FF4A89-C40E-4584-81A7-755328CAAF90}"/>
                </a:ext>
              </a:extLst>
            </p:cNvPr>
            <p:cNvSpPr/>
            <p:nvPr/>
          </p:nvSpPr>
          <p:spPr bwMode="auto">
            <a:xfrm>
              <a:off x="5965830" y="1114434"/>
              <a:ext cx="103188" cy="160340"/>
            </a:xfrm>
            <a:custGeom>
              <a:avLst/>
              <a:gdLst>
                <a:gd name="T0" fmla="*/ 0 w 25"/>
                <a:gd name="T1" fmla="*/ 8 h 39"/>
                <a:gd name="T2" fmla="*/ 10 w 25"/>
                <a:gd name="T3" fmla="*/ 13 h 39"/>
                <a:gd name="T4" fmla="*/ 20 w 25"/>
                <a:gd name="T5" fmla="*/ 32 h 39"/>
                <a:gd name="T6" fmla="*/ 0 w 25"/>
                <a:gd name="T7" fmla="*/ 8 h 39"/>
              </a:gdLst>
              <a:ahLst/>
              <a:cxnLst>
                <a:cxn ang="0">
                  <a:pos x="T0" y="T1"/>
                </a:cxn>
                <a:cxn ang="0">
                  <a:pos x="T2" y="T3"/>
                </a:cxn>
                <a:cxn ang="0">
                  <a:pos x="T4" y="T5"/>
                </a:cxn>
                <a:cxn ang="0">
                  <a:pos x="T6" y="T7"/>
                </a:cxn>
              </a:cxnLst>
              <a:rect l="0" t="0" r="r" b="b"/>
              <a:pathLst>
                <a:path w="25" h="39">
                  <a:moveTo>
                    <a:pt x="0" y="8"/>
                  </a:moveTo>
                  <a:cubicBezTo>
                    <a:pt x="0" y="8"/>
                    <a:pt x="6" y="8"/>
                    <a:pt x="10" y="13"/>
                  </a:cubicBezTo>
                  <a:cubicBezTo>
                    <a:pt x="15" y="19"/>
                    <a:pt x="14" y="39"/>
                    <a:pt x="20" y="32"/>
                  </a:cubicBezTo>
                  <a:cubicBezTo>
                    <a:pt x="25" y="26"/>
                    <a:pt x="24" y="0"/>
                    <a:pt x="0"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îṧ1íḋê">
              <a:extLst>
                <a:ext uri="{FF2B5EF4-FFF2-40B4-BE49-F238E27FC236}">
                  <a16:creationId xmlns:a16="http://schemas.microsoft.com/office/drawing/2014/main" xmlns="" id="{A681D5D5-1BAF-44E3-B66A-C2DAEDF2F477}"/>
                </a:ext>
              </a:extLst>
            </p:cNvPr>
            <p:cNvSpPr/>
            <p:nvPr/>
          </p:nvSpPr>
          <p:spPr bwMode="auto">
            <a:xfrm>
              <a:off x="6118229" y="1320811"/>
              <a:ext cx="38101" cy="15875"/>
            </a:xfrm>
            <a:custGeom>
              <a:avLst/>
              <a:gdLst>
                <a:gd name="T0" fmla="*/ 1 w 9"/>
                <a:gd name="T1" fmla="*/ 4 h 4"/>
                <a:gd name="T2" fmla="*/ 0 w 9"/>
                <a:gd name="T3" fmla="*/ 4 h 4"/>
                <a:gd name="T4" fmla="*/ 0 w 9"/>
                <a:gd name="T5" fmla="*/ 4 h 4"/>
                <a:gd name="T6" fmla="*/ 9 w 9"/>
                <a:gd name="T7" fmla="*/ 0 h 4"/>
                <a:gd name="T8" fmla="*/ 9 w 9"/>
                <a:gd name="T9" fmla="*/ 0 h 4"/>
                <a:gd name="T10" fmla="*/ 9 w 9"/>
                <a:gd name="T11" fmla="*/ 1 h 4"/>
                <a:gd name="T12" fmla="*/ 1 w 9"/>
                <a:gd name="T13" fmla="*/ 4 h 4"/>
                <a:gd name="T14" fmla="*/ 1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1" y="4"/>
                  </a:moveTo>
                  <a:cubicBezTo>
                    <a:pt x="1" y="4"/>
                    <a:pt x="0" y="4"/>
                    <a:pt x="0" y="4"/>
                  </a:cubicBezTo>
                  <a:cubicBezTo>
                    <a:pt x="0" y="4"/>
                    <a:pt x="0" y="4"/>
                    <a:pt x="0" y="4"/>
                  </a:cubicBezTo>
                  <a:cubicBezTo>
                    <a:pt x="1" y="3"/>
                    <a:pt x="5" y="0"/>
                    <a:pt x="9" y="0"/>
                  </a:cubicBezTo>
                  <a:cubicBezTo>
                    <a:pt x="9" y="0"/>
                    <a:pt x="9" y="0"/>
                    <a:pt x="9" y="0"/>
                  </a:cubicBezTo>
                  <a:cubicBezTo>
                    <a:pt x="9" y="0"/>
                    <a:pt x="9" y="1"/>
                    <a:pt x="9" y="1"/>
                  </a:cubicBezTo>
                  <a:cubicBezTo>
                    <a:pt x="5" y="1"/>
                    <a:pt x="1" y="4"/>
                    <a:pt x="1" y="4"/>
                  </a:cubicBezTo>
                  <a:cubicBezTo>
                    <a:pt x="1" y="4"/>
                    <a:pt x="1" y="4"/>
                    <a:pt x="1" y="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îṣľíḓè">
              <a:extLst>
                <a:ext uri="{FF2B5EF4-FFF2-40B4-BE49-F238E27FC236}">
                  <a16:creationId xmlns:a16="http://schemas.microsoft.com/office/drawing/2014/main" xmlns="" id="{9A3F5E53-015A-484B-876A-3594C12FC937}"/>
                </a:ext>
              </a:extLst>
            </p:cNvPr>
            <p:cNvSpPr/>
            <p:nvPr/>
          </p:nvSpPr>
          <p:spPr bwMode="auto">
            <a:xfrm>
              <a:off x="6115055" y="1228735"/>
              <a:ext cx="28575" cy="100014"/>
            </a:xfrm>
            <a:custGeom>
              <a:avLst/>
              <a:gdLst>
                <a:gd name="T0" fmla="*/ 6 w 7"/>
                <a:gd name="T1" fmla="*/ 24 h 24"/>
                <a:gd name="T2" fmla="*/ 5 w 7"/>
                <a:gd name="T3" fmla="*/ 24 h 24"/>
                <a:gd name="T4" fmla="*/ 6 w 7"/>
                <a:gd name="T5" fmla="*/ 1 h 24"/>
                <a:gd name="T6" fmla="*/ 7 w 7"/>
                <a:gd name="T7" fmla="*/ 0 h 24"/>
                <a:gd name="T8" fmla="*/ 7 w 7"/>
                <a:gd name="T9" fmla="*/ 1 h 24"/>
                <a:gd name="T10" fmla="*/ 6 w 7"/>
                <a:gd name="T11" fmla="*/ 23 h 24"/>
                <a:gd name="T12" fmla="*/ 6 w 7"/>
                <a:gd name="T13" fmla="*/ 24 h 24"/>
                <a:gd name="T14" fmla="*/ 6 w 7"/>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4">
                  <a:moveTo>
                    <a:pt x="6" y="24"/>
                  </a:moveTo>
                  <a:cubicBezTo>
                    <a:pt x="5" y="24"/>
                    <a:pt x="5" y="24"/>
                    <a:pt x="5" y="24"/>
                  </a:cubicBezTo>
                  <a:cubicBezTo>
                    <a:pt x="0" y="15"/>
                    <a:pt x="6" y="1"/>
                    <a:pt x="6" y="1"/>
                  </a:cubicBezTo>
                  <a:cubicBezTo>
                    <a:pt x="6" y="0"/>
                    <a:pt x="7" y="0"/>
                    <a:pt x="7" y="0"/>
                  </a:cubicBezTo>
                  <a:cubicBezTo>
                    <a:pt x="7" y="1"/>
                    <a:pt x="7" y="1"/>
                    <a:pt x="7" y="1"/>
                  </a:cubicBezTo>
                  <a:cubicBezTo>
                    <a:pt x="7" y="1"/>
                    <a:pt x="1" y="15"/>
                    <a:pt x="6" y="23"/>
                  </a:cubicBezTo>
                  <a:cubicBezTo>
                    <a:pt x="6" y="24"/>
                    <a:pt x="6" y="24"/>
                    <a:pt x="6" y="24"/>
                  </a:cubicBezTo>
                  <a:cubicBezTo>
                    <a:pt x="6" y="24"/>
                    <a:pt x="6" y="24"/>
                    <a:pt x="6" y="2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ï$ļïḍé">
              <a:extLst>
                <a:ext uri="{FF2B5EF4-FFF2-40B4-BE49-F238E27FC236}">
                  <a16:creationId xmlns:a16="http://schemas.microsoft.com/office/drawing/2014/main" xmlns="" id="{CB8F6B6A-4BE1-46E7-8598-2F03828EF8BB}"/>
                </a:ext>
              </a:extLst>
            </p:cNvPr>
            <p:cNvSpPr/>
            <p:nvPr/>
          </p:nvSpPr>
          <p:spPr bwMode="auto">
            <a:xfrm>
              <a:off x="6135693" y="1238259"/>
              <a:ext cx="15874" cy="85726"/>
            </a:xfrm>
            <a:custGeom>
              <a:avLst/>
              <a:gdLst>
                <a:gd name="T0" fmla="*/ 2 w 4"/>
                <a:gd name="T1" fmla="*/ 21 h 21"/>
                <a:gd name="T2" fmla="*/ 2 w 4"/>
                <a:gd name="T3" fmla="*/ 20 h 21"/>
                <a:gd name="T4" fmla="*/ 3 w 4"/>
                <a:gd name="T5" fmla="*/ 0 h 21"/>
                <a:gd name="T6" fmla="*/ 4 w 4"/>
                <a:gd name="T7" fmla="*/ 0 h 21"/>
                <a:gd name="T8" fmla="*/ 4 w 4"/>
                <a:gd name="T9" fmla="*/ 0 h 21"/>
                <a:gd name="T10" fmla="*/ 3 w 4"/>
                <a:gd name="T11" fmla="*/ 20 h 21"/>
                <a:gd name="T12" fmla="*/ 3 w 4"/>
                <a:gd name="T13" fmla="*/ 21 h 21"/>
                <a:gd name="T14" fmla="*/ 2 w 4"/>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1">
                  <a:moveTo>
                    <a:pt x="2" y="21"/>
                  </a:moveTo>
                  <a:cubicBezTo>
                    <a:pt x="2" y="21"/>
                    <a:pt x="2" y="21"/>
                    <a:pt x="2" y="20"/>
                  </a:cubicBezTo>
                  <a:cubicBezTo>
                    <a:pt x="0" y="11"/>
                    <a:pt x="3" y="0"/>
                    <a:pt x="3" y="0"/>
                  </a:cubicBezTo>
                  <a:cubicBezTo>
                    <a:pt x="4" y="0"/>
                    <a:pt x="4" y="0"/>
                    <a:pt x="4" y="0"/>
                  </a:cubicBezTo>
                  <a:cubicBezTo>
                    <a:pt x="4" y="0"/>
                    <a:pt x="4" y="0"/>
                    <a:pt x="4" y="0"/>
                  </a:cubicBezTo>
                  <a:cubicBezTo>
                    <a:pt x="4" y="1"/>
                    <a:pt x="1" y="11"/>
                    <a:pt x="3" y="20"/>
                  </a:cubicBezTo>
                  <a:cubicBezTo>
                    <a:pt x="3" y="20"/>
                    <a:pt x="3" y="21"/>
                    <a:pt x="3" y="21"/>
                  </a:cubicBezTo>
                  <a:cubicBezTo>
                    <a:pt x="3" y="21"/>
                    <a:pt x="2" y="21"/>
                    <a:pt x="2" y="21"/>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îṧḻïḓe">
              <a:extLst>
                <a:ext uri="{FF2B5EF4-FFF2-40B4-BE49-F238E27FC236}">
                  <a16:creationId xmlns:a16="http://schemas.microsoft.com/office/drawing/2014/main" xmlns="" id="{093BD223-A8D4-44EA-984E-6E4BC5630680}"/>
                </a:ext>
              </a:extLst>
            </p:cNvPr>
            <p:cNvSpPr/>
            <p:nvPr/>
          </p:nvSpPr>
          <p:spPr bwMode="auto">
            <a:xfrm>
              <a:off x="5829304" y="1960579"/>
              <a:ext cx="95250" cy="57150"/>
            </a:xfrm>
            <a:custGeom>
              <a:avLst/>
              <a:gdLst>
                <a:gd name="T0" fmla="*/ 23 w 23"/>
                <a:gd name="T1" fmla="*/ 14 h 14"/>
                <a:gd name="T2" fmla="*/ 22 w 23"/>
                <a:gd name="T3" fmla="*/ 13 h 14"/>
                <a:gd name="T4" fmla="*/ 0 w 23"/>
                <a:gd name="T5" fmla="*/ 1 h 14"/>
                <a:gd name="T6" fmla="*/ 0 w 23"/>
                <a:gd name="T7" fmla="*/ 0 h 14"/>
                <a:gd name="T8" fmla="*/ 0 w 23"/>
                <a:gd name="T9" fmla="*/ 0 h 14"/>
                <a:gd name="T10" fmla="*/ 23 w 23"/>
                <a:gd name="T11" fmla="*/ 13 h 14"/>
                <a:gd name="T12" fmla="*/ 23 w 23"/>
                <a:gd name="T13" fmla="*/ 14 h 14"/>
                <a:gd name="T14" fmla="*/ 23 w 2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23" y="14"/>
                  </a:moveTo>
                  <a:cubicBezTo>
                    <a:pt x="22" y="14"/>
                    <a:pt x="22" y="13"/>
                    <a:pt x="22" y="13"/>
                  </a:cubicBezTo>
                  <a:cubicBezTo>
                    <a:pt x="18" y="5"/>
                    <a:pt x="0" y="1"/>
                    <a:pt x="0" y="1"/>
                  </a:cubicBezTo>
                  <a:cubicBezTo>
                    <a:pt x="0" y="1"/>
                    <a:pt x="0" y="0"/>
                    <a:pt x="0" y="0"/>
                  </a:cubicBezTo>
                  <a:cubicBezTo>
                    <a:pt x="0" y="0"/>
                    <a:pt x="0" y="0"/>
                    <a:pt x="0" y="0"/>
                  </a:cubicBezTo>
                  <a:cubicBezTo>
                    <a:pt x="1" y="0"/>
                    <a:pt x="18" y="4"/>
                    <a:pt x="23" y="13"/>
                  </a:cubicBezTo>
                  <a:cubicBezTo>
                    <a:pt x="23" y="13"/>
                    <a:pt x="23" y="13"/>
                    <a:pt x="23" y="14"/>
                  </a:cubicBezTo>
                  <a:cubicBezTo>
                    <a:pt x="23" y="14"/>
                    <a:pt x="23" y="14"/>
                    <a:pt x="23" y="1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íṥ1íḓê">
              <a:extLst>
                <a:ext uri="{FF2B5EF4-FFF2-40B4-BE49-F238E27FC236}">
                  <a16:creationId xmlns:a16="http://schemas.microsoft.com/office/drawing/2014/main" xmlns="" id="{366115BB-1368-4E3C-9DC2-495FD4647EAC}"/>
                </a:ext>
              </a:extLst>
            </p:cNvPr>
            <p:cNvSpPr/>
            <p:nvPr/>
          </p:nvSpPr>
          <p:spPr bwMode="auto">
            <a:xfrm>
              <a:off x="5821368" y="1943115"/>
              <a:ext cx="15874" cy="28575"/>
            </a:xfrm>
            <a:custGeom>
              <a:avLst/>
              <a:gdLst>
                <a:gd name="T0" fmla="*/ 0 w 4"/>
                <a:gd name="T1" fmla="*/ 7 h 7"/>
                <a:gd name="T2" fmla="*/ 0 w 4"/>
                <a:gd name="T3" fmla="*/ 7 h 7"/>
                <a:gd name="T4" fmla="*/ 0 w 4"/>
                <a:gd name="T5" fmla="*/ 7 h 7"/>
                <a:gd name="T6" fmla="*/ 3 w 4"/>
                <a:gd name="T7" fmla="*/ 0 h 7"/>
                <a:gd name="T8" fmla="*/ 4 w 4"/>
                <a:gd name="T9" fmla="*/ 0 h 7"/>
                <a:gd name="T10" fmla="*/ 4 w 4"/>
                <a:gd name="T11" fmla="*/ 1 h 7"/>
                <a:gd name="T12" fmla="*/ 1 w 4"/>
                <a:gd name="T13" fmla="*/ 7 h 7"/>
                <a:gd name="T14" fmla="*/ 0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7"/>
                  </a:moveTo>
                  <a:cubicBezTo>
                    <a:pt x="0" y="7"/>
                    <a:pt x="0" y="7"/>
                    <a:pt x="0" y="7"/>
                  </a:cubicBezTo>
                  <a:cubicBezTo>
                    <a:pt x="0" y="7"/>
                    <a:pt x="0" y="7"/>
                    <a:pt x="0" y="7"/>
                  </a:cubicBezTo>
                  <a:cubicBezTo>
                    <a:pt x="0" y="7"/>
                    <a:pt x="1" y="3"/>
                    <a:pt x="3" y="0"/>
                  </a:cubicBezTo>
                  <a:cubicBezTo>
                    <a:pt x="3" y="0"/>
                    <a:pt x="3" y="0"/>
                    <a:pt x="4" y="0"/>
                  </a:cubicBezTo>
                  <a:cubicBezTo>
                    <a:pt x="4" y="0"/>
                    <a:pt x="4" y="0"/>
                    <a:pt x="4" y="1"/>
                  </a:cubicBezTo>
                  <a:cubicBezTo>
                    <a:pt x="2" y="3"/>
                    <a:pt x="1" y="7"/>
                    <a:pt x="1" y="7"/>
                  </a:cubicBezTo>
                  <a:cubicBezTo>
                    <a:pt x="1" y="7"/>
                    <a:pt x="1" y="7"/>
                    <a:pt x="0"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îşļiḋê">
              <a:extLst>
                <a:ext uri="{FF2B5EF4-FFF2-40B4-BE49-F238E27FC236}">
                  <a16:creationId xmlns:a16="http://schemas.microsoft.com/office/drawing/2014/main" xmlns="" id="{43B764D0-3AEB-4C65-B1EE-26A892576215}"/>
                </a:ext>
              </a:extLst>
            </p:cNvPr>
            <p:cNvSpPr/>
            <p:nvPr/>
          </p:nvSpPr>
          <p:spPr bwMode="auto">
            <a:xfrm>
              <a:off x="5834068" y="1947879"/>
              <a:ext cx="95250" cy="61913"/>
            </a:xfrm>
            <a:custGeom>
              <a:avLst/>
              <a:gdLst>
                <a:gd name="T0" fmla="*/ 23 w 23"/>
                <a:gd name="T1" fmla="*/ 15 h 15"/>
                <a:gd name="T2" fmla="*/ 22 w 23"/>
                <a:gd name="T3" fmla="*/ 15 h 15"/>
                <a:gd name="T4" fmla="*/ 0 w 23"/>
                <a:gd name="T5" fmla="*/ 1 h 15"/>
                <a:gd name="T6" fmla="*/ 0 w 23"/>
                <a:gd name="T7" fmla="*/ 1 h 15"/>
                <a:gd name="T8" fmla="*/ 1 w 23"/>
                <a:gd name="T9" fmla="*/ 0 h 15"/>
                <a:gd name="T10" fmla="*/ 23 w 23"/>
                <a:gd name="T11" fmla="*/ 14 h 15"/>
                <a:gd name="T12" fmla="*/ 23 w 23"/>
                <a:gd name="T13" fmla="*/ 15 h 15"/>
                <a:gd name="T14" fmla="*/ 23 w 23"/>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5">
                  <a:moveTo>
                    <a:pt x="23" y="15"/>
                  </a:moveTo>
                  <a:cubicBezTo>
                    <a:pt x="23" y="15"/>
                    <a:pt x="22" y="15"/>
                    <a:pt x="22" y="15"/>
                  </a:cubicBezTo>
                  <a:cubicBezTo>
                    <a:pt x="19" y="6"/>
                    <a:pt x="1" y="1"/>
                    <a:pt x="0" y="1"/>
                  </a:cubicBezTo>
                  <a:cubicBezTo>
                    <a:pt x="0" y="1"/>
                    <a:pt x="0" y="1"/>
                    <a:pt x="0" y="1"/>
                  </a:cubicBezTo>
                  <a:cubicBezTo>
                    <a:pt x="0" y="1"/>
                    <a:pt x="0" y="0"/>
                    <a:pt x="1" y="0"/>
                  </a:cubicBezTo>
                  <a:cubicBezTo>
                    <a:pt x="1" y="1"/>
                    <a:pt x="19" y="5"/>
                    <a:pt x="23" y="14"/>
                  </a:cubicBezTo>
                  <a:cubicBezTo>
                    <a:pt x="23" y="14"/>
                    <a:pt x="23" y="15"/>
                    <a:pt x="23" y="15"/>
                  </a:cubicBezTo>
                  <a:cubicBezTo>
                    <a:pt x="23" y="15"/>
                    <a:pt x="23" y="15"/>
                    <a:pt x="23" y="15"/>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íṡlîdê">
              <a:extLst>
                <a:ext uri="{FF2B5EF4-FFF2-40B4-BE49-F238E27FC236}">
                  <a16:creationId xmlns:a16="http://schemas.microsoft.com/office/drawing/2014/main" xmlns="" id="{CD180BD2-F5F2-4D0F-8E26-8006F4B03F0B}"/>
                </a:ext>
              </a:extLst>
            </p:cNvPr>
            <p:cNvSpPr/>
            <p:nvPr/>
          </p:nvSpPr>
          <p:spPr bwMode="auto">
            <a:xfrm>
              <a:off x="5849942" y="1122372"/>
              <a:ext cx="111126" cy="136526"/>
            </a:xfrm>
            <a:custGeom>
              <a:avLst/>
              <a:gdLst>
                <a:gd name="T0" fmla="*/ 0 w 27"/>
                <a:gd name="T1" fmla="*/ 33 h 33"/>
                <a:gd name="T2" fmla="*/ 0 w 27"/>
                <a:gd name="T3" fmla="*/ 33 h 33"/>
                <a:gd name="T4" fmla="*/ 0 w 27"/>
                <a:gd name="T5" fmla="*/ 32 h 33"/>
                <a:gd name="T6" fmla="*/ 8 w 27"/>
                <a:gd name="T7" fmla="*/ 18 h 33"/>
                <a:gd name="T8" fmla="*/ 11 w 27"/>
                <a:gd name="T9" fmla="*/ 4 h 33"/>
                <a:gd name="T10" fmla="*/ 17 w 27"/>
                <a:gd name="T11" fmla="*/ 1 h 33"/>
                <a:gd name="T12" fmla="*/ 27 w 27"/>
                <a:gd name="T13" fmla="*/ 4 h 33"/>
                <a:gd name="T14" fmla="*/ 27 w 27"/>
                <a:gd name="T15" fmla="*/ 5 h 33"/>
                <a:gd name="T16" fmla="*/ 26 w 27"/>
                <a:gd name="T17" fmla="*/ 5 h 33"/>
                <a:gd name="T18" fmla="*/ 17 w 27"/>
                <a:gd name="T19" fmla="*/ 1 h 33"/>
                <a:gd name="T20" fmla="*/ 11 w 27"/>
                <a:gd name="T21" fmla="*/ 5 h 33"/>
                <a:gd name="T22" fmla="*/ 8 w 27"/>
                <a:gd name="T23" fmla="*/ 18 h 33"/>
                <a:gd name="T24" fmla="*/ 0 w 27"/>
                <a:gd name="T25" fmla="*/ 33 h 33"/>
                <a:gd name="T26" fmla="*/ 0 w 27"/>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3">
                  <a:moveTo>
                    <a:pt x="0" y="33"/>
                  </a:moveTo>
                  <a:cubicBezTo>
                    <a:pt x="0" y="33"/>
                    <a:pt x="0" y="33"/>
                    <a:pt x="0" y="33"/>
                  </a:cubicBezTo>
                  <a:cubicBezTo>
                    <a:pt x="0" y="32"/>
                    <a:pt x="0" y="32"/>
                    <a:pt x="0" y="32"/>
                  </a:cubicBezTo>
                  <a:cubicBezTo>
                    <a:pt x="7" y="31"/>
                    <a:pt x="7" y="25"/>
                    <a:pt x="8" y="18"/>
                  </a:cubicBezTo>
                  <a:cubicBezTo>
                    <a:pt x="8" y="13"/>
                    <a:pt x="8" y="8"/>
                    <a:pt x="11" y="4"/>
                  </a:cubicBezTo>
                  <a:cubicBezTo>
                    <a:pt x="13" y="2"/>
                    <a:pt x="15" y="1"/>
                    <a:pt x="17" y="1"/>
                  </a:cubicBezTo>
                  <a:cubicBezTo>
                    <a:pt x="22" y="0"/>
                    <a:pt x="27" y="4"/>
                    <a:pt x="27" y="4"/>
                  </a:cubicBezTo>
                  <a:cubicBezTo>
                    <a:pt x="27" y="4"/>
                    <a:pt x="27" y="4"/>
                    <a:pt x="27" y="5"/>
                  </a:cubicBezTo>
                  <a:cubicBezTo>
                    <a:pt x="27" y="5"/>
                    <a:pt x="27" y="5"/>
                    <a:pt x="26" y="5"/>
                  </a:cubicBezTo>
                  <a:cubicBezTo>
                    <a:pt x="26" y="5"/>
                    <a:pt x="22" y="1"/>
                    <a:pt x="17" y="1"/>
                  </a:cubicBezTo>
                  <a:cubicBezTo>
                    <a:pt x="15" y="2"/>
                    <a:pt x="13" y="3"/>
                    <a:pt x="11" y="5"/>
                  </a:cubicBezTo>
                  <a:cubicBezTo>
                    <a:pt x="9" y="8"/>
                    <a:pt x="9" y="13"/>
                    <a:pt x="8" y="18"/>
                  </a:cubicBezTo>
                  <a:cubicBezTo>
                    <a:pt x="8" y="25"/>
                    <a:pt x="7" y="32"/>
                    <a:pt x="0" y="33"/>
                  </a:cubicBezTo>
                  <a:cubicBezTo>
                    <a:pt x="0" y="33"/>
                    <a:pt x="0" y="33"/>
                    <a:pt x="0" y="33"/>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îS1íḍè">
              <a:extLst>
                <a:ext uri="{FF2B5EF4-FFF2-40B4-BE49-F238E27FC236}">
                  <a16:creationId xmlns:a16="http://schemas.microsoft.com/office/drawing/2014/main" xmlns="" id="{F46743DC-CB33-42F6-9351-8597CE798CA0}"/>
                </a:ext>
              </a:extLst>
            </p:cNvPr>
            <p:cNvSpPr/>
            <p:nvPr/>
          </p:nvSpPr>
          <p:spPr bwMode="auto">
            <a:xfrm>
              <a:off x="5970593" y="1114434"/>
              <a:ext cx="98426" cy="127001"/>
            </a:xfrm>
            <a:custGeom>
              <a:avLst/>
              <a:gdLst>
                <a:gd name="T0" fmla="*/ 17 w 24"/>
                <a:gd name="T1" fmla="*/ 31 h 31"/>
                <a:gd name="T2" fmla="*/ 17 w 24"/>
                <a:gd name="T3" fmla="*/ 31 h 31"/>
                <a:gd name="T4" fmla="*/ 17 w 24"/>
                <a:gd name="T5" fmla="*/ 31 h 31"/>
                <a:gd name="T6" fmla="*/ 12 w 24"/>
                <a:gd name="T7" fmla="*/ 5 h 31"/>
                <a:gd name="T8" fmla="*/ 3 w 24"/>
                <a:gd name="T9" fmla="*/ 2 h 31"/>
                <a:gd name="T10" fmla="*/ 1 w 24"/>
                <a:gd name="T11" fmla="*/ 8 h 31"/>
                <a:gd name="T12" fmla="*/ 1 w 24"/>
                <a:gd name="T13" fmla="*/ 8 h 31"/>
                <a:gd name="T14" fmla="*/ 0 w 24"/>
                <a:gd name="T15" fmla="*/ 8 h 31"/>
                <a:gd name="T16" fmla="*/ 3 w 24"/>
                <a:gd name="T17" fmla="*/ 1 h 31"/>
                <a:gd name="T18" fmla="*/ 12 w 24"/>
                <a:gd name="T19" fmla="*/ 4 h 31"/>
                <a:gd name="T20" fmla="*/ 18 w 24"/>
                <a:gd name="T21" fmla="*/ 31 h 31"/>
                <a:gd name="T22" fmla="*/ 17 w 24"/>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1">
                  <a:moveTo>
                    <a:pt x="17" y="31"/>
                  </a:moveTo>
                  <a:cubicBezTo>
                    <a:pt x="17" y="31"/>
                    <a:pt x="17" y="31"/>
                    <a:pt x="17" y="31"/>
                  </a:cubicBezTo>
                  <a:cubicBezTo>
                    <a:pt x="17" y="31"/>
                    <a:pt x="17" y="31"/>
                    <a:pt x="17" y="31"/>
                  </a:cubicBezTo>
                  <a:cubicBezTo>
                    <a:pt x="17" y="31"/>
                    <a:pt x="23" y="13"/>
                    <a:pt x="12" y="5"/>
                  </a:cubicBezTo>
                  <a:cubicBezTo>
                    <a:pt x="8" y="2"/>
                    <a:pt x="5" y="1"/>
                    <a:pt x="3" y="2"/>
                  </a:cubicBezTo>
                  <a:cubicBezTo>
                    <a:pt x="1" y="3"/>
                    <a:pt x="1" y="8"/>
                    <a:pt x="1" y="8"/>
                  </a:cubicBezTo>
                  <a:cubicBezTo>
                    <a:pt x="1" y="8"/>
                    <a:pt x="1" y="8"/>
                    <a:pt x="1" y="8"/>
                  </a:cubicBezTo>
                  <a:cubicBezTo>
                    <a:pt x="0" y="8"/>
                    <a:pt x="0" y="8"/>
                    <a:pt x="0" y="8"/>
                  </a:cubicBezTo>
                  <a:cubicBezTo>
                    <a:pt x="0" y="8"/>
                    <a:pt x="0" y="3"/>
                    <a:pt x="3" y="1"/>
                  </a:cubicBezTo>
                  <a:cubicBezTo>
                    <a:pt x="5" y="0"/>
                    <a:pt x="8" y="1"/>
                    <a:pt x="12" y="4"/>
                  </a:cubicBezTo>
                  <a:cubicBezTo>
                    <a:pt x="24" y="13"/>
                    <a:pt x="18" y="31"/>
                    <a:pt x="18" y="31"/>
                  </a:cubicBezTo>
                  <a:cubicBezTo>
                    <a:pt x="17" y="31"/>
                    <a:pt x="17" y="31"/>
                    <a:pt x="17" y="31"/>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iṧlîḑe">
              <a:extLst>
                <a:ext uri="{FF2B5EF4-FFF2-40B4-BE49-F238E27FC236}">
                  <a16:creationId xmlns:a16="http://schemas.microsoft.com/office/drawing/2014/main" xmlns="" id="{8679DB70-6801-444D-B34F-938764FA6F8B}"/>
                </a:ext>
              </a:extLst>
            </p:cNvPr>
            <p:cNvSpPr/>
            <p:nvPr/>
          </p:nvSpPr>
          <p:spPr bwMode="auto">
            <a:xfrm>
              <a:off x="5795967" y="1117608"/>
              <a:ext cx="115888" cy="273053"/>
            </a:xfrm>
            <a:custGeom>
              <a:avLst/>
              <a:gdLst>
                <a:gd name="T0" fmla="*/ 12 w 28"/>
                <a:gd name="T1" fmla="*/ 66 h 66"/>
                <a:gd name="T2" fmla="*/ 12 w 28"/>
                <a:gd name="T3" fmla="*/ 66 h 66"/>
                <a:gd name="T4" fmla="*/ 12 w 28"/>
                <a:gd name="T5" fmla="*/ 66 h 66"/>
                <a:gd name="T6" fmla="*/ 13 w 28"/>
                <a:gd name="T7" fmla="*/ 63 h 66"/>
                <a:gd name="T8" fmla="*/ 8 w 28"/>
                <a:gd name="T9" fmla="*/ 59 h 66"/>
                <a:gd name="T10" fmla="*/ 3 w 28"/>
                <a:gd name="T11" fmla="*/ 55 h 66"/>
                <a:gd name="T12" fmla="*/ 4 w 28"/>
                <a:gd name="T13" fmla="*/ 51 h 66"/>
                <a:gd name="T14" fmla="*/ 6 w 28"/>
                <a:gd name="T15" fmla="*/ 44 h 66"/>
                <a:gd name="T16" fmla="*/ 1 w 28"/>
                <a:gd name="T17" fmla="*/ 24 h 66"/>
                <a:gd name="T18" fmla="*/ 5 w 28"/>
                <a:gd name="T19" fmla="*/ 9 h 66"/>
                <a:gd name="T20" fmla="*/ 27 w 28"/>
                <a:gd name="T21" fmla="*/ 0 h 66"/>
                <a:gd name="T22" fmla="*/ 27 w 28"/>
                <a:gd name="T23" fmla="*/ 0 h 66"/>
                <a:gd name="T24" fmla="*/ 28 w 28"/>
                <a:gd name="T25" fmla="*/ 0 h 66"/>
                <a:gd name="T26" fmla="*/ 27 w 28"/>
                <a:gd name="T27" fmla="*/ 1 h 66"/>
                <a:gd name="T28" fmla="*/ 6 w 28"/>
                <a:gd name="T29" fmla="*/ 9 h 66"/>
                <a:gd name="T30" fmla="*/ 2 w 28"/>
                <a:gd name="T31" fmla="*/ 24 h 66"/>
                <a:gd name="T32" fmla="*/ 6 w 28"/>
                <a:gd name="T33" fmla="*/ 43 h 66"/>
                <a:gd name="T34" fmla="*/ 5 w 28"/>
                <a:gd name="T35" fmla="*/ 52 h 66"/>
                <a:gd name="T36" fmla="*/ 4 w 28"/>
                <a:gd name="T37" fmla="*/ 55 h 66"/>
                <a:gd name="T38" fmla="*/ 8 w 28"/>
                <a:gd name="T39" fmla="*/ 58 h 66"/>
                <a:gd name="T40" fmla="*/ 13 w 28"/>
                <a:gd name="T41" fmla="*/ 63 h 66"/>
                <a:gd name="T42" fmla="*/ 12 w 28"/>
                <a:gd name="T43" fmla="*/ 66 h 66"/>
                <a:gd name="T44" fmla="*/ 12 w 28"/>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66">
                  <a:moveTo>
                    <a:pt x="12" y="66"/>
                  </a:moveTo>
                  <a:cubicBezTo>
                    <a:pt x="12" y="66"/>
                    <a:pt x="12" y="66"/>
                    <a:pt x="12" y="66"/>
                  </a:cubicBezTo>
                  <a:cubicBezTo>
                    <a:pt x="12" y="66"/>
                    <a:pt x="12" y="66"/>
                    <a:pt x="12" y="66"/>
                  </a:cubicBezTo>
                  <a:cubicBezTo>
                    <a:pt x="12" y="65"/>
                    <a:pt x="13" y="64"/>
                    <a:pt x="13" y="63"/>
                  </a:cubicBezTo>
                  <a:cubicBezTo>
                    <a:pt x="12" y="61"/>
                    <a:pt x="10" y="60"/>
                    <a:pt x="8" y="59"/>
                  </a:cubicBezTo>
                  <a:cubicBezTo>
                    <a:pt x="6" y="58"/>
                    <a:pt x="3" y="57"/>
                    <a:pt x="3" y="55"/>
                  </a:cubicBezTo>
                  <a:cubicBezTo>
                    <a:pt x="3" y="54"/>
                    <a:pt x="3" y="53"/>
                    <a:pt x="4" y="51"/>
                  </a:cubicBezTo>
                  <a:cubicBezTo>
                    <a:pt x="7" y="47"/>
                    <a:pt x="7" y="47"/>
                    <a:pt x="6" y="44"/>
                  </a:cubicBezTo>
                  <a:cubicBezTo>
                    <a:pt x="4" y="41"/>
                    <a:pt x="2" y="36"/>
                    <a:pt x="1" y="24"/>
                  </a:cubicBezTo>
                  <a:cubicBezTo>
                    <a:pt x="0" y="18"/>
                    <a:pt x="2" y="13"/>
                    <a:pt x="5" y="9"/>
                  </a:cubicBezTo>
                  <a:cubicBezTo>
                    <a:pt x="13" y="0"/>
                    <a:pt x="27" y="0"/>
                    <a:pt x="27" y="0"/>
                  </a:cubicBezTo>
                  <a:cubicBezTo>
                    <a:pt x="27" y="0"/>
                    <a:pt x="27" y="0"/>
                    <a:pt x="27" y="0"/>
                  </a:cubicBezTo>
                  <a:cubicBezTo>
                    <a:pt x="27" y="0"/>
                    <a:pt x="28" y="0"/>
                    <a:pt x="28" y="0"/>
                  </a:cubicBezTo>
                  <a:cubicBezTo>
                    <a:pt x="28" y="0"/>
                    <a:pt x="27" y="1"/>
                    <a:pt x="27" y="1"/>
                  </a:cubicBezTo>
                  <a:cubicBezTo>
                    <a:pt x="27" y="1"/>
                    <a:pt x="13" y="1"/>
                    <a:pt x="6" y="9"/>
                  </a:cubicBezTo>
                  <a:cubicBezTo>
                    <a:pt x="3" y="13"/>
                    <a:pt x="1" y="18"/>
                    <a:pt x="2" y="24"/>
                  </a:cubicBezTo>
                  <a:cubicBezTo>
                    <a:pt x="3" y="35"/>
                    <a:pt x="5" y="40"/>
                    <a:pt x="6" y="43"/>
                  </a:cubicBezTo>
                  <a:cubicBezTo>
                    <a:pt x="8" y="46"/>
                    <a:pt x="8" y="47"/>
                    <a:pt x="5" y="52"/>
                  </a:cubicBezTo>
                  <a:cubicBezTo>
                    <a:pt x="4" y="53"/>
                    <a:pt x="4" y="54"/>
                    <a:pt x="4" y="55"/>
                  </a:cubicBezTo>
                  <a:cubicBezTo>
                    <a:pt x="4" y="56"/>
                    <a:pt x="6" y="57"/>
                    <a:pt x="8" y="58"/>
                  </a:cubicBezTo>
                  <a:cubicBezTo>
                    <a:pt x="11" y="60"/>
                    <a:pt x="13" y="61"/>
                    <a:pt x="13" y="63"/>
                  </a:cubicBezTo>
                  <a:cubicBezTo>
                    <a:pt x="14" y="64"/>
                    <a:pt x="13" y="65"/>
                    <a:pt x="12" y="66"/>
                  </a:cubicBezTo>
                  <a:cubicBezTo>
                    <a:pt x="12" y="66"/>
                    <a:pt x="12" y="66"/>
                    <a:pt x="12" y="66"/>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ïṣ1idê">
              <a:extLst>
                <a:ext uri="{FF2B5EF4-FFF2-40B4-BE49-F238E27FC236}">
                  <a16:creationId xmlns:a16="http://schemas.microsoft.com/office/drawing/2014/main" xmlns="" id="{CEFD83E9-6FBC-4B03-B3C4-FE5270B7FD35}"/>
                </a:ext>
              </a:extLst>
            </p:cNvPr>
            <p:cNvSpPr/>
            <p:nvPr/>
          </p:nvSpPr>
          <p:spPr bwMode="auto">
            <a:xfrm>
              <a:off x="5883281" y="1146184"/>
              <a:ext cx="82550" cy="112715"/>
            </a:xfrm>
            <a:custGeom>
              <a:avLst/>
              <a:gdLst>
                <a:gd name="T0" fmla="*/ 1 w 20"/>
                <a:gd name="T1" fmla="*/ 27 h 27"/>
                <a:gd name="T2" fmla="*/ 0 w 20"/>
                <a:gd name="T3" fmla="*/ 27 h 27"/>
                <a:gd name="T4" fmla="*/ 0 w 20"/>
                <a:gd name="T5" fmla="*/ 26 h 27"/>
                <a:gd name="T6" fmla="*/ 2 w 20"/>
                <a:gd name="T7" fmla="*/ 26 h 27"/>
                <a:gd name="T8" fmla="*/ 13 w 20"/>
                <a:gd name="T9" fmla="*/ 15 h 27"/>
                <a:gd name="T10" fmla="*/ 13 w 20"/>
                <a:gd name="T11" fmla="*/ 7 h 27"/>
                <a:gd name="T12" fmla="*/ 13 w 20"/>
                <a:gd name="T13" fmla="*/ 1 h 27"/>
                <a:gd name="T14" fmla="*/ 20 w 20"/>
                <a:gd name="T15" fmla="*/ 0 h 27"/>
                <a:gd name="T16" fmla="*/ 20 w 20"/>
                <a:gd name="T17" fmla="*/ 0 h 27"/>
                <a:gd name="T18" fmla="*/ 20 w 20"/>
                <a:gd name="T19" fmla="*/ 1 h 27"/>
                <a:gd name="T20" fmla="*/ 20 w 20"/>
                <a:gd name="T21" fmla="*/ 1 h 27"/>
                <a:gd name="T22" fmla="*/ 20 w 20"/>
                <a:gd name="T23" fmla="*/ 1 h 27"/>
                <a:gd name="T24" fmla="*/ 14 w 20"/>
                <a:gd name="T25" fmla="*/ 2 h 27"/>
                <a:gd name="T26" fmla="*/ 14 w 20"/>
                <a:gd name="T27" fmla="*/ 7 h 27"/>
                <a:gd name="T28" fmla="*/ 14 w 20"/>
                <a:gd name="T29" fmla="*/ 15 h 27"/>
                <a:gd name="T30" fmla="*/ 3 w 20"/>
                <a:gd name="T31" fmla="*/ 26 h 27"/>
                <a:gd name="T32" fmla="*/ 1 w 20"/>
                <a:gd name="T33" fmla="*/ 27 h 27"/>
                <a:gd name="T34" fmla="*/ 1 w 20"/>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7">
                  <a:moveTo>
                    <a:pt x="1" y="27"/>
                  </a:moveTo>
                  <a:cubicBezTo>
                    <a:pt x="0" y="27"/>
                    <a:pt x="0" y="27"/>
                    <a:pt x="0" y="27"/>
                  </a:cubicBezTo>
                  <a:cubicBezTo>
                    <a:pt x="0" y="27"/>
                    <a:pt x="0" y="26"/>
                    <a:pt x="0" y="26"/>
                  </a:cubicBezTo>
                  <a:cubicBezTo>
                    <a:pt x="1" y="26"/>
                    <a:pt x="1" y="26"/>
                    <a:pt x="2" y="26"/>
                  </a:cubicBezTo>
                  <a:cubicBezTo>
                    <a:pt x="6" y="25"/>
                    <a:pt x="13" y="23"/>
                    <a:pt x="13" y="15"/>
                  </a:cubicBezTo>
                  <a:cubicBezTo>
                    <a:pt x="13" y="12"/>
                    <a:pt x="13" y="9"/>
                    <a:pt x="13" y="7"/>
                  </a:cubicBezTo>
                  <a:cubicBezTo>
                    <a:pt x="12" y="4"/>
                    <a:pt x="12" y="3"/>
                    <a:pt x="13" y="1"/>
                  </a:cubicBezTo>
                  <a:cubicBezTo>
                    <a:pt x="14" y="0"/>
                    <a:pt x="16" y="0"/>
                    <a:pt x="20" y="0"/>
                  </a:cubicBezTo>
                  <a:cubicBezTo>
                    <a:pt x="20" y="0"/>
                    <a:pt x="20" y="0"/>
                    <a:pt x="20" y="0"/>
                  </a:cubicBezTo>
                  <a:cubicBezTo>
                    <a:pt x="20" y="0"/>
                    <a:pt x="20" y="1"/>
                    <a:pt x="20" y="1"/>
                  </a:cubicBezTo>
                  <a:cubicBezTo>
                    <a:pt x="20" y="1"/>
                    <a:pt x="20" y="1"/>
                    <a:pt x="20" y="1"/>
                  </a:cubicBezTo>
                  <a:cubicBezTo>
                    <a:pt x="20" y="1"/>
                    <a:pt x="20" y="1"/>
                    <a:pt x="20" y="1"/>
                  </a:cubicBezTo>
                  <a:cubicBezTo>
                    <a:pt x="17" y="1"/>
                    <a:pt x="15" y="1"/>
                    <a:pt x="14" y="2"/>
                  </a:cubicBezTo>
                  <a:cubicBezTo>
                    <a:pt x="13" y="3"/>
                    <a:pt x="13" y="5"/>
                    <a:pt x="14" y="7"/>
                  </a:cubicBezTo>
                  <a:cubicBezTo>
                    <a:pt x="14" y="9"/>
                    <a:pt x="14" y="12"/>
                    <a:pt x="14" y="15"/>
                  </a:cubicBezTo>
                  <a:cubicBezTo>
                    <a:pt x="13" y="24"/>
                    <a:pt x="6" y="25"/>
                    <a:pt x="3" y="26"/>
                  </a:cubicBezTo>
                  <a:cubicBezTo>
                    <a:pt x="2" y="27"/>
                    <a:pt x="1" y="27"/>
                    <a:pt x="1" y="27"/>
                  </a:cubicBezTo>
                  <a:cubicBezTo>
                    <a:pt x="1" y="27"/>
                    <a:pt x="1" y="27"/>
                    <a:pt x="1" y="2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ï$ḷîḓê">
              <a:extLst>
                <a:ext uri="{FF2B5EF4-FFF2-40B4-BE49-F238E27FC236}">
                  <a16:creationId xmlns:a16="http://schemas.microsoft.com/office/drawing/2014/main" xmlns="" id="{ACF960FB-AAB4-4325-8682-D31258705F01}"/>
                </a:ext>
              </a:extLst>
            </p:cNvPr>
            <p:cNvSpPr/>
            <p:nvPr/>
          </p:nvSpPr>
          <p:spPr bwMode="auto">
            <a:xfrm>
              <a:off x="5494342" y="3062312"/>
              <a:ext cx="2025651" cy="763593"/>
            </a:xfrm>
            <a:custGeom>
              <a:avLst/>
              <a:gdLst>
                <a:gd name="T0" fmla="*/ 442 w 490"/>
                <a:gd name="T1" fmla="*/ 185 h 185"/>
                <a:gd name="T2" fmla="*/ 48 w 490"/>
                <a:gd name="T3" fmla="*/ 185 h 185"/>
                <a:gd name="T4" fmla="*/ 0 w 490"/>
                <a:gd name="T5" fmla="*/ 137 h 185"/>
                <a:gd name="T6" fmla="*/ 0 w 490"/>
                <a:gd name="T7" fmla="*/ 48 h 185"/>
                <a:gd name="T8" fmla="*/ 48 w 490"/>
                <a:gd name="T9" fmla="*/ 0 h 185"/>
                <a:gd name="T10" fmla="*/ 442 w 490"/>
                <a:gd name="T11" fmla="*/ 0 h 185"/>
                <a:gd name="T12" fmla="*/ 490 w 490"/>
                <a:gd name="T13" fmla="*/ 48 h 185"/>
                <a:gd name="T14" fmla="*/ 490 w 490"/>
                <a:gd name="T15" fmla="*/ 137 h 185"/>
                <a:gd name="T16" fmla="*/ 442 w 490"/>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5">
                  <a:moveTo>
                    <a:pt x="442" y="185"/>
                  </a:moveTo>
                  <a:cubicBezTo>
                    <a:pt x="48" y="185"/>
                    <a:pt x="48" y="185"/>
                    <a:pt x="48" y="185"/>
                  </a:cubicBezTo>
                  <a:cubicBezTo>
                    <a:pt x="21" y="185"/>
                    <a:pt x="0" y="164"/>
                    <a:pt x="0" y="137"/>
                  </a:cubicBezTo>
                  <a:cubicBezTo>
                    <a:pt x="0" y="48"/>
                    <a:pt x="0" y="48"/>
                    <a:pt x="0" y="48"/>
                  </a:cubicBezTo>
                  <a:cubicBezTo>
                    <a:pt x="0" y="21"/>
                    <a:pt x="21" y="0"/>
                    <a:pt x="48" y="0"/>
                  </a:cubicBezTo>
                  <a:cubicBezTo>
                    <a:pt x="442" y="0"/>
                    <a:pt x="442" y="0"/>
                    <a:pt x="442" y="0"/>
                  </a:cubicBezTo>
                  <a:cubicBezTo>
                    <a:pt x="468" y="0"/>
                    <a:pt x="490" y="21"/>
                    <a:pt x="490" y="48"/>
                  </a:cubicBezTo>
                  <a:cubicBezTo>
                    <a:pt x="490" y="137"/>
                    <a:pt x="490" y="137"/>
                    <a:pt x="490" y="137"/>
                  </a:cubicBezTo>
                  <a:cubicBezTo>
                    <a:pt x="490" y="164"/>
                    <a:pt x="468" y="185"/>
                    <a:pt x="442"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îšḻïḓê">
              <a:extLst>
                <a:ext uri="{FF2B5EF4-FFF2-40B4-BE49-F238E27FC236}">
                  <a16:creationId xmlns:a16="http://schemas.microsoft.com/office/drawing/2014/main" xmlns="" id="{BB8E7D45-CB2F-483F-9F47-90EE698A77BD}"/>
                </a:ext>
              </a:extLst>
            </p:cNvPr>
            <p:cNvSpPr/>
            <p:nvPr/>
          </p:nvSpPr>
          <p:spPr bwMode="auto">
            <a:xfrm>
              <a:off x="5700718" y="3710016"/>
              <a:ext cx="306388" cy="304802"/>
            </a:xfrm>
            <a:custGeom>
              <a:avLst/>
              <a:gdLst>
                <a:gd name="T0" fmla="*/ 0 w 193"/>
                <a:gd name="T1" fmla="*/ 8 h 192"/>
                <a:gd name="T2" fmla="*/ 0 w 193"/>
                <a:gd name="T3" fmla="*/ 192 h 192"/>
                <a:gd name="T4" fmla="*/ 193 w 193"/>
                <a:gd name="T5" fmla="*/ 0 h 192"/>
                <a:gd name="T6" fmla="*/ 0 w 193"/>
                <a:gd name="T7" fmla="*/ 8 h 192"/>
              </a:gdLst>
              <a:ahLst/>
              <a:cxnLst>
                <a:cxn ang="0">
                  <a:pos x="T0" y="T1"/>
                </a:cxn>
                <a:cxn ang="0">
                  <a:pos x="T2" y="T3"/>
                </a:cxn>
                <a:cxn ang="0">
                  <a:pos x="T4" y="T5"/>
                </a:cxn>
                <a:cxn ang="0">
                  <a:pos x="T6" y="T7"/>
                </a:cxn>
              </a:cxnLst>
              <a:rect l="0" t="0" r="r" b="b"/>
              <a:pathLst>
                <a:path w="193" h="192">
                  <a:moveTo>
                    <a:pt x="0" y="8"/>
                  </a:moveTo>
                  <a:lnTo>
                    <a:pt x="0" y="192"/>
                  </a:lnTo>
                  <a:lnTo>
                    <a:pt x="193"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ísļiḋé">
              <a:extLst>
                <a:ext uri="{FF2B5EF4-FFF2-40B4-BE49-F238E27FC236}">
                  <a16:creationId xmlns:a16="http://schemas.microsoft.com/office/drawing/2014/main" xmlns="" id="{54262A66-A3C2-4ECC-8A06-11A1581417CB}"/>
                </a:ext>
              </a:extLst>
            </p:cNvPr>
            <p:cNvSpPr/>
            <p:nvPr/>
          </p:nvSpPr>
          <p:spPr bwMode="auto">
            <a:xfrm>
              <a:off x="5635629" y="3140098"/>
              <a:ext cx="561976" cy="561980"/>
            </a:xfrm>
            <a:prstGeom prst="ellipse">
              <a:avLst/>
            </a:pr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ïṧ1îdê">
              <a:extLst>
                <a:ext uri="{FF2B5EF4-FFF2-40B4-BE49-F238E27FC236}">
                  <a16:creationId xmlns:a16="http://schemas.microsoft.com/office/drawing/2014/main" xmlns="" id="{405731F9-2F52-49B2-A0E9-AA4E6F97C79C}"/>
                </a:ext>
              </a:extLst>
            </p:cNvPr>
            <p:cNvSpPr/>
            <p:nvPr/>
          </p:nvSpPr>
          <p:spPr bwMode="auto">
            <a:xfrm>
              <a:off x="5635631" y="3140098"/>
              <a:ext cx="561976" cy="561980"/>
            </a:xfrm>
            <a:prstGeom prst="ellipse">
              <a:avLst/>
            </a:pr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îslíḋé">
              <a:extLst>
                <a:ext uri="{FF2B5EF4-FFF2-40B4-BE49-F238E27FC236}">
                  <a16:creationId xmlns:a16="http://schemas.microsoft.com/office/drawing/2014/main" xmlns="" id="{7B6B11D5-8728-4E76-90C0-66ED936AD7F5}"/>
                </a:ext>
              </a:extLst>
            </p:cNvPr>
            <p:cNvSpPr/>
            <p:nvPr/>
          </p:nvSpPr>
          <p:spPr bwMode="auto">
            <a:xfrm>
              <a:off x="5684842" y="3189311"/>
              <a:ext cx="438150" cy="446091"/>
            </a:xfrm>
            <a:custGeom>
              <a:avLst/>
              <a:gdLst>
                <a:gd name="T0" fmla="*/ 54 w 106"/>
                <a:gd name="T1" fmla="*/ 99 h 108"/>
                <a:gd name="T2" fmla="*/ 31 w 106"/>
                <a:gd name="T3" fmla="*/ 93 h 108"/>
                <a:gd name="T4" fmla="*/ 18 w 106"/>
                <a:gd name="T5" fmla="*/ 80 h 108"/>
                <a:gd name="T6" fmla="*/ 17 w 106"/>
                <a:gd name="T7" fmla="*/ 61 h 108"/>
                <a:gd name="T8" fmla="*/ 51 w 106"/>
                <a:gd name="T9" fmla="*/ 1 h 108"/>
                <a:gd name="T10" fmla="*/ 95 w 106"/>
                <a:gd name="T11" fmla="*/ 30 h 108"/>
                <a:gd name="T12" fmla="*/ 87 w 106"/>
                <a:gd name="T13" fmla="*/ 82 h 108"/>
                <a:gd name="T14" fmla="*/ 68 w 106"/>
                <a:gd name="T15" fmla="*/ 98 h 108"/>
                <a:gd name="T16" fmla="*/ 54 w 106"/>
                <a:gd name="T17"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8">
                  <a:moveTo>
                    <a:pt x="54" y="99"/>
                  </a:moveTo>
                  <a:cubicBezTo>
                    <a:pt x="54" y="99"/>
                    <a:pt x="31" y="108"/>
                    <a:pt x="31" y="93"/>
                  </a:cubicBezTo>
                  <a:cubicBezTo>
                    <a:pt x="31" y="84"/>
                    <a:pt x="19" y="90"/>
                    <a:pt x="18" y="80"/>
                  </a:cubicBezTo>
                  <a:cubicBezTo>
                    <a:pt x="17" y="71"/>
                    <a:pt x="22" y="72"/>
                    <a:pt x="17" y="61"/>
                  </a:cubicBezTo>
                  <a:cubicBezTo>
                    <a:pt x="0" y="30"/>
                    <a:pt x="28" y="2"/>
                    <a:pt x="51" y="1"/>
                  </a:cubicBezTo>
                  <a:cubicBezTo>
                    <a:pt x="74" y="0"/>
                    <a:pt x="85" y="5"/>
                    <a:pt x="95" y="30"/>
                  </a:cubicBezTo>
                  <a:cubicBezTo>
                    <a:pt x="106" y="57"/>
                    <a:pt x="83" y="64"/>
                    <a:pt x="87" y="82"/>
                  </a:cubicBezTo>
                  <a:cubicBezTo>
                    <a:pt x="89" y="91"/>
                    <a:pt x="83" y="102"/>
                    <a:pt x="68" y="98"/>
                  </a:cubicBezTo>
                  <a:cubicBezTo>
                    <a:pt x="54" y="95"/>
                    <a:pt x="54" y="99"/>
                    <a:pt x="54" y="99"/>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î$ľíḑê">
              <a:extLst>
                <a:ext uri="{FF2B5EF4-FFF2-40B4-BE49-F238E27FC236}">
                  <a16:creationId xmlns:a16="http://schemas.microsoft.com/office/drawing/2014/main" xmlns="" id="{A725AC43-C405-447B-87D6-2B43E5B4C6D8}"/>
                </a:ext>
              </a:extLst>
            </p:cNvPr>
            <p:cNvSpPr/>
            <p:nvPr/>
          </p:nvSpPr>
          <p:spPr bwMode="auto">
            <a:xfrm>
              <a:off x="5862642" y="3511577"/>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isľíḓé">
              <a:extLst>
                <a:ext uri="{FF2B5EF4-FFF2-40B4-BE49-F238E27FC236}">
                  <a16:creationId xmlns:a16="http://schemas.microsoft.com/office/drawing/2014/main" xmlns="" id="{4B643B50-3AB1-4E1D-837A-26346C57A3C3}"/>
                </a:ext>
              </a:extLst>
            </p:cNvPr>
            <p:cNvSpPr/>
            <p:nvPr/>
          </p:nvSpPr>
          <p:spPr bwMode="auto">
            <a:xfrm>
              <a:off x="5862642" y="3532215"/>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íṡ1ídé">
              <a:extLst>
                <a:ext uri="{FF2B5EF4-FFF2-40B4-BE49-F238E27FC236}">
                  <a16:creationId xmlns:a16="http://schemas.microsoft.com/office/drawing/2014/main" xmlns="" id="{15ABB469-6535-47A5-8562-9C75712B46BC}"/>
                </a:ext>
              </a:extLst>
            </p:cNvPr>
            <p:cNvSpPr/>
            <p:nvPr/>
          </p:nvSpPr>
          <p:spPr bwMode="auto">
            <a:xfrm>
              <a:off x="5772154" y="3202013"/>
              <a:ext cx="271463" cy="400052"/>
            </a:xfrm>
            <a:custGeom>
              <a:avLst/>
              <a:gdLst>
                <a:gd name="T0" fmla="*/ 7 w 66"/>
                <a:gd name="T1" fmla="*/ 33 h 97"/>
                <a:gd name="T2" fmla="*/ 33 w 66"/>
                <a:gd name="T3" fmla="*/ 96 h 97"/>
                <a:gd name="T4" fmla="*/ 61 w 66"/>
                <a:gd name="T5" fmla="*/ 24 h 97"/>
                <a:gd name="T6" fmla="*/ 7 w 66"/>
                <a:gd name="T7" fmla="*/ 33 h 97"/>
              </a:gdLst>
              <a:ahLst/>
              <a:cxnLst>
                <a:cxn ang="0">
                  <a:pos x="T0" y="T1"/>
                </a:cxn>
                <a:cxn ang="0">
                  <a:pos x="T2" y="T3"/>
                </a:cxn>
                <a:cxn ang="0">
                  <a:pos x="T4" y="T5"/>
                </a:cxn>
                <a:cxn ang="0">
                  <a:pos x="T6" y="T7"/>
                </a:cxn>
              </a:cxnLst>
              <a:rect l="0" t="0" r="r" b="b"/>
              <a:pathLst>
                <a:path w="66" h="97">
                  <a:moveTo>
                    <a:pt x="7" y="33"/>
                  </a:moveTo>
                  <a:cubicBezTo>
                    <a:pt x="7" y="33"/>
                    <a:pt x="0" y="94"/>
                    <a:pt x="33" y="96"/>
                  </a:cubicBezTo>
                  <a:cubicBezTo>
                    <a:pt x="66" y="97"/>
                    <a:pt x="65" y="35"/>
                    <a:pt x="61" y="24"/>
                  </a:cubicBezTo>
                  <a:cubicBezTo>
                    <a:pt x="56" y="13"/>
                    <a:pt x="5" y="0"/>
                    <a:pt x="7" y="33"/>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îŝľíde">
              <a:extLst>
                <a:ext uri="{FF2B5EF4-FFF2-40B4-BE49-F238E27FC236}">
                  <a16:creationId xmlns:a16="http://schemas.microsoft.com/office/drawing/2014/main" xmlns="" id="{424A608A-1048-470F-AC4F-821CB1D5D10D}"/>
                </a:ext>
              </a:extLst>
            </p:cNvPr>
            <p:cNvSpPr/>
            <p:nvPr/>
          </p:nvSpPr>
          <p:spPr bwMode="auto">
            <a:xfrm>
              <a:off x="5899154" y="3408390"/>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9 h 19"/>
                <a:gd name="T14" fmla="*/ 4 w 5"/>
                <a:gd name="T15" fmla="*/ 1 h 19"/>
                <a:gd name="T16" fmla="*/ 4 w 5"/>
                <a:gd name="T17" fmla="*/ 0 h 19"/>
                <a:gd name="T18" fmla="*/ 4 w 5"/>
                <a:gd name="T19" fmla="*/ 0 h 19"/>
                <a:gd name="T20" fmla="*/ 5 w 5"/>
                <a:gd name="T21" fmla="*/ 0 h 19"/>
                <a:gd name="T22" fmla="*/ 4 w 5"/>
                <a:gd name="T23" fmla="*/ 19 h 19"/>
                <a:gd name="T24" fmla="*/ 3 w 5"/>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îṡ1ïdé">
              <a:extLst>
                <a:ext uri="{FF2B5EF4-FFF2-40B4-BE49-F238E27FC236}">
                  <a16:creationId xmlns:a16="http://schemas.microsoft.com/office/drawing/2014/main" xmlns="" id="{BE9E4708-4D0B-4A2D-8E53-FAFEC69FE894}"/>
                </a:ext>
              </a:extLst>
            </p:cNvPr>
            <p:cNvSpPr/>
            <p:nvPr/>
          </p:nvSpPr>
          <p:spPr bwMode="auto">
            <a:xfrm>
              <a:off x="5878518" y="3490940"/>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1"/>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íśļíḋè">
              <a:extLst>
                <a:ext uri="{FF2B5EF4-FFF2-40B4-BE49-F238E27FC236}">
                  <a16:creationId xmlns:a16="http://schemas.microsoft.com/office/drawing/2014/main" xmlns="" id="{44756582-9085-4D1A-B507-7847811CD98A}"/>
                </a:ext>
              </a:extLst>
            </p:cNvPr>
            <p:cNvSpPr/>
            <p:nvPr/>
          </p:nvSpPr>
          <p:spPr bwMode="auto">
            <a:xfrm>
              <a:off x="5940429" y="3367115"/>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îşľîde">
              <a:extLst>
                <a:ext uri="{FF2B5EF4-FFF2-40B4-BE49-F238E27FC236}">
                  <a16:creationId xmlns:a16="http://schemas.microsoft.com/office/drawing/2014/main" xmlns="" id="{8051E5F0-0FF2-4621-9A84-577369BDC8A3}"/>
                </a:ext>
              </a:extLst>
            </p:cNvPr>
            <p:cNvSpPr/>
            <p:nvPr/>
          </p:nvSpPr>
          <p:spPr bwMode="auto">
            <a:xfrm>
              <a:off x="5842004" y="3362351"/>
              <a:ext cx="41275" cy="30163"/>
            </a:xfrm>
            <a:custGeom>
              <a:avLst/>
              <a:gdLst>
                <a:gd name="T0" fmla="*/ 0 w 10"/>
                <a:gd name="T1" fmla="*/ 4 h 7"/>
                <a:gd name="T2" fmla="*/ 5 w 10"/>
                <a:gd name="T3" fmla="*/ 4 h 7"/>
                <a:gd name="T4" fmla="*/ 10 w 10"/>
                <a:gd name="T5" fmla="*/ 4 h 7"/>
                <a:gd name="T6" fmla="*/ 5 w 10"/>
                <a:gd name="T7" fmla="*/ 0 h 7"/>
                <a:gd name="T8" fmla="*/ 0 w 10"/>
                <a:gd name="T9" fmla="*/ 4 h 7"/>
              </a:gdLst>
              <a:ahLst/>
              <a:cxnLst>
                <a:cxn ang="0">
                  <a:pos x="T0" y="T1"/>
                </a:cxn>
                <a:cxn ang="0">
                  <a:pos x="T2" y="T3"/>
                </a:cxn>
                <a:cxn ang="0">
                  <a:pos x="T4" y="T5"/>
                </a:cxn>
                <a:cxn ang="0">
                  <a:pos x="T6" y="T7"/>
                </a:cxn>
                <a:cxn ang="0">
                  <a:pos x="T8" y="T9"/>
                </a:cxn>
              </a:cxnLst>
              <a:rect l="0" t="0" r="r" b="b"/>
              <a:pathLst>
                <a:path w="10" h="7">
                  <a:moveTo>
                    <a:pt x="0" y="4"/>
                  </a:moveTo>
                  <a:cubicBezTo>
                    <a:pt x="0" y="6"/>
                    <a:pt x="2" y="4"/>
                    <a:pt x="5" y="4"/>
                  </a:cubicBezTo>
                  <a:cubicBezTo>
                    <a:pt x="8" y="4"/>
                    <a:pt x="10" y="7"/>
                    <a:pt x="10" y="4"/>
                  </a:cubicBezTo>
                  <a:cubicBezTo>
                    <a:pt x="10" y="2"/>
                    <a:pt x="8" y="0"/>
                    <a:pt x="5" y="0"/>
                  </a:cubicBezTo>
                  <a:cubicBezTo>
                    <a:pt x="3" y="0"/>
                    <a:pt x="0" y="2"/>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íṥ1îḋê">
              <a:extLst>
                <a:ext uri="{FF2B5EF4-FFF2-40B4-BE49-F238E27FC236}">
                  <a16:creationId xmlns:a16="http://schemas.microsoft.com/office/drawing/2014/main" xmlns="" id="{EBF9521A-30E1-4C42-91EF-71E2E3E04BDB}"/>
                </a:ext>
              </a:extLst>
            </p:cNvPr>
            <p:cNvSpPr/>
            <p:nvPr/>
          </p:nvSpPr>
          <p:spPr bwMode="auto">
            <a:xfrm>
              <a:off x="5961067" y="3454427"/>
              <a:ext cx="41275" cy="41275"/>
            </a:xfrm>
            <a:custGeom>
              <a:avLst/>
              <a:gdLst>
                <a:gd name="T0" fmla="*/ 1 w 10"/>
                <a:gd name="T1" fmla="*/ 5 h 10"/>
                <a:gd name="T2" fmla="*/ 5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5"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ï$1ïďé">
              <a:extLst>
                <a:ext uri="{FF2B5EF4-FFF2-40B4-BE49-F238E27FC236}">
                  <a16:creationId xmlns:a16="http://schemas.microsoft.com/office/drawing/2014/main" xmlns="" id="{EB096138-7238-4437-A71A-3D43276114EB}"/>
                </a:ext>
              </a:extLst>
            </p:cNvPr>
            <p:cNvSpPr/>
            <p:nvPr/>
          </p:nvSpPr>
          <p:spPr bwMode="auto">
            <a:xfrm>
              <a:off x="5821367" y="3454427"/>
              <a:ext cx="41275" cy="41275"/>
            </a:xfrm>
            <a:custGeom>
              <a:avLst/>
              <a:gdLst>
                <a:gd name="T0" fmla="*/ 1 w 10"/>
                <a:gd name="T1" fmla="*/ 5 h 10"/>
                <a:gd name="T2" fmla="*/ 4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4"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íś1iďè">
              <a:extLst>
                <a:ext uri="{FF2B5EF4-FFF2-40B4-BE49-F238E27FC236}">
                  <a16:creationId xmlns:a16="http://schemas.microsoft.com/office/drawing/2014/main" xmlns="" id="{E76DE7F9-81DF-41AB-A98E-B98CDA34DAA3}"/>
                </a:ext>
              </a:extLst>
            </p:cNvPr>
            <p:cNvSpPr/>
            <p:nvPr/>
          </p:nvSpPr>
          <p:spPr bwMode="auto">
            <a:xfrm>
              <a:off x="5953129"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4" y="5"/>
                    <a:pt x="5" y="4"/>
                    <a:pt x="5" y="2"/>
                  </a:cubicBezTo>
                  <a:cubicBezTo>
                    <a:pt x="5" y="1"/>
                    <a:pt x="4" y="0"/>
                    <a:pt x="3" y="0"/>
                  </a:cubicBezTo>
                  <a:cubicBezTo>
                    <a:pt x="2" y="0"/>
                    <a:pt x="0" y="0"/>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ï$ḻïďè">
              <a:extLst>
                <a:ext uri="{FF2B5EF4-FFF2-40B4-BE49-F238E27FC236}">
                  <a16:creationId xmlns:a16="http://schemas.microsoft.com/office/drawing/2014/main" xmlns="" id="{86A91D85-2AE7-42C3-B9AB-7DF2E1056F0C}"/>
                </a:ext>
              </a:extLst>
            </p:cNvPr>
            <p:cNvSpPr/>
            <p:nvPr/>
          </p:nvSpPr>
          <p:spPr bwMode="auto">
            <a:xfrm>
              <a:off x="5849942"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3" y="5"/>
                    <a:pt x="5" y="4"/>
                    <a:pt x="5" y="2"/>
                  </a:cubicBezTo>
                  <a:cubicBezTo>
                    <a:pt x="5" y="1"/>
                    <a:pt x="4" y="0"/>
                    <a:pt x="3" y="0"/>
                  </a:cubicBezTo>
                  <a:cubicBezTo>
                    <a:pt x="1" y="0"/>
                    <a:pt x="0" y="0"/>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ïSlîḓe">
              <a:extLst>
                <a:ext uri="{FF2B5EF4-FFF2-40B4-BE49-F238E27FC236}">
                  <a16:creationId xmlns:a16="http://schemas.microsoft.com/office/drawing/2014/main" xmlns="" id="{5563865D-882D-4C5A-9242-E41E91AD5901}"/>
                </a:ext>
              </a:extLst>
            </p:cNvPr>
            <p:cNvSpPr/>
            <p:nvPr/>
          </p:nvSpPr>
          <p:spPr bwMode="auto">
            <a:xfrm>
              <a:off x="5908679" y="3235350"/>
              <a:ext cx="155575" cy="193677"/>
            </a:xfrm>
            <a:custGeom>
              <a:avLst/>
              <a:gdLst>
                <a:gd name="T0" fmla="*/ 0 w 38"/>
                <a:gd name="T1" fmla="*/ 4 h 47"/>
                <a:gd name="T2" fmla="*/ 20 w 38"/>
                <a:gd name="T3" fmla="*/ 23 h 47"/>
                <a:gd name="T4" fmla="*/ 37 w 38"/>
                <a:gd name="T5" fmla="*/ 44 h 47"/>
                <a:gd name="T6" fmla="*/ 32 w 38"/>
                <a:gd name="T7" fmla="*/ 12 h 47"/>
                <a:gd name="T8" fmla="*/ 0 w 38"/>
                <a:gd name="T9" fmla="*/ 4 h 47"/>
              </a:gdLst>
              <a:ahLst/>
              <a:cxnLst>
                <a:cxn ang="0">
                  <a:pos x="T0" y="T1"/>
                </a:cxn>
                <a:cxn ang="0">
                  <a:pos x="T2" y="T3"/>
                </a:cxn>
                <a:cxn ang="0">
                  <a:pos x="T4" y="T5"/>
                </a:cxn>
                <a:cxn ang="0">
                  <a:pos x="T6" y="T7"/>
                </a:cxn>
                <a:cxn ang="0">
                  <a:pos x="T8" y="T9"/>
                </a:cxn>
              </a:cxnLst>
              <a:rect l="0" t="0" r="r" b="b"/>
              <a:pathLst>
                <a:path w="38" h="47">
                  <a:moveTo>
                    <a:pt x="0" y="4"/>
                  </a:moveTo>
                  <a:cubicBezTo>
                    <a:pt x="0" y="4"/>
                    <a:pt x="22" y="9"/>
                    <a:pt x="20" y="23"/>
                  </a:cubicBezTo>
                  <a:cubicBezTo>
                    <a:pt x="16" y="43"/>
                    <a:pt x="29" y="47"/>
                    <a:pt x="37" y="44"/>
                  </a:cubicBezTo>
                  <a:cubicBezTo>
                    <a:pt x="37" y="44"/>
                    <a:pt x="38" y="24"/>
                    <a:pt x="32" y="12"/>
                  </a:cubicBezTo>
                  <a:cubicBezTo>
                    <a:pt x="26" y="0"/>
                    <a:pt x="0" y="4"/>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išļidé">
              <a:extLst>
                <a:ext uri="{FF2B5EF4-FFF2-40B4-BE49-F238E27FC236}">
                  <a16:creationId xmlns:a16="http://schemas.microsoft.com/office/drawing/2014/main" xmlns="" id="{011AA525-65DF-4590-8DB4-8F4505906831}"/>
                </a:ext>
              </a:extLst>
            </p:cNvPr>
            <p:cNvSpPr/>
            <p:nvPr/>
          </p:nvSpPr>
          <p:spPr bwMode="auto">
            <a:xfrm>
              <a:off x="5780092" y="3235350"/>
              <a:ext cx="123824" cy="201615"/>
            </a:xfrm>
            <a:custGeom>
              <a:avLst/>
              <a:gdLst>
                <a:gd name="T0" fmla="*/ 30 w 30"/>
                <a:gd name="T1" fmla="*/ 4 h 49"/>
                <a:gd name="T2" fmla="*/ 11 w 30"/>
                <a:gd name="T3" fmla="*/ 23 h 49"/>
                <a:gd name="T4" fmla="*/ 1 w 30"/>
                <a:gd name="T5" fmla="*/ 46 h 49"/>
                <a:gd name="T6" fmla="*/ 5 w 30"/>
                <a:gd name="T7" fmla="*/ 12 h 49"/>
                <a:gd name="T8" fmla="*/ 30 w 30"/>
                <a:gd name="T9" fmla="*/ 4 h 49"/>
              </a:gdLst>
              <a:ahLst/>
              <a:cxnLst>
                <a:cxn ang="0">
                  <a:pos x="T0" y="T1"/>
                </a:cxn>
                <a:cxn ang="0">
                  <a:pos x="T2" y="T3"/>
                </a:cxn>
                <a:cxn ang="0">
                  <a:pos x="T4" y="T5"/>
                </a:cxn>
                <a:cxn ang="0">
                  <a:pos x="T6" y="T7"/>
                </a:cxn>
                <a:cxn ang="0">
                  <a:pos x="T8" y="T9"/>
                </a:cxn>
              </a:cxnLst>
              <a:rect l="0" t="0" r="r" b="b"/>
              <a:pathLst>
                <a:path w="30" h="49">
                  <a:moveTo>
                    <a:pt x="30" y="4"/>
                  </a:moveTo>
                  <a:cubicBezTo>
                    <a:pt x="30" y="4"/>
                    <a:pt x="8" y="6"/>
                    <a:pt x="11" y="23"/>
                  </a:cubicBezTo>
                  <a:cubicBezTo>
                    <a:pt x="14" y="43"/>
                    <a:pt x="8" y="49"/>
                    <a:pt x="1" y="46"/>
                  </a:cubicBezTo>
                  <a:cubicBezTo>
                    <a:pt x="1" y="46"/>
                    <a:pt x="0" y="24"/>
                    <a:pt x="5" y="12"/>
                  </a:cubicBezTo>
                  <a:cubicBezTo>
                    <a:pt x="9" y="0"/>
                    <a:pt x="30" y="4"/>
                    <a:pt x="3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iş1ídê">
              <a:extLst>
                <a:ext uri="{FF2B5EF4-FFF2-40B4-BE49-F238E27FC236}">
                  <a16:creationId xmlns:a16="http://schemas.microsoft.com/office/drawing/2014/main" xmlns="" id="{BDF701CC-7BAF-4747-86C7-E3595210823F}"/>
                </a:ext>
              </a:extLst>
            </p:cNvPr>
            <p:cNvSpPr/>
            <p:nvPr/>
          </p:nvSpPr>
          <p:spPr bwMode="auto">
            <a:xfrm>
              <a:off x="5878518" y="3238526"/>
              <a:ext cx="157163" cy="174626"/>
            </a:xfrm>
            <a:custGeom>
              <a:avLst/>
              <a:gdLst>
                <a:gd name="T0" fmla="*/ 37 w 38"/>
                <a:gd name="T1" fmla="*/ 42 h 42"/>
                <a:gd name="T2" fmla="*/ 27 w 38"/>
                <a:gd name="T3" fmla="*/ 27 h 42"/>
                <a:gd name="T4" fmla="*/ 25 w 38"/>
                <a:gd name="T5" fmla="*/ 17 h 42"/>
                <a:gd name="T6" fmla="*/ 1 w 38"/>
                <a:gd name="T7" fmla="*/ 1 h 42"/>
                <a:gd name="T8" fmla="*/ 0 w 38"/>
                <a:gd name="T9" fmla="*/ 0 h 42"/>
                <a:gd name="T10" fmla="*/ 1 w 38"/>
                <a:gd name="T11" fmla="*/ 0 h 42"/>
                <a:gd name="T12" fmla="*/ 25 w 38"/>
                <a:gd name="T13" fmla="*/ 17 h 42"/>
                <a:gd name="T14" fmla="*/ 27 w 38"/>
                <a:gd name="T15" fmla="*/ 27 h 42"/>
                <a:gd name="T16" fmla="*/ 37 w 38"/>
                <a:gd name="T17" fmla="*/ 41 h 42"/>
                <a:gd name="T18" fmla="*/ 38 w 38"/>
                <a:gd name="T19" fmla="*/ 41 h 42"/>
                <a:gd name="T20" fmla="*/ 38 w 38"/>
                <a:gd name="T21" fmla="*/ 41 h 42"/>
                <a:gd name="T22" fmla="*/ 38 w 38"/>
                <a:gd name="T23" fmla="*/ 42 h 42"/>
                <a:gd name="T24" fmla="*/ 37 w 38"/>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37" y="42"/>
                  </a:moveTo>
                  <a:cubicBezTo>
                    <a:pt x="28" y="42"/>
                    <a:pt x="27" y="35"/>
                    <a:pt x="27" y="27"/>
                  </a:cubicBezTo>
                  <a:cubicBezTo>
                    <a:pt x="26" y="24"/>
                    <a:pt x="26" y="20"/>
                    <a:pt x="25" y="17"/>
                  </a:cubicBezTo>
                  <a:cubicBezTo>
                    <a:pt x="18" y="4"/>
                    <a:pt x="1" y="1"/>
                    <a:pt x="1" y="1"/>
                  </a:cubicBezTo>
                  <a:cubicBezTo>
                    <a:pt x="0" y="1"/>
                    <a:pt x="0" y="1"/>
                    <a:pt x="0" y="0"/>
                  </a:cubicBezTo>
                  <a:cubicBezTo>
                    <a:pt x="0" y="0"/>
                    <a:pt x="1" y="0"/>
                    <a:pt x="1" y="0"/>
                  </a:cubicBezTo>
                  <a:cubicBezTo>
                    <a:pt x="1" y="0"/>
                    <a:pt x="19" y="4"/>
                    <a:pt x="25" y="17"/>
                  </a:cubicBezTo>
                  <a:cubicBezTo>
                    <a:pt x="27" y="20"/>
                    <a:pt x="27" y="24"/>
                    <a:pt x="27" y="27"/>
                  </a:cubicBezTo>
                  <a:cubicBezTo>
                    <a:pt x="28" y="34"/>
                    <a:pt x="29" y="41"/>
                    <a:pt x="37" y="41"/>
                  </a:cubicBezTo>
                  <a:cubicBezTo>
                    <a:pt x="37" y="41"/>
                    <a:pt x="37" y="41"/>
                    <a:pt x="38" y="41"/>
                  </a:cubicBezTo>
                  <a:cubicBezTo>
                    <a:pt x="38" y="41"/>
                    <a:pt x="38" y="41"/>
                    <a:pt x="38" y="41"/>
                  </a:cubicBezTo>
                  <a:cubicBezTo>
                    <a:pt x="38" y="42"/>
                    <a:pt x="38" y="42"/>
                    <a:pt x="38" y="42"/>
                  </a:cubicBezTo>
                  <a:cubicBezTo>
                    <a:pt x="37" y="42"/>
                    <a:pt x="37" y="42"/>
                    <a:pt x="37" y="42"/>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îŝľidê">
              <a:extLst>
                <a:ext uri="{FF2B5EF4-FFF2-40B4-BE49-F238E27FC236}">
                  <a16:creationId xmlns:a16="http://schemas.microsoft.com/office/drawing/2014/main" xmlns="" id="{F3F0C001-DB1A-4AC2-A1EA-44D556CFA351}"/>
                </a:ext>
              </a:extLst>
            </p:cNvPr>
            <p:cNvSpPr/>
            <p:nvPr/>
          </p:nvSpPr>
          <p:spPr bwMode="auto">
            <a:xfrm>
              <a:off x="6007104" y="3400452"/>
              <a:ext cx="61913" cy="85726"/>
            </a:xfrm>
            <a:custGeom>
              <a:avLst/>
              <a:gdLst>
                <a:gd name="T0" fmla="*/ 3 w 15"/>
                <a:gd name="T1" fmla="*/ 10 h 21"/>
                <a:gd name="T2" fmla="*/ 12 w 15"/>
                <a:gd name="T3" fmla="*/ 5 h 21"/>
                <a:gd name="T4" fmla="*/ 3 w 15"/>
                <a:gd name="T5" fmla="*/ 18 h 21"/>
                <a:gd name="T6" fmla="*/ 3 w 15"/>
                <a:gd name="T7" fmla="*/ 10 h 21"/>
              </a:gdLst>
              <a:ahLst/>
              <a:cxnLst>
                <a:cxn ang="0">
                  <a:pos x="T0" y="T1"/>
                </a:cxn>
                <a:cxn ang="0">
                  <a:pos x="T2" y="T3"/>
                </a:cxn>
                <a:cxn ang="0">
                  <a:pos x="T4" y="T5"/>
                </a:cxn>
                <a:cxn ang="0">
                  <a:pos x="T6" y="T7"/>
                </a:cxn>
              </a:cxnLst>
              <a:rect l="0" t="0" r="r" b="b"/>
              <a:pathLst>
                <a:path w="15" h="21">
                  <a:moveTo>
                    <a:pt x="3" y="10"/>
                  </a:moveTo>
                  <a:cubicBezTo>
                    <a:pt x="3" y="10"/>
                    <a:pt x="10" y="0"/>
                    <a:pt x="12" y="5"/>
                  </a:cubicBezTo>
                  <a:cubicBezTo>
                    <a:pt x="15" y="11"/>
                    <a:pt x="6" y="21"/>
                    <a:pt x="3" y="18"/>
                  </a:cubicBezTo>
                  <a:cubicBezTo>
                    <a:pt x="0" y="16"/>
                    <a:pt x="3" y="10"/>
                    <a:pt x="3" y="10"/>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íṩ1iďê">
              <a:extLst>
                <a:ext uri="{FF2B5EF4-FFF2-40B4-BE49-F238E27FC236}">
                  <a16:creationId xmlns:a16="http://schemas.microsoft.com/office/drawing/2014/main" xmlns="" id="{6465FC12-947B-476C-B304-3D3B4FD9868A}"/>
                </a:ext>
              </a:extLst>
            </p:cNvPr>
            <p:cNvSpPr/>
            <p:nvPr/>
          </p:nvSpPr>
          <p:spPr bwMode="auto">
            <a:xfrm>
              <a:off x="6022979" y="3429027"/>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9"/>
                    <a:pt x="0" y="8"/>
                  </a:cubicBezTo>
                  <a:cubicBezTo>
                    <a:pt x="0" y="5"/>
                    <a:pt x="0" y="2"/>
                    <a:pt x="2" y="1"/>
                  </a:cubicBezTo>
                  <a:cubicBezTo>
                    <a:pt x="3" y="0"/>
                    <a:pt x="5" y="0"/>
                    <a:pt x="5" y="0"/>
                  </a:cubicBezTo>
                  <a:cubicBezTo>
                    <a:pt x="5" y="1"/>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iṥļîḑe">
              <a:extLst>
                <a:ext uri="{FF2B5EF4-FFF2-40B4-BE49-F238E27FC236}">
                  <a16:creationId xmlns:a16="http://schemas.microsoft.com/office/drawing/2014/main" xmlns="" id="{5EE4FDCB-2CD7-49AA-BF22-6672CEA74F07}"/>
                </a:ext>
              </a:extLst>
            </p:cNvPr>
            <p:cNvSpPr/>
            <p:nvPr/>
          </p:nvSpPr>
          <p:spPr bwMode="auto">
            <a:xfrm>
              <a:off x="6027743" y="3433791"/>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6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1"/>
                    <a:pt x="1" y="0"/>
                    <a:pt x="1" y="0"/>
                  </a:cubicBezTo>
                  <a:cubicBezTo>
                    <a:pt x="1" y="0"/>
                    <a:pt x="1" y="0"/>
                    <a:pt x="1" y="0"/>
                  </a:cubicBezTo>
                  <a:cubicBezTo>
                    <a:pt x="2" y="0"/>
                    <a:pt x="2" y="2"/>
                    <a:pt x="1" y="6"/>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îsļïḓe">
              <a:extLst>
                <a:ext uri="{FF2B5EF4-FFF2-40B4-BE49-F238E27FC236}">
                  <a16:creationId xmlns:a16="http://schemas.microsoft.com/office/drawing/2014/main" xmlns="" id="{FAF7E772-5632-4BC0-A804-D3D2A2590FDA}"/>
                </a:ext>
              </a:extLst>
            </p:cNvPr>
            <p:cNvSpPr/>
            <p:nvPr/>
          </p:nvSpPr>
          <p:spPr bwMode="auto">
            <a:xfrm>
              <a:off x="5911855" y="3227414"/>
              <a:ext cx="173039" cy="185739"/>
            </a:xfrm>
            <a:custGeom>
              <a:avLst/>
              <a:gdLst>
                <a:gd name="T0" fmla="*/ 36 w 42"/>
                <a:gd name="T1" fmla="*/ 45 h 45"/>
                <a:gd name="T2" fmla="*/ 33 w 42"/>
                <a:gd name="T3" fmla="*/ 45 h 45"/>
                <a:gd name="T4" fmla="*/ 26 w 42"/>
                <a:gd name="T5" fmla="*/ 26 h 45"/>
                <a:gd name="T6" fmla="*/ 21 w 42"/>
                <a:gd name="T7" fmla="*/ 9 h 45"/>
                <a:gd name="T8" fmla="*/ 1 w 42"/>
                <a:gd name="T9" fmla="*/ 4 h 45"/>
                <a:gd name="T10" fmla="*/ 0 w 42"/>
                <a:gd name="T11" fmla="*/ 4 h 45"/>
                <a:gd name="T12" fmla="*/ 0 w 42"/>
                <a:gd name="T13" fmla="*/ 3 h 45"/>
                <a:gd name="T14" fmla="*/ 22 w 42"/>
                <a:gd name="T15" fmla="*/ 8 h 45"/>
                <a:gd name="T16" fmla="*/ 27 w 42"/>
                <a:gd name="T17" fmla="*/ 26 h 45"/>
                <a:gd name="T18" fmla="*/ 34 w 42"/>
                <a:gd name="T19" fmla="*/ 44 h 45"/>
                <a:gd name="T20" fmla="*/ 41 w 42"/>
                <a:gd name="T21" fmla="*/ 43 h 45"/>
                <a:gd name="T22" fmla="*/ 42 w 42"/>
                <a:gd name="T23" fmla="*/ 43 h 45"/>
                <a:gd name="T24" fmla="*/ 42 w 42"/>
                <a:gd name="T25" fmla="*/ 44 h 45"/>
                <a:gd name="T26" fmla="*/ 36 w 42"/>
                <a:gd name="T2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5">
                  <a:moveTo>
                    <a:pt x="36" y="45"/>
                  </a:moveTo>
                  <a:cubicBezTo>
                    <a:pt x="35" y="45"/>
                    <a:pt x="34" y="45"/>
                    <a:pt x="33" y="45"/>
                  </a:cubicBezTo>
                  <a:cubicBezTo>
                    <a:pt x="29" y="42"/>
                    <a:pt x="27" y="34"/>
                    <a:pt x="26" y="26"/>
                  </a:cubicBezTo>
                  <a:cubicBezTo>
                    <a:pt x="25" y="19"/>
                    <a:pt x="24" y="12"/>
                    <a:pt x="21" y="9"/>
                  </a:cubicBezTo>
                  <a:cubicBezTo>
                    <a:pt x="13" y="1"/>
                    <a:pt x="1" y="4"/>
                    <a:pt x="1" y="4"/>
                  </a:cubicBezTo>
                  <a:cubicBezTo>
                    <a:pt x="0" y="4"/>
                    <a:pt x="0" y="4"/>
                    <a:pt x="0" y="4"/>
                  </a:cubicBezTo>
                  <a:cubicBezTo>
                    <a:pt x="0" y="3"/>
                    <a:pt x="0" y="3"/>
                    <a:pt x="0" y="3"/>
                  </a:cubicBezTo>
                  <a:cubicBezTo>
                    <a:pt x="0" y="3"/>
                    <a:pt x="13" y="0"/>
                    <a:pt x="22" y="8"/>
                  </a:cubicBezTo>
                  <a:cubicBezTo>
                    <a:pt x="25" y="12"/>
                    <a:pt x="26" y="19"/>
                    <a:pt x="27" y="26"/>
                  </a:cubicBezTo>
                  <a:cubicBezTo>
                    <a:pt x="28" y="34"/>
                    <a:pt x="29" y="42"/>
                    <a:pt x="34" y="44"/>
                  </a:cubicBezTo>
                  <a:cubicBezTo>
                    <a:pt x="35" y="45"/>
                    <a:pt x="38" y="45"/>
                    <a:pt x="41" y="43"/>
                  </a:cubicBezTo>
                  <a:cubicBezTo>
                    <a:pt x="42" y="43"/>
                    <a:pt x="42" y="43"/>
                    <a:pt x="42" y="43"/>
                  </a:cubicBezTo>
                  <a:cubicBezTo>
                    <a:pt x="42" y="44"/>
                    <a:pt x="42" y="44"/>
                    <a:pt x="42" y="44"/>
                  </a:cubicBezTo>
                  <a:cubicBezTo>
                    <a:pt x="40" y="45"/>
                    <a:pt x="38" y="45"/>
                    <a:pt x="36" y="45"/>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ïS1îďê">
              <a:extLst>
                <a:ext uri="{FF2B5EF4-FFF2-40B4-BE49-F238E27FC236}">
                  <a16:creationId xmlns:a16="http://schemas.microsoft.com/office/drawing/2014/main" xmlns="" id="{16D9151E-3145-4DAC-ADDA-E46201C99E00}"/>
                </a:ext>
              </a:extLst>
            </p:cNvPr>
            <p:cNvSpPr/>
            <p:nvPr/>
          </p:nvSpPr>
          <p:spPr bwMode="auto">
            <a:xfrm>
              <a:off x="5784854" y="3227414"/>
              <a:ext cx="111126" cy="176214"/>
            </a:xfrm>
            <a:custGeom>
              <a:avLst/>
              <a:gdLst>
                <a:gd name="T0" fmla="*/ 0 w 27"/>
                <a:gd name="T1" fmla="*/ 43 h 43"/>
                <a:gd name="T2" fmla="*/ 0 w 27"/>
                <a:gd name="T3" fmla="*/ 43 h 43"/>
                <a:gd name="T4" fmla="*/ 0 w 27"/>
                <a:gd name="T5" fmla="*/ 42 h 43"/>
                <a:gd name="T6" fmla="*/ 2 w 27"/>
                <a:gd name="T7" fmla="*/ 31 h 43"/>
                <a:gd name="T8" fmla="*/ 1 w 27"/>
                <a:gd name="T9" fmla="*/ 15 h 43"/>
                <a:gd name="T10" fmla="*/ 11 w 27"/>
                <a:gd name="T11" fmla="*/ 4 h 43"/>
                <a:gd name="T12" fmla="*/ 27 w 27"/>
                <a:gd name="T13" fmla="*/ 3 h 43"/>
                <a:gd name="T14" fmla="*/ 27 w 27"/>
                <a:gd name="T15" fmla="*/ 4 h 43"/>
                <a:gd name="T16" fmla="*/ 27 w 27"/>
                <a:gd name="T17" fmla="*/ 4 h 43"/>
                <a:gd name="T18" fmla="*/ 11 w 27"/>
                <a:gd name="T19" fmla="*/ 4 h 43"/>
                <a:gd name="T20" fmla="*/ 2 w 27"/>
                <a:gd name="T21" fmla="*/ 16 h 43"/>
                <a:gd name="T22" fmla="*/ 3 w 27"/>
                <a:gd name="T23" fmla="*/ 31 h 43"/>
                <a:gd name="T24" fmla="*/ 0 w 27"/>
                <a:gd name="T25" fmla="*/ 43 h 43"/>
                <a:gd name="T26" fmla="*/ 0 w 27"/>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3">
                  <a:moveTo>
                    <a:pt x="0" y="43"/>
                  </a:moveTo>
                  <a:cubicBezTo>
                    <a:pt x="0" y="43"/>
                    <a:pt x="0" y="43"/>
                    <a:pt x="0" y="43"/>
                  </a:cubicBezTo>
                  <a:cubicBezTo>
                    <a:pt x="0" y="43"/>
                    <a:pt x="0" y="42"/>
                    <a:pt x="0" y="42"/>
                  </a:cubicBezTo>
                  <a:cubicBezTo>
                    <a:pt x="4" y="41"/>
                    <a:pt x="3" y="36"/>
                    <a:pt x="2" y="31"/>
                  </a:cubicBezTo>
                  <a:cubicBezTo>
                    <a:pt x="1" y="26"/>
                    <a:pt x="0" y="20"/>
                    <a:pt x="1" y="15"/>
                  </a:cubicBezTo>
                  <a:cubicBezTo>
                    <a:pt x="3" y="10"/>
                    <a:pt x="6" y="6"/>
                    <a:pt x="11" y="4"/>
                  </a:cubicBezTo>
                  <a:cubicBezTo>
                    <a:pt x="18" y="0"/>
                    <a:pt x="27" y="3"/>
                    <a:pt x="27" y="3"/>
                  </a:cubicBezTo>
                  <a:cubicBezTo>
                    <a:pt x="27" y="3"/>
                    <a:pt x="27" y="3"/>
                    <a:pt x="27" y="4"/>
                  </a:cubicBezTo>
                  <a:cubicBezTo>
                    <a:pt x="27" y="4"/>
                    <a:pt x="27" y="4"/>
                    <a:pt x="27" y="4"/>
                  </a:cubicBezTo>
                  <a:cubicBezTo>
                    <a:pt x="27" y="4"/>
                    <a:pt x="18" y="1"/>
                    <a:pt x="11" y="4"/>
                  </a:cubicBezTo>
                  <a:cubicBezTo>
                    <a:pt x="7" y="6"/>
                    <a:pt x="4" y="10"/>
                    <a:pt x="2" y="16"/>
                  </a:cubicBezTo>
                  <a:cubicBezTo>
                    <a:pt x="1" y="20"/>
                    <a:pt x="2" y="26"/>
                    <a:pt x="3" y="31"/>
                  </a:cubicBezTo>
                  <a:cubicBezTo>
                    <a:pt x="4" y="36"/>
                    <a:pt x="5" y="41"/>
                    <a:pt x="0" y="43"/>
                  </a:cubicBezTo>
                  <a:cubicBezTo>
                    <a:pt x="0" y="43"/>
                    <a:pt x="0" y="43"/>
                    <a:pt x="0" y="43"/>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iṥliḋe">
              <a:extLst>
                <a:ext uri="{FF2B5EF4-FFF2-40B4-BE49-F238E27FC236}">
                  <a16:creationId xmlns:a16="http://schemas.microsoft.com/office/drawing/2014/main" xmlns="" id="{E28ED255-FC8E-4BCF-8DA7-6889384F1CAD}"/>
                </a:ext>
              </a:extLst>
            </p:cNvPr>
            <p:cNvSpPr/>
            <p:nvPr/>
          </p:nvSpPr>
          <p:spPr bwMode="auto">
            <a:xfrm>
              <a:off x="5751516" y="3387752"/>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3"/>
                    <a:pt x="9" y="24"/>
                    <a:pt x="13" y="21"/>
                  </a:cubicBezTo>
                  <a:cubicBezTo>
                    <a:pt x="17" y="18"/>
                    <a:pt x="13" y="11"/>
                    <a:pt x="13" y="1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išḻíḍe">
              <a:extLst>
                <a:ext uri="{FF2B5EF4-FFF2-40B4-BE49-F238E27FC236}">
                  <a16:creationId xmlns:a16="http://schemas.microsoft.com/office/drawing/2014/main" xmlns="" id="{7C69B499-E207-423C-AED7-160778F9DA52}"/>
                </a:ext>
              </a:extLst>
            </p:cNvPr>
            <p:cNvSpPr/>
            <p:nvPr/>
          </p:nvSpPr>
          <p:spPr bwMode="auto">
            <a:xfrm>
              <a:off x="5775327" y="3421090"/>
              <a:ext cx="25400" cy="41275"/>
            </a:xfrm>
            <a:custGeom>
              <a:avLst/>
              <a:gdLst>
                <a:gd name="T0" fmla="*/ 6 w 6"/>
                <a:gd name="T1" fmla="*/ 10 h 10"/>
                <a:gd name="T2" fmla="*/ 6 w 6"/>
                <a:gd name="T3" fmla="*/ 10 h 10"/>
                <a:gd name="T4" fmla="*/ 5 w 6"/>
                <a:gd name="T5" fmla="*/ 10 h 10"/>
                <a:gd name="T6" fmla="*/ 3 w 6"/>
                <a:gd name="T7" fmla="*/ 2 h 10"/>
                <a:gd name="T8" fmla="*/ 0 w 6"/>
                <a:gd name="T9" fmla="*/ 2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4"/>
                    <a:pt x="3" y="2"/>
                  </a:cubicBezTo>
                  <a:cubicBezTo>
                    <a:pt x="2" y="1"/>
                    <a:pt x="0" y="2"/>
                    <a:pt x="0" y="2"/>
                  </a:cubicBezTo>
                  <a:cubicBezTo>
                    <a:pt x="0" y="2"/>
                    <a:pt x="0" y="2"/>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išḻîdé">
              <a:extLst>
                <a:ext uri="{FF2B5EF4-FFF2-40B4-BE49-F238E27FC236}">
                  <a16:creationId xmlns:a16="http://schemas.microsoft.com/office/drawing/2014/main" xmlns="" id="{37437284-4CF6-453E-9269-D435283F1BA1}"/>
                </a:ext>
              </a:extLst>
            </p:cNvPr>
            <p:cNvSpPr/>
            <p:nvPr/>
          </p:nvSpPr>
          <p:spPr bwMode="auto">
            <a:xfrm>
              <a:off x="5784853" y="3429027"/>
              <a:ext cx="11112" cy="25401"/>
            </a:xfrm>
            <a:custGeom>
              <a:avLst/>
              <a:gdLst>
                <a:gd name="T0" fmla="*/ 2 w 3"/>
                <a:gd name="T1" fmla="*/ 6 h 6"/>
                <a:gd name="T2" fmla="*/ 2 w 3"/>
                <a:gd name="T3" fmla="*/ 6 h 6"/>
                <a:gd name="T4" fmla="*/ 1 w 3"/>
                <a:gd name="T5" fmla="*/ 0 h 6"/>
                <a:gd name="T6" fmla="*/ 2 w 3"/>
                <a:gd name="T7" fmla="*/ 0 h 6"/>
                <a:gd name="T8" fmla="*/ 2 w 3"/>
                <a:gd name="T9" fmla="*/ 0 h 6"/>
                <a:gd name="T10" fmla="*/ 2 w 3"/>
                <a:gd name="T11" fmla="*/ 0 h 6"/>
                <a:gd name="T12" fmla="*/ 3 w 3"/>
                <a:gd name="T13" fmla="*/ 5 h 6"/>
                <a:gd name="T14" fmla="*/ 2 w 3"/>
                <a:gd name="T15" fmla="*/ 6 h 6"/>
                <a:gd name="T16" fmla="*/ 2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0"/>
                  </a:cubicBezTo>
                  <a:cubicBezTo>
                    <a:pt x="2" y="0"/>
                    <a:pt x="2" y="0"/>
                    <a:pt x="2" y="0"/>
                  </a:cubicBezTo>
                  <a:cubicBezTo>
                    <a:pt x="2" y="0"/>
                    <a:pt x="1" y="1"/>
                    <a:pt x="3" y="5"/>
                  </a:cubicBezTo>
                  <a:cubicBezTo>
                    <a:pt x="3" y="6"/>
                    <a:pt x="3" y="6"/>
                    <a:pt x="2" y="6"/>
                  </a:cubicBezTo>
                  <a:cubicBezTo>
                    <a:pt x="2" y="6"/>
                    <a:pt x="2" y="6"/>
                    <a:pt x="2"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ïṣľïḓê">
              <a:extLst>
                <a:ext uri="{FF2B5EF4-FFF2-40B4-BE49-F238E27FC236}">
                  <a16:creationId xmlns:a16="http://schemas.microsoft.com/office/drawing/2014/main" xmlns="" id="{12132AEE-7931-423B-9D59-C309D4BC31ED}"/>
                </a:ext>
              </a:extLst>
            </p:cNvPr>
            <p:cNvSpPr/>
            <p:nvPr/>
          </p:nvSpPr>
          <p:spPr bwMode="auto">
            <a:xfrm>
              <a:off x="5916617" y="3202013"/>
              <a:ext cx="173039" cy="165102"/>
            </a:xfrm>
            <a:custGeom>
              <a:avLst/>
              <a:gdLst>
                <a:gd name="T0" fmla="*/ 40 w 42"/>
                <a:gd name="T1" fmla="*/ 40 h 40"/>
                <a:gd name="T2" fmla="*/ 39 w 42"/>
                <a:gd name="T3" fmla="*/ 40 h 40"/>
                <a:gd name="T4" fmla="*/ 32 w 42"/>
                <a:gd name="T5" fmla="*/ 28 h 40"/>
                <a:gd name="T6" fmla="*/ 23 w 42"/>
                <a:gd name="T7" fmla="*/ 10 h 40"/>
                <a:gd name="T8" fmla="*/ 13 w 42"/>
                <a:gd name="T9" fmla="*/ 3 h 40"/>
                <a:gd name="T10" fmla="*/ 0 w 42"/>
                <a:gd name="T11" fmla="*/ 6 h 40"/>
                <a:gd name="T12" fmla="*/ 0 w 42"/>
                <a:gd name="T13" fmla="*/ 6 h 40"/>
                <a:gd name="T14" fmla="*/ 0 w 42"/>
                <a:gd name="T15" fmla="*/ 5 h 40"/>
                <a:gd name="T16" fmla="*/ 14 w 42"/>
                <a:gd name="T17" fmla="*/ 2 h 40"/>
                <a:gd name="T18" fmla="*/ 24 w 42"/>
                <a:gd name="T19" fmla="*/ 9 h 40"/>
                <a:gd name="T20" fmla="*/ 33 w 42"/>
                <a:gd name="T21" fmla="*/ 27 h 40"/>
                <a:gd name="T22" fmla="*/ 39 w 42"/>
                <a:gd name="T23" fmla="*/ 40 h 40"/>
                <a:gd name="T24" fmla="*/ 42 w 42"/>
                <a:gd name="T25" fmla="*/ 39 h 40"/>
                <a:gd name="T26" fmla="*/ 42 w 42"/>
                <a:gd name="T27" fmla="*/ 39 h 40"/>
                <a:gd name="T28" fmla="*/ 42 w 42"/>
                <a:gd name="T29" fmla="*/ 40 h 40"/>
                <a:gd name="T30" fmla="*/ 40 w 42"/>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40"/>
                  </a:moveTo>
                  <a:cubicBezTo>
                    <a:pt x="40" y="40"/>
                    <a:pt x="39" y="40"/>
                    <a:pt x="39" y="40"/>
                  </a:cubicBezTo>
                  <a:cubicBezTo>
                    <a:pt x="36" y="40"/>
                    <a:pt x="34" y="35"/>
                    <a:pt x="32" y="28"/>
                  </a:cubicBezTo>
                  <a:cubicBezTo>
                    <a:pt x="30" y="22"/>
                    <a:pt x="27" y="16"/>
                    <a:pt x="23" y="10"/>
                  </a:cubicBezTo>
                  <a:cubicBezTo>
                    <a:pt x="21" y="6"/>
                    <a:pt x="17" y="3"/>
                    <a:pt x="13" y="3"/>
                  </a:cubicBezTo>
                  <a:cubicBezTo>
                    <a:pt x="7" y="1"/>
                    <a:pt x="0" y="6"/>
                    <a:pt x="0" y="6"/>
                  </a:cubicBezTo>
                  <a:cubicBezTo>
                    <a:pt x="0" y="6"/>
                    <a:pt x="0" y="6"/>
                    <a:pt x="0" y="6"/>
                  </a:cubicBezTo>
                  <a:cubicBezTo>
                    <a:pt x="0" y="6"/>
                    <a:pt x="0" y="6"/>
                    <a:pt x="0" y="5"/>
                  </a:cubicBezTo>
                  <a:cubicBezTo>
                    <a:pt x="0" y="5"/>
                    <a:pt x="6" y="0"/>
                    <a:pt x="14" y="2"/>
                  </a:cubicBezTo>
                  <a:cubicBezTo>
                    <a:pt x="18" y="2"/>
                    <a:pt x="21" y="5"/>
                    <a:pt x="24" y="9"/>
                  </a:cubicBezTo>
                  <a:cubicBezTo>
                    <a:pt x="28" y="15"/>
                    <a:pt x="30" y="22"/>
                    <a:pt x="33" y="27"/>
                  </a:cubicBezTo>
                  <a:cubicBezTo>
                    <a:pt x="35" y="34"/>
                    <a:pt x="37" y="39"/>
                    <a:pt x="39" y="40"/>
                  </a:cubicBezTo>
                  <a:cubicBezTo>
                    <a:pt x="40" y="40"/>
                    <a:pt x="41" y="40"/>
                    <a:pt x="42" y="39"/>
                  </a:cubicBezTo>
                  <a:cubicBezTo>
                    <a:pt x="42" y="39"/>
                    <a:pt x="42" y="39"/>
                    <a:pt x="42" y="39"/>
                  </a:cubicBezTo>
                  <a:cubicBezTo>
                    <a:pt x="42" y="39"/>
                    <a:pt x="42" y="39"/>
                    <a:pt x="42" y="40"/>
                  </a:cubicBezTo>
                  <a:cubicBezTo>
                    <a:pt x="41" y="40"/>
                    <a:pt x="41" y="40"/>
                    <a:pt x="40" y="40"/>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íŝḻíde">
              <a:extLst>
                <a:ext uri="{FF2B5EF4-FFF2-40B4-BE49-F238E27FC236}">
                  <a16:creationId xmlns:a16="http://schemas.microsoft.com/office/drawing/2014/main" xmlns="" id="{3EE1EF7C-9CDD-40E7-A823-126EBD93DE8E}"/>
                </a:ext>
              </a:extLst>
            </p:cNvPr>
            <p:cNvSpPr/>
            <p:nvPr/>
          </p:nvSpPr>
          <p:spPr bwMode="auto">
            <a:xfrm>
              <a:off x="6292852" y="3181375"/>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îṧļidè">
              <a:extLst>
                <a:ext uri="{FF2B5EF4-FFF2-40B4-BE49-F238E27FC236}">
                  <a16:creationId xmlns:a16="http://schemas.microsoft.com/office/drawing/2014/main" xmlns="" id="{14DC40F1-7E77-4A72-AA76-239C13CAE29B}"/>
                </a:ext>
              </a:extLst>
            </p:cNvPr>
            <p:cNvSpPr/>
            <p:nvPr/>
          </p:nvSpPr>
          <p:spPr bwMode="auto">
            <a:xfrm>
              <a:off x="6507166" y="3181375"/>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ïslíḑé">
              <a:extLst>
                <a:ext uri="{FF2B5EF4-FFF2-40B4-BE49-F238E27FC236}">
                  <a16:creationId xmlns:a16="http://schemas.microsoft.com/office/drawing/2014/main" xmlns="" id="{F14B1256-045C-4014-AE00-A6859CCF6FE7}"/>
                </a:ext>
              </a:extLst>
            </p:cNvPr>
            <p:cNvSpPr/>
            <p:nvPr/>
          </p:nvSpPr>
          <p:spPr bwMode="auto">
            <a:xfrm>
              <a:off x="6700841" y="3181375"/>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i$ḷíḓê">
              <a:extLst>
                <a:ext uri="{FF2B5EF4-FFF2-40B4-BE49-F238E27FC236}">
                  <a16:creationId xmlns:a16="http://schemas.microsoft.com/office/drawing/2014/main" xmlns="" id="{DFFA9C04-D2AD-4184-BC0B-FA67A9A3990C}"/>
                </a:ext>
              </a:extLst>
            </p:cNvPr>
            <p:cNvSpPr/>
            <p:nvPr/>
          </p:nvSpPr>
          <p:spPr bwMode="auto">
            <a:xfrm>
              <a:off x="6916741" y="3181375"/>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iś1îḑè">
              <a:extLst>
                <a:ext uri="{FF2B5EF4-FFF2-40B4-BE49-F238E27FC236}">
                  <a16:creationId xmlns:a16="http://schemas.microsoft.com/office/drawing/2014/main" xmlns="" id="{8BAB064A-40FD-486E-8B00-E0D4095B0A57}"/>
                </a:ext>
              </a:extLst>
            </p:cNvPr>
            <p:cNvSpPr/>
            <p:nvPr/>
          </p:nvSpPr>
          <p:spPr bwMode="auto">
            <a:xfrm>
              <a:off x="7118353" y="3181373"/>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í$ḻíḓé">
              <a:extLst>
                <a:ext uri="{FF2B5EF4-FFF2-40B4-BE49-F238E27FC236}">
                  <a16:creationId xmlns:a16="http://schemas.microsoft.com/office/drawing/2014/main" xmlns="" id="{8A4699BD-4000-4237-840C-F817299D9F69}"/>
                </a:ext>
              </a:extLst>
            </p:cNvPr>
            <p:cNvSpPr/>
            <p:nvPr/>
          </p:nvSpPr>
          <p:spPr bwMode="auto">
            <a:xfrm>
              <a:off x="6316668" y="3429027"/>
              <a:ext cx="963613"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3" name="íṣḷïḑé">
              <a:extLst>
                <a:ext uri="{FF2B5EF4-FFF2-40B4-BE49-F238E27FC236}">
                  <a16:creationId xmlns:a16="http://schemas.microsoft.com/office/drawing/2014/main" xmlns="" id="{6C3C542C-E222-4A66-ADD3-207ADF84BA51}"/>
                </a:ext>
              </a:extLst>
            </p:cNvPr>
            <p:cNvSpPr/>
            <p:nvPr/>
          </p:nvSpPr>
          <p:spPr bwMode="auto">
            <a:xfrm>
              <a:off x="6316665" y="3519525"/>
              <a:ext cx="963613"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274" name="îšḻîďê">
              <a:extLst>
                <a:ext uri="{FF2B5EF4-FFF2-40B4-BE49-F238E27FC236}">
                  <a16:creationId xmlns:a16="http://schemas.microsoft.com/office/drawing/2014/main" xmlns="" id="{AD38FC2D-7892-400C-9E9E-E355E5C1408D}"/>
                </a:ext>
              </a:extLst>
            </p:cNvPr>
            <p:cNvSpPr/>
            <p:nvPr/>
          </p:nvSpPr>
          <p:spPr bwMode="auto">
            <a:xfrm>
              <a:off x="6316663" y="3594101"/>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grpSp>
    </p:spTree>
    <p:extLst>
      <p:ext uri="{BB962C8B-B14F-4D97-AF65-F5344CB8AC3E}">
        <p14:creationId xmlns:p14="http://schemas.microsoft.com/office/powerpoint/2010/main" val="3205410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特色招生相關事項</a:t>
            </a:r>
            <a:endParaRPr lang="zh-TW" altLang="en-US" sz="2000" dirty="0">
              <a:solidFill>
                <a:prstClr val="white"/>
              </a:solidFill>
              <a:latin typeface="Adobe 繁黑體 Std B" pitchFamily="34" charset="-120"/>
              <a:ea typeface="Adobe 繁黑體 Std B" pitchFamily="34" charset="-120"/>
            </a:endParaRPr>
          </a:p>
        </p:txBody>
      </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特色招生入學內涵</a:t>
            </a:r>
          </a:p>
        </p:txBody>
      </p:sp>
      <p:graphicFrame>
        <p:nvGraphicFramePr>
          <p:cNvPr id="2" name="資料庫圖表 1"/>
          <p:cNvGraphicFramePr/>
          <p:nvPr>
            <p:extLst>
              <p:ext uri="{D42A27DB-BD31-4B8C-83A1-F6EECF244321}">
                <p14:modId xmlns:p14="http://schemas.microsoft.com/office/powerpoint/2010/main" val="3279627000"/>
              </p:ext>
            </p:extLst>
          </p:nvPr>
        </p:nvGraphicFramePr>
        <p:xfrm>
          <a:off x="-193916" y="1401088"/>
          <a:ext cx="9518444" cy="519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8" name="群組 27"/>
          <p:cNvGrpSpPr/>
          <p:nvPr/>
        </p:nvGrpSpPr>
        <p:grpSpPr>
          <a:xfrm>
            <a:off x="2195736" y="44624"/>
            <a:ext cx="2664296" cy="360045"/>
            <a:chOff x="2123728" y="44624"/>
            <a:chExt cx="2664296" cy="360045"/>
          </a:xfrm>
        </p:grpSpPr>
        <p:grpSp>
          <p:nvGrpSpPr>
            <p:cNvPr id="29" name="群組 28"/>
            <p:cNvGrpSpPr/>
            <p:nvPr/>
          </p:nvGrpSpPr>
          <p:grpSpPr>
            <a:xfrm>
              <a:off x="2627784" y="44624"/>
              <a:ext cx="2160240" cy="360045"/>
              <a:chOff x="2339752" y="44624"/>
              <a:chExt cx="2160240" cy="360045"/>
            </a:xfrm>
          </p:grpSpPr>
          <p:grpSp>
            <p:nvGrpSpPr>
              <p:cNvPr id="31" name="群組 37"/>
              <p:cNvGrpSpPr/>
              <p:nvPr/>
            </p:nvGrpSpPr>
            <p:grpSpPr>
              <a:xfrm>
                <a:off x="2835903" y="44629"/>
                <a:ext cx="1664089" cy="360040"/>
                <a:chOff x="2835897" y="44624"/>
                <a:chExt cx="1664089" cy="360040"/>
              </a:xfrm>
            </p:grpSpPr>
            <p:sp>
              <p:nvSpPr>
                <p:cNvPr id="34" name="橢圓 3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3" name="橢圓 3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421776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srgbClr val="0033CC"/>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免試入學與特色招生考試分發入學之比較</a:t>
            </a:r>
          </a:p>
        </p:txBody>
      </p:sp>
      <p:graphicFrame>
        <p:nvGraphicFramePr>
          <p:cNvPr id="19" name="內容版面配置區 5"/>
          <p:cNvGraphicFramePr>
            <a:graphicFrameLocks noGrp="1"/>
          </p:cNvGraphicFramePr>
          <p:nvPr>
            <p:ph idx="1"/>
            <p:extLst>
              <p:ext uri="{D42A27DB-BD31-4B8C-83A1-F6EECF244321}">
                <p14:modId xmlns:p14="http://schemas.microsoft.com/office/powerpoint/2010/main" val="3756753026"/>
              </p:ext>
            </p:extLst>
          </p:nvPr>
        </p:nvGraphicFramePr>
        <p:xfrm>
          <a:off x="395536" y="1556792"/>
          <a:ext cx="8352930" cy="4608513"/>
        </p:xfrm>
        <a:graphic>
          <a:graphicData uri="http://schemas.openxmlformats.org/drawingml/2006/table">
            <a:tbl>
              <a:tblPr firstRow="1" bandRow="1">
                <a:tableStyleId>{D113A9D2-9D6B-4929-AA2D-F23B5EE8CBE7}</a:tableStyleId>
              </a:tblPr>
              <a:tblGrid>
                <a:gridCol w="2349287">
                  <a:extLst>
                    <a:ext uri="{9D8B030D-6E8A-4147-A177-3AD203B41FA5}">
                      <a16:colId xmlns:a16="http://schemas.microsoft.com/office/drawing/2014/main" xmlns="" val="20000"/>
                    </a:ext>
                  </a:extLst>
                </a:gridCol>
                <a:gridCol w="2923484">
                  <a:extLst>
                    <a:ext uri="{9D8B030D-6E8A-4147-A177-3AD203B41FA5}">
                      <a16:colId xmlns:a16="http://schemas.microsoft.com/office/drawing/2014/main" xmlns="" val="20001"/>
                    </a:ext>
                  </a:extLst>
                </a:gridCol>
                <a:gridCol w="3080159">
                  <a:extLst>
                    <a:ext uri="{9D8B030D-6E8A-4147-A177-3AD203B41FA5}">
                      <a16:colId xmlns:a16="http://schemas.microsoft.com/office/drawing/2014/main" xmlns="" val="20002"/>
                    </a:ext>
                  </a:extLst>
                </a:gridCol>
              </a:tblGrid>
              <a:tr h="555636">
                <a:tc>
                  <a:txBody>
                    <a:bodyPr/>
                    <a:lstStyle/>
                    <a:p>
                      <a:pPr algn="ctr"/>
                      <a:r>
                        <a:rPr lang="zh-TW" altLang="en-US" sz="2400" b="1" dirty="0">
                          <a:latin typeface="微軟正黑體" panose="020B0604030504040204" pitchFamily="34" charset="-120"/>
                          <a:ea typeface="微軟正黑體" panose="020B0604030504040204" pitchFamily="34" charset="-120"/>
                        </a:rPr>
                        <a:t>項目</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免試入學</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特色招生考試分發</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1013219">
                <a:tc>
                  <a:txBody>
                    <a:bodyPr/>
                    <a:lstStyle/>
                    <a:p>
                      <a:pPr algn="ctr"/>
                      <a:r>
                        <a:rPr lang="zh-TW" altLang="en-US" sz="2400" b="1" dirty="0">
                          <a:latin typeface="微軟正黑體" panose="020B0604030504040204" pitchFamily="34" charset="-120"/>
                          <a:ea typeface="微軟正黑體" panose="020B0604030504040204" pitchFamily="34" charset="-120"/>
                        </a:rPr>
                        <a:t>辦理學校</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所有高中職</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經申請核准之少數學校</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1"/>
                  </a:ext>
                </a:extLst>
              </a:tr>
              <a:tr h="555636">
                <a:tc>
                  <a:txBody>
                    <a:bodyPr/>
                    <a:lstStyle/>
                    <a:p>
                      <a:pPr algn="ctr"/>
                      <a:r>
                        <a:rPr lang="zh-TW" altLang="en-US" sz="2400" b="1" dirty="0">
                          <a:latin typeface="微軟正黑體" panose="020B0604030504040204" pitchFamily="34" charset="-120"/>
                          <a:ea typeface="微軟正黑體" panose="020B0604030504040204" pitchFamily="34" charset="-120"/>
                        </a:rPr>
                        <a:t>辦理方式</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考招分離</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考招合一</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2"/>
                  </a:ext>
                </a:extLst>
              </a:tr>
              <a:tr h="1470803">
                <a:tc>
                  <a:txBody>
                    <a:bodyPr/>
                    <a:lstStyle/>
                    <a:p>
                      <a:pPr algn="ctr"/>
                      <a:r>
                        <a:rPr lang="zh-TW" altLang="en-US" sz="2400" b="1" dirty="0">
                          <a:latin typeface="微軟正黑體" panose="020B0604030504040204" pitchFamily="34" charset="-120"/>
                          <a:ea typeface="微軟正黑體" panose="020B0604030504040204" pitchFamily="34" charset="-120"/>
                        </a:rPr>
                        <a:t>報名後主要工作</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志願選填</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繳交志願表</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參加學科測驗</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公告成績</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選填志願</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3"/>
                  </a:ext>
                </a:extLst>
              </a:tr>
              <a:tr h="1013219">
                <a:tc>
                  <a:txBody>
                    <a:bodyPr/>
                    <a:lstStyle/>
                    <a:p>
                      <a:pPr algn="ctr"/>
                      <a:r>
                        <a:rPr lang="zh-TW" altLang="en-US" sz="2400" b="1" dirty="0">
                          <a:latin typeface="微軟正黑體" panose="020B0604030504040204" pitchFamily="34" charset="-120"/>
                          <a:ea typeface="微軟正黑體" panose="020B0604030504040204" pitchFamily="34" charset="-120"/>
                        </a:rPr>
                        <a:t>分發錄取</a:t>
                      </a:r>
                      <a:endParaRPr lang="zh-TW" altLang="en-US" sz="2400" b="1" dirty="0">
                        <a:solidFill>
                          <a:schemeClr val="bg1"/>
                        </a:solidFill>
                        <a:latin typeface="微軟正黑體" panose="020B0604030504040204" pitchFamily="34" charset="-120"/>
                        <a:ea typeface="微軟正黑體" panose="020B0604030504040204" pitchFamily="34" charset="-120"/>
                      </a:endParaRP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r>
                        <a:rPr lang="zh-TW" altLang="en-US" sz="2400" b="1" dirty="0">
                          <a:latin typeface="微軟正黑體" panose="020B0604030504040204" pitchFamily="34" charset="-120"/>
                          <a:ea typeface="微軟正黑體" panose="020B0604030504040204" pitchFamily="34" charset="-120"/>
                        </a:rPr>
                        <a:t>免試入學與特色招生考試分發入學</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兩者一次分發到位</a:t>
                      </a:r>
                    </a:p>
                  </a:txBody>
                  <a:tcPr anchor="ctr" anchorCtr="1">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zh-TW" altLang="en-US" dirty="0"/>
                    </a:p>
                  </a:txBody>
                  <a:tcPr/>
                </a:tc>
                <a:extLst>
                  <a:ext uri="{0D108BD9-81ED-4DB2-BD59-A6C34878D82A}">
                    <a16:rowId xmlns:a16="http://schemas.microsoft.com/office/drawing/2014/main" xmlns="" val="10004"/>
                  </a:ext>
                </a:extLst>
              </a:tr>
            </a:tbl>
          </a:graphicData>
        </a:graphic>
      </p:graphicFrame>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627784" y="44624"/>
              <a:ext cx="2160240" cy="360045"/>
              <a:chOff x="2339752" y="44624"/>
              <a:chExt cx="2160240" cy="360045"/>
            </a:xfrm>
          </p:grpSpPr>
          <p:grpSp>
            <p:nvGrpSpPr>
              <p:cNvPr id="32" name="群組 37"/>
              <p:cNvGrpSpPr/>
              <p:nvPr/>
            </p:nvGrpSpPr>
            <p:grpSpPr>
              <a:xfrm>
                <a:off x="2835903" y="44629"/>
                <a:ext cx="1664089" cy="360040"/>
                <a:chOff x="2835897" y="44624"/>
                <a:chExt cx="1664089" cy="360040"/>
              </a:xfrm>
            </p:grpSpPr>
            <p:sp>
              <p:nvSpPr>
                <p:cNvPr id="35" name="橢圓 3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361129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268760"/>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36512" y="620688"/>
            <a:ext cx="9289032"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zh-TW" altLang="en-US" sz="3200" b="1" dirty="0">
                <a:solidFill>
                  <a:srgbClr val="0033CC"/>
                </a:solidFill>
                <a:latin typeface="標楷體" pitchFamily="65" charset="-120"/>
                <a:ea typeface="標楷體" pitchFamily="65" charset="-120"/>
              </a:rPr>
              <a:t> </a:t>
            </a:r>
            <a:r>
              <a:rPr lang="en-US" altLang="zh-TW" sz="3200" b="1" dirty="0">
                <a:solidFill>
                  <a:srgbClr val="0033CC"/>
                </a:solidFill>
                <a:latin typeface="Adobe 繁黑體 Std B" pitchFamily="34" charset="-120"/>
                <a:ea typeface="Adobe 繁黑體 Std B" pitchFamily="34" charset="-120"/>
              </a:rPr>
              <a:t>109</a:t>
            </a:r>
            <a:r>
              <a:rPr lang="zh-TW" altLang="en-US" sz="3200" b="1" dirty="0">
                <a:solidFill>
                  <a:srgbClr val="0033CC"/>
                </a:solidFill>
                <a:latin typeface="Adobe 繁黑體 Std B" pitchFamily="34" charset="-120"/>
                <a:ea typeface="Adobe 繁黑體 Std B" pitchFamily="34" charset="-120"/>
              </a:rPr>
              <a:t>學年度特色招生─考試分發入學</a:t>
            </a:r>
          </a:p>
        </p:txBody>
      </p:sp>
      <p:graphicFrame>
        <p:nvGraphicFramePr>
          <p:cNvPr id="24" name="內容版面配置區 5"/>
          <p:cNvGraphicFramePr>
            <a:graphicFrameLocks noGrp="1"/>
          </p:cNvGraphicFramePr>
          <p:nvPr>
            <p:ph idx="1"/>
            <p:extLst>
              <p:ext uri="{D42A27DB-BD31-4B8C-83A1-F6EECF244321}">
                <p14:modId xmlns:p14="http://schemas.microsoft.com/office/powerpoint/2010/main" val="729337107"/>
              </p:ext>
            </p:extLst>
          </p:nvPr>
        </p:nvGraphicFramePr>
        <p:xfrm>
          <a:off x="179512" y="1595927"/>
          <a:ext cx="8818142" cy="3993313"/>
        </p:xfrm>
        <a:graphic>
          <a:graphicData uri="http://schemas.openxmlformats.org/drawingml/2006/table">
            <a:tbl>
              <a:tblPr firstRow="1" firstCol="1" bandRow="1">
                <a:tableStyleId>{5C22544A-7EE6-4342-B048-85BDC9FD1C3A}</a:tableStyleId>
              </a:tblPr>
              <a:tblGrid>
                <a:gridCol w="336957">
                  <a:extLst>
                    <a:ext uri="{9D8B030D-6E8A-4147-A177-3AD203B41FA5}">
                      <a16:colId xmlns:a16="http://schemas.microsoft.com/office/drawing/2014/main" xmlns="" val="20000"/>
                    </a:ext>
                  </a:extLst>
                </a:gridCol>
                <a:gridCol w="1136369">
                  <a:extLst>
                    <a:ext uri="{9D8B030D-6E8A-4147-A177-3AD203B41FA5}">
                      <a16:colId xmlns:a16="http://schemas.microsoft.com/office/drawing/2014/main" xmlns="" val="20001"/>
                    </a:ext>
                  </a:extLst>
                </a:gridCol>
                <a:gridCol w="1656184">
                  <a:extLst>
                    <a:ext uri="{9D8B030D-6E8A-4147-A177-3AD203B41FA5}">
                      <a16:colId xmlns:a16="http://schemas.microsoft.com/office/drawing/2014/main" xmlns="" val="20002"/>
                    </a:ext>
                  </a:extLst>
                </a:gridCol>
                <a:gridCol w="2160240">
                  <a:extLst>
                    <a:ext uri="{9D8B030D-6E8A-4147-A177-3AD203B41FA5}">
                      <a16:colId xmlns:a16="http://schemas.microsoft.com/office/drawing/2014/main" xmlns="" val="20003"/>
                    </a:ext>
                  </a:extLst>
                </a:gridCol>
                <a:gridCol w="1224136">
                  <a:extLst>
                    <a:ext uri="{9D8B030D-6E8A-4147-A177-3AD203B41FA5}">
                      <a16:colId xmlns:a16="http://schemas.microsoft.com/office/drawing/2014/main" xmlns="" val="20005"/>
                    </a:ext>
                  </a:extLst>
                </a:gridCol>
                <a:gridCol w="2304256">
                  <a:extLst>
                    <a:ext uri="{9D8B030D-6E8A-4147-A177-3AD203B41FA5}">
                      <a16:colId xmlns:a16="http://schemas.microsoft.com/office/drawing/2014/main" xmlns="" val="20006"/>
                    </a:ext>
                  </a:extLst>
                </a:gridCol>
              </a:tblGrid>
              <a:tr h="648345">
                <a:tc>
                  <a:txBody>
                    <a:bodyPr/>
                    <a:lstStyle/>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編號</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altLang="en-US" sz="2000" kern="0" dirty="0">
                          <a:effectLst/>
                          <a:latin typeface="微軟正黑體" panose="020B0604030504040204" pitchFamily="34" charset="-120"/>
                          <a:ea typeface="微軟正黑體" panose="020B0604030504040204" pitchFamily="34" charset="-120"/>
                        </a:rPr>
                        <a:t>招生</a:t>
                      </a:r>
                      <a:r>
                        <a:rPr lang="zh-TW" sz="2000" kern="0" dirty="0">
                          <a:effectLst/>
                          <a:latin typeface="微軟正黑體" panose="020B0604030504040204" pitchFamily="34" charset="-120"/>
                          <a:ea typeface="微軟正黑體" panose="020B0604030504040204" pitchFamily="34" charset="-120"/>
                        </a:rPr>
                        <a:t>區</a:t>
                      </a:r>
                      <a:r>
                        <a:rPr lang="zh-TW" altLang="en-US" sz="2000" kern="0" dirty="0">
                          <a:effectLst/>
                          <a:latin typeface="微軟正黑體" panose="020B0604030504040204" pitchFamily="34" charset="-120"/>
                          <a:ea typeface="微軟正黑體" panose="020B0604030504040204" pitchFamily="34" charset="-120"/>
                        </a:rPr>
                        <a:t>域</a:t>
                      </a:r>
                      <a:r>
                        <a:rPr lang="zh-TW" sz="2000" kern="0" dirty="0">
                          <a:effectLst/>
                          <a:latin typeface="微軟正黑體" panose="020B0604030504040204" pitchFamily="34" charset="-120"/>
                          <a:ea typeface="微軟正黑體" panose="020B0604030504040204" pitchFamily="34" charset="-120"/>
                        </a:rPr>
                        <a:t>（校數）</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altLang="en-US" sz="2000" kern="0" dirty="0">
                          <a:effectLst/>
                          <a:latin typeface="微軟正黑體" panose="020B0604030504040204" pitchFamily="34" charset="-120"/>
                          <a:ea typeface="微軟正黑體" panose="020B0604030504040204" pitchFamily="34" charset="-120"/>
                        </a:rPr>
                        <a:t>招生</a:t>
                      </a:r>
                      <a:r>
                        <a:rPr lang="zh-TW" sz="2000" kern="0" dirty="0">
                          <a:effectLst/>
                          <a:latin typeface="微軟正黑體" panose="020B0604030504040204" pitchFamily="34" charset="-120"/>
                          <a:ea typeface="微軟正黑體" panose="020B0604030504040204" pitchFamily="34" charset="-120"/>
                        </a:rPr>
                        <a:t>學校</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招生班</a:t>
                      </a:r>
                      <a:r>
                        <a:rPr lang="zh-TW" altLang="en-US" sz="2000" kern="0" dirty="0">
                          <a:effectLst/>
                          <a:latin typeface="微軟正黑體" panose="020B0604030504040204" pitchFamily="34" charset="-120"/>
                          <a:ea typeface="微軟正黑體" panose="020B0604030504040204" pitchFamily="34" charset="-120"/>
                        </a:rPr>
                        <a:t>級</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招生</a:t>
                      </a:r>
                      <a:endParaRPr lang="en-US" altLang="zh-TW" sz="2000" kern="0" dirty="0">
                        <a:effectLst/>
                        <a:latin typeface="微軟正黑體" panose="020B0604030504040204" pitchFamily="34" charset="-120"/>
                        <a:ea typeface="微軟正黑體" panose="020B0604030504040204" pitchFamily="34" charset="-120"/>
                      </a:endParaRPr>
                    </a:p>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名額</a:t>
                      </a:r>
                      <a:r>
                        <a:rPr lang="en-US" altLang="zh-TW" sz="2000" kern="0" dirty="0">
                          <a:effectLst/>
                          <a:latin typeface="微軟正黑體" panose="020B0604030504040204" pitchFamily="34" charset="-120"/>
                          <a:ea typeface="微軟正黑體" panose="020B0604030504040204" pitchFamily="34" charset="-120"/>
                        </a:rPr>
                        <a:t>/</a:t>
                      </a:r>
                      <a:r>
                        <a:rPr lang="zh-TW" altLang="en-US" sz="2000" kern="0" dirty="0">
                          <a:effectLst/>
                          <a:latin typeface="微軟正黑體" panose="020B0604030504040204" pitchFamily="34" charset="-120"/>
                          <a:ea typeface="微軟正黑體" panose="020B0604030504040204" pitchFamily="34" charset="-120"/>
                        </a:rPr>
                        <a:t>班數</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altLang="en-US" sz="2000" kern="100" dirty="0">
                          <a:effectLst/>
                          <a:latin typeface="微軟正黑體" panose="020B0604030504040204" pitchFamily="34" charset="-120"/>
                          <a:ea typeface="微軟正黑體" panose="020B0604030504040204" pitchFamily="34" charset="-120"/>
                          <a:cs typeface="Times New Roman"/>
                        </a:rPr>
                        <a:t>考試科目</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extLst>
                  <a:ext uri="{0D108BD9-81ED-4DB2-BD59-A6C34878D82A}">
                    <a16:rowId xmlns:a16="http://schemas.microsoft.com/office/drawing/2014/main" xmlns="" val="10000"/>
                  </a:ext>
                </a:extLst>
              </a:tr>
              <a:tr h="677333">
                <a:tc>
                  <a:txBody>
                    <a:bodyPr/>
                    <a:lstStyle/>
                    <a:p>
                      <a:pPr algn="ctr">
                        <a:lnSpc>
                          <a:spcPts val="2000"/>
                        </a:lnSpc>
                        <a:spcAft>
                          <a:spcPts val="0"/>
                        </a:spcAft>
                      </a:pPr>
                      <a:r>
                        <a:rPr lang="en-US" sz="2000" kern="0" dirty="0">
                          <a:effectLst/>
                          <a:latin typeface="微軟正黑體" panose="020B0604030504040204" pitchFamily="34" charset="-120"/>
                          <a:ea typeface="微軟正黑體" panose="020B0604030504040204" pitchFamily="34" charset="-120"/>
                        </a:rPr>
                        <a:t>1</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rowSpan="3">
                  <a:txBody>
                    <a:bodyPr/>
                    <a:lstStyle/>
                    <a:p>
                      <a:pPr algn="ctr">
                        <a:lnSpc>
                          <a:spcPts val="24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基北區</a:t>
                      </a:r>
                      <a:endParaRPr lang="en-US" altLang="zh-TW" sz="1800" kern="0" dirty="0">
                        <a:solidFill>
                          <a:schemeClr val="tx1"/>
                        </a:solidFill>
                        <a:effectLst/>
                        <a:latin typeface="微軟正黑體" panose="020B0604030504040204" pitchFamily="34" charset="-120"/>
                        <a:ea typeface="微軟正黑體" panose="020B0604030504040204" pitchFamily="34" charset="-120"/>
                      </a:endParaRPr>
                    </a:p>
                    <a:p>
                      <a:pPr algn="ctr">
                        <a:lnSpc>
                          <a:spcPts val="2400"/>
                        </a:lnSpc>
                        <a:spcAft>
                          <a:spcPts val="0"/>
                        </a:spcAft>
                      </a:pPr>
                      <a:r>
                        <a:rPr lang="en-US" sz="1800" kern="0" dirty="0">
                          <a:solidFill>
                            <a:schemeClr val="tx1"/>
                          </a:solidFill>
                          <a:effectLst/>
                          <a:latin typeface="微軟正黑體" panose="020B0604030504040204" pitchFamily="34" charset="-120"/>
                          <a:ea typeface="微軟正黑體" panose="020B0604030504040204" pitchFamily="34" charset="-120"/>
                        </a:rPr>
                        <a:t>(3</a:t>
                      </a:r>
                      <a:r>
                        <a:rPr lang="zh-TW" sz="1800" kern="0" dirty="0">
                          <a:solidFill>
                            <a:schemeClr val="tx1"/>
                          </a:solidFill>
                          <a:effectLst/>
                          <a:latin typeface="微軟正黑體" panose="020B0604030504040204" pitchFamily="34" charset="-120"/>
                          <a:ea typeface="微軟正黑體" panose="020B0604030504040204" pitchFamily="34" charset="-120"/>
                        </a:rPr>
                        <a:t>校</a:t>
                      </a:r>
                      <a:r>
                        <a:rPr lang="en-US" sz="1800" kern="0" dirty="0">
                          <a:solidFill>
                            <a:schemeClr val="tx1"/>
                          </a:solidFill>
                          <a:effectLst/>
                          <a:latin typeface="微軟正黑體" panose="020B0604030504040204" pitchFamily="34" charset="-120"/>
                          <a:ea typeface="微軟正黑體" panose="020B0604030504040204" pitchFamily="34" charset="-12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algn="ctr">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國立政大附中</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英語國際特色班</a:t>
                      </a:r>
                    </a:p>
                  </a:txBody>
                  <a:tcPr marL="16695" marR="16695" marT="0" marB="0" anchor="ctr">
                    <a:solidFill>
                      <a:schemeClr val="accent1">
                        <a:lumMod val="20000"/>
                        <a:lumOff val="80000"/>
                      </a:schemeClr>
                    </a:solidFill>
                  </a:tcPr>
                </a:tc>
                <a:tc>
                  <a:txBody>
                    <a:bodyPr/>
                    <a:lstStyle/>
                    <a:p>
                      <a:pPr algn="ctr">
                        <a:lnSpc>
                          <a:spcPts val="2000"/>
                        </a:lnSpc>
                        <a:spcAft>
                          <a:spcPts val="0"/>
                        </a:spcAft>
                      </a:pPr>
                      <a:r>
                        <a:rPr lang="en-US" alt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rPr>
                        <a:t>35/1</a:t>
                      </a:r>
                      <a:endParaRPr 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英語聽力</a:t>
                      </a:r>
                    </a:p>
                    <a:p>
                      <a:pPr marL="0" marR="0" lvl="0" indent="0" algn="l" defTabSz="914400" rtl="0" eaLnBrk="1" fontAlgn="auto" latinLnBrk="0" hangingPunct="1">
                        <a:lnSpc>
                          <a:spcPts val="1000"/>
                        </a:lnSpc>
                        <a:spcBef>
                          <a:spcPts val="0"/>
                        </a:spcBef>
                        <a:spcAft>
                          <a:spcPts val="0"/>
                        </a:spcAft>
                        <a:buClrTx/>
                        <a:buSzTx/>
                        <a:buFontTx/>
                        <a:buNone/>
                        <a:tabLst/>
                        <a:defRPr/>
                      </a:pPr>
                      <a:endParaRPr lang="zh-TW" altLang="en-US" sz="1800" kern="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英語閱讀</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1">
                        <a:lumMod val="20000"/>
                        <a:lumOff val="80000"/>
                      </a:schemeClr>
                    </a:solidFill>
                  </a:tcPr>
                </a:tc>
                <a:extLst>
                  <a:ext uri="{0D108BD9-81ED-4DB2-BD59-A6C34878D82A}">
                    <a16:rowId xmlns:a16="http://schemas.microsoft.com/office/drawing/2014/main" xmlns="" val="10001"/>
                  </a:ext>
                </a:extLst>
              </a:tr>
              <a:tr h="677333">
                <a:tc>
                  <a:txBody>
                    <a:bodyPr/>
                    <a:lstStyle/>
                    <a:p>
                      <a:pPr marL="0" algn="ctr" defTabSz="914400" rtl="0" eaLnBrk="1" latinLnBrk="0" hangingPunct="1">
                        <a:lnSpc>
                          <a:spcPts val="2000"/>
                        </a:lnSpc>
                        <a:spcAft>
                          <a:spcPts val="0"/>
                        </a:spcAft>
                      </a:pPr>
                      <a:r>
                        <a:rPr lang="en-US" sz="2000" b="1" kern="0" dirty="0">
                          <a:solidFill>
                            <a:schemeClr val="lt1"/>
                          </a:solidFill>
                          <a:effectLst/>
                          <a:latin typeface="微軟正黑體" panose="020B0604030504040204" pitchFamily="34" charset="-120"/>
                          <a:ea typeface="微軟正黑體" panose="020B0604030504040204" pitchFamily="34" charset="-120"/>
                          <a:cs typeface="+mn-cs"/>
                        </a:rPr>
                        <a:t>2</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國立師大附中</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資訊科學特色班</a:t>
                      </a:r>
                    </a:p>
                  </a:txBody>
                  <a:tcPr marL="16695" marR="16695" marT="0" marB="0" anchor="ctr">
                    <a:solidFill>
                      <a:schemeClr val="accent1">
                        <a:lumMod val="20000"/>
                        <a:lumOff val="80000"/>
                      </a:schemeClr>
                    </a:solidFill>
                  </a:tcPr>
                </a:tc>
                <a:tc>
                  <a:txBody>
                    <a:bodyPr/>
                    <a:lstStyle/>
                    <a:p>
                      <a:pPr algn="ctr">
                        <a:lnSpc>
                          <a:spcPts val="2000"/>
                        </a:lnSpc>
                        <a:spcAft>
                          <a:spcPts val="0"/>
                        </a:spcAft>
                      </a:pPr>
                      <a:r>
                        <a:rPr lang="en-US" alt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rPr>
                        <a:t>35/1</a:t>
                      </a:r>
                      <a:endParaRPr 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 數學</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 運算思維能力測驗</a:t>
                      </a:r>
                    </a:p>
                  </a:txBody>
                  <a:tcPr marL="108000" marR="16695" marT="72000" marB="0" anchor="ctr">
                    <a:solidFill>
                      <a:schemeClr val="accent1">
                        <a:lumMod val="20000"/>
                        <a:lumOff val="80000"/>
                      </a:schemeClr>
                    </a:solidFill>
                  </a:tcPr>
                </a:tc>
                <a:extLst>
                  <a:ext uri="{0D108BD9-81ED-4DB2-BD59-A6C34878D82A}">
                    <a16:rowId xmlns:a16="http://schemas.microsoft.com/office/drawing/2014/main" xmlns="" val="10002"/>
                  </a:ext>
                </a:extLst>
              </a:tr>
              <a:tr h="635111">
                <a:tc>
                  <a:txBody>
                    <a:bodyPr/>
                    <a:lstStyle/>
                    <a:p>
                      <a:pPr marL="0" algn="ctr" defTabSz="914400" rtl="0" eaLnBrk="1" latinLnBrk="0" hangingPunct="1">
                        <a:lnSpc>
                          <a:spcPts val="2000"/>
                        </a:lnSpc>
                        <a:spcAft>
                          <a:spcPts val="0"/>
                        </a:spcAft>
                      </a:pPr>
                      <a:r>
                        <a:rPr lang="en-US" sz="2000" b="1" kern="0" dirty="0">
                          <a:solidFill>
                            <a:schemeClr val="lt1"/>
                          </a:solidFill>
                          <a:effectLst/>
                          <a:latin typeface="微軟正黑體" panose="020B0604030504040204" pitchFamily="34" charset="-120"/>
                          <a:ea typeface="微軟正黑體" panose="020B0604030504040204" pitchFamily="34" charset="-120"/>
                          <a:cs typeface="+mn-cs"/>
                        </a:rPr>
                        <a:t>3</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altLang="en-US" sz="1800" kern="100" dirty="0">
                          <a:solidFill>
                            <a:schemeClr val="tx1"/>
                          </a:solidFill>
                          <a:effectLst/>
                          <a:latin typeface="微軟正黑體" panose="020B0604030504040204" pitchFamily="34" charset="-120"/>
                          <a:ea typeface="微軟正黑體" panose="020B0604030504040204" pitchFamily="34" charset="-120"/>
                          <a:cs typeface="Times New Roman"/>
                        </a:rPr>
                        <a:t>市立麗山高中</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zh-TW" sz="1800" kern="0" dirty="0">
                          <a:solidFill>
                            <a:schemeClr val="tx1"/>
                          </a:solidFill>
                          <a:effectLst/>
                          <a:latin typeface="微軟正黑體" panose="020B0604030504040204" pitchFamily="34" charset="-120"/>
                          <a:ea typeface="微軟正黑體" panose="020B0604030504040204" pitchFamily="34" charset="-120"/>
                          <a:cs typeface="+mn-cs"/>
                        </a:rPr>
                        <a:t>資訊科學特色班</a:t>
                      </a:r>
                    </a:p>
                  </a:txBody>
                  <a:tcPr marL="16695" marR="16695" marT="0" marB="0" anchor="ctr">
                    <a:solidFill>
                      <a:schemeClr val="accent1">
                        <a:lumMod val="20000"/>
                        <a:lumOff val="80000"/>
                      </a:schemeClr>
                    </a:solidFill>
                  </a:tcPr>
                </a:tc>
                <a:tc>
                  <a:txBody>
                    <a:bodyPr/>
                    <a:lstStyle/>
                    <a:p>
                      <a:pPr algn="ctr">
                        <a:lnSpc>
                          <a:spcPts val="2000"/>
                        </a:lnSpc>
                        <a:spcAft>
                          <a:spcPts val="0"/>
                        </a:spcAft>
                      </a:pPr>
                      <a:r>
                        <a:rPr lang="en-US" alt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rPr>
                        <a:t>30/1</a:t>
                      </a:r>
                      <a:endParaRPr 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 運算思維能力測驗</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1">
                        <a:lumMod val="20000"/>
                        <a:lumOff val="80000"/>
                      </a:schemeClr>
                    </a:solidFill>
                  </a:tcPr>
                </a:tc>
                <a:extLst>
                  <a:ext uri="{0D108BD9-81ED-4DB2-BD59-A6C34878D82A}">
                    <a16:rowId xmlns:a16="http://schemas.microsoft.com/office/drawing/2014/main" xmlns="" val="10004"/>
                  </a:ext>
                </a:extLst>
              </a:tr>
              <a:tr h="635111">
                <a:tc>
                  <a:txBody>
                    <a:bodyPr/>
                    <a:lstStyle/>
                    <a:p>
                      <a:pPr marL="0" algn="ctr" defTabSz="914400" rtl="0" eaLnBrk="1" latinLnBrk="0" hangingPunct="1">
                        <a:lnSpc>
                          <a:spcPts val="2000"/>
                        </a:lnSpc>
                        <a:spcAft>
                          <a:spcPts val="0"/>
                        </a:spcAft>
                      </a:pPr>
                      <a:r>
                        <a:rPr lang="en-US" sz="2000" b="1" kern="0" dirty="0">
                          <a:solidFill>
                            <a:schemeClr val="lt1"/>
                          </a:solidFill>
                          <a:effectLst/>
                          <a:latin typeface="微軟正黑體" panose="020B0604030504040204" pitchFamily="34" charset="-120"/>
                          <a:ea typeface="微軟正黑體" panose="020B0604030504040204" pitchFamily="34" charset="-120"/>
                          <a:cs typeface="+mn-cs"/>
                        </a:rPr>
                        <a:t>4</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rowSpan="2">
                  <a:txBody>
                    <a:bodyPr/>
                    <a:lstStyle/>
                    <a:p>
                      <a:pPr algn="ctr">
                        <a:lnSpc>
                          <a:spcPts val="24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桃連區</a:t>
                      </a:r>
                      <a:endParaRPr lang="en-US" altLang="zh-TW" sz="1800" kern="0" dirty="0">
                        <a:solidFill>
                          <a:schemeClr val="tx1"/>
                        </a:solidFill>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2400"/>
                        </a:lnSpc>
                        <a:spcBef>
                          <a:spcPts val="0"/>
                        </a:spcBef>
                        <a:spcAft>
                          <a:spcPts val="0"/>
                        </a:spcAft>
                        <a:buClrTx/>
                        <a:buSzTx/>
                        <a:buFontTx/>
                        <a:buNone/>
                        <a:tabLst/>
                        <a:defRPr/>
                      </a:pPr>
                      <a:r>
                        <a:rPr lang="en-US" altLang="zh-TW" sz="1800" kern="0" dirty="0" smtClean="0">
                          <a:solidFill>
                            <a:schemeClr val="tx1"/>
                          </a:solidFill>
                          <a:effectLst/>
                          <a:latin typeface="微軟正黑體" panose="020B0604030504040204" pitchFamily="34" charset="-120"/>
                          <a:ea typeface="微軟正黑體" panose="020B0604030504040204" pitchFamily="34" charset="-120"/>
                        </a:rPr>
                        <a:t>(1</a:t>
                      </a:r>
                      <a:r>
                        <a:rPr lang="zh-TW" sz="1800" kern="0" dirty="0" smtClean="0">
                          <a:solidFill>
                            <a:schemeClr val="tx1"/>
                          </a:solidFill>
                          <a:effectLst/>
                          <a:latin typeface="微軟正黑體" panose="020B0604030504040204" pitchFamily="34" charset="-120"/>
                          <a:ea typeface="微軟正黑體" panose="020B0604030504040204" pitchFamily="34" charset="-120"/>
                        </a:rPr>
                        <a:t>校</a:t>
                      </a:r>
                      <a:r>
                        <a:rPr lang="en-US" altLang="zh-TW" sz="1800" kern="0" dirty="0">
                          <a:solidFill>
                            <a:schemeClr val="tx1"/>
                          </a:solidFill>
                          <a:effectLst/>
                          <a:latin typeface="微軟正黑體" panose="020B0604030504040204" pitchFamily="34" charset="-120"/>
                          <a:ea typeface="微軟正黑體" panose="020B0604030504040204" pitchFamily="34" charset="-120"/>
                        </a:rPr>
                        <a:t>)</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5">
                        <a:lumMod val="40000"/>
                        <a:lumOff val="6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800" kern="0">
                          <a:solidFill>
                            <a:schemeClr val="tx1"/>
                          </a:solidFill>
                          <a:effectLst/>
                          <a:latin typeface="微軟正黑體" panose="020B0604030504040204" pitchFamily="34" charset="-120"/>
                          <a:ea typeface="微軟正黑體" panose="020B0604030504040204" pitchFamily="34" charset="-120"/>
                        </a:rPr>
                        <a:t>市立大園高中</a:t>
                      </a:r>
                      <a:endParaRPr lang="zh-TW" altLang="en-US" dirty="0"/>
                    </a:p>
                  </a:txBody>
                  <a:tcPr marL="16695" marR="16695" marT="0" marB="0" anchor="ctr">
                    <a:solidFill>
                      <a:schemeClr val="accent5">
                        <a:lumMod val="40000"/>
                        <a:lumOff val="60000"/>
                      </a:schemeClr>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數學邏輯國際特色班</a:t>
                      </a:r>
                      <a:endParaRPr lang="en-US"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5">
                        <a:lumMod val="40000"/>
                        <a:lumOff val="60000"/>
                      </a:schemeClr>
                    </a:solidFill>
                  </a:tcPr>
                </a:tc>
                <a:tc>
                  <a:txBody>
                    <a:bodyPr/>
                    <a:lstStyle/>
                    <a:p>
                      <a:pPr algn="ctr">
                        <a:lnSpc>
                          <a:spcPts val="2000"/>
                        </a:lnSpc>
                        <a:spcAft>
                          <a:spcPts val="0"/>
                        </a:spcAft>
                      </a:pPr>
                      <a:r>
                        <a:rPr lang="en-US" alt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rPr>
                        <a:t>35/1</a:t>
                      </a:r>
                      <a:endParaRPr lang="zh-TW" sz="1800" b="1" i="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5">
                        <a:lumMod val="40000"/>
                        <a:lumOff val="6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5">
                        <a:lumMod val="40000"/>
                        <a:lumOff val="60000"/>
                      </a:schemeClr>
                    </a:solidFill>
                  </a:tcPr>
                </a:tc>
                <a:extLst>
                  <a:ext uri="{0D108BD9-81ED-4DB2-BD59-A6C34878D82A}">
                    <a16:rowId xmlns:a16="http://schemas.microsoft.com/office/drawing/2014/main" xmlns="" val="10003"/>
                  </a:ext>
                </a:extLst>
              </a:tr>
              <a:tr h="720080">
                <a:tc>
                  <a:txBody>
                    <a:bodyPr/>
                    <a:lstStyle/>
                    <a:p>
                      <a:pPr marL="0" algn="ctr" defTabSz="914400" rtl="0" eaLnBrk="1" latinLnBrk="0" hangingPunct="1">
                        <a:lnSpc>
                          <a:spcPts val="2000"/>
                        </a:lnSpc>
                        <a:spcAft>
                          <a:spcPts val="0"/>
                        </a:spcAft>
                      </a:pPr>
                      <a:r>
                        <a:rPr lang="en-US" altLang="zh-TW" sz="2000" b="1" kern="0" dirty="0">
                          <a:solidFill>
                            <a:schemeClr val="lt1"/>
                          </a:solidFill>
                          <a:effectLst/>
                          <a:latin typeface="微軟正黑體" panose="020B0604030504040204" pitchFamily="34" charset="-120"/>
                          <a:ea typeface="微軟正黑體" panose="020B0604030504040204" pitchFamily="34" charset="-120"/>
                          <a:cs typeface="+mn-cs"/>
                        </a:rPr>
                        <a:t>5</a:t>
                      </a:r>
                      <a:endParaRPr lang="zh-TW" altLang="en-US"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anchor="ctr"/>
                </a:tc>
                <a:tc vMerge="1">
                  <a:txBody>
                    <a:bodyPr/>
                    <a:lstStyle/>
                    <a:p>
                      <a:endParaRPr lang="zh-TW" altLang="en-US"/>
                    </a:p>
                  </a:txBody>
                  <a:tcPr/>
                </a:tc>
                <a:tc vMerge="1">
                  <a:txBody>
                    <a:bodyPr/>
                    <a:lstStyle/>
                    <a:p>
                      <a:endParaRPr lang="zh-TW" altLang="en-US" dirty="0"/>
                    </a:p>
                  </a:txBody>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國際交流特色班</a:t>
                      </a:r>
                    </a:p>
                  </a:txBody>
                  <a:tcPr marL="16695" marR="16695" marT="0" marB="0" anchor="ctr">
                    <a:solidFill>
                      <a:schemeClr val="accent5">
                        <a:lumMod val="40000"/>
                        <a:lumOff val="60000"/>
                      </a:schemeClr>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TW" sz="1800" b="1" i="0" kern="0" dirty="0">
                          <a:solidFill>
                            <a:schemeClr val="tx1"/>
                          </a:solidFill>
                          <a:effectLst/>
                          <a:latin typeface="微軟正黑體" panose="020B0604030504040204" pitchFamily="34" charset="-120"/>
                          <a:ea typeface="微軟正黑體" panose="020B0604030504040204" pitchFamily="34" charset="-120"/>
                          <a:cs typeface="+mn-cs"/>
                        </a:rPr>
                        <a:t>35/1</a:t>
                      </a:r>
                      <a:endParaRPr lang="zh-TW" altLang="zh-TW" sz="1800" b="1" i="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5">
                        <a:lumMod val="40000"/>
                        <a:lumOff val="6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含英語聽力測驗</a:t>
                      </a: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5">
                        <a:lumMod val="40000"/>
                        <a:lumOff val="60000"/>
                      </a:schemeClr>
                    </a:solidFill>
                  </a:tcPr>
                </a:tc>
                <a:extLst>
                  <a:ext uri="{0D108BD9-81ED-4DB2-BD59-A6C34878D82A}">
                    <a16:rowId xmlns:a16="http://schemas.microsoft.com/office/drawing/2014/main" xmlns="" val="10007"/>
                  </a:ext>
                </a:extLst>
              </a:tr>
            </a:tbl>
          </a:graphicData>
        </a:graphic>
      </p:graphicFrame>
      <p:sp>
        <p:nvSpPr>
          <p:cNvPr id="18" name="矩形 17"/>
          <p:cNvSpPr/>
          <p:nvPr/>
        </p:nvSpPr>
        <p:spPr>
          <a:xfrm>
            <a:off x="611560" y="3789040"/>
            <a:ext cx="1008112" cy="665802"/>
          </a:xfrm>
          <a:prstGeom prst="rect">
            <a:avLst/>
          </a:prstGeom>
          <a:ln w="19050"/>
        </p:spPr>
        <p:style>
          <a:lnRef idx="3">
            <a:schemeClr val="lt1"/>
          </a:lnRef>
          <a:fillRef idx="1">
            <a:schemeClr val="accent6"/>
          </a:fillRef>
          <a:effectRef idx="1">
            <a:schemeClr val="accent6"/>
          </a:effectRef>
          <a:fontRef idx="minor">
            <a:schemeClr val="lt1"/>
          </a:fontRef>
        </p:style>
        <p:txBody>
          <a:bodyPr lIns="36000" rIns="36000" rtlCol="0" anchor="ctr"/>
          <a:lstStyle/>
          <a:p>
            <a:pPr algn="ctr"/>
            <a:r>
              <a:rPr lang="zh-TW" altLang="en-US" b="1" dirty="0">
                <a:latin typeface="微軟正黑體" panose="020B0604030504040204" pitchFamily="34" charset="-120"/>
                <a:ea typeface="微軟正黑體" panose="020B0604030504040204" pitchFamily="34" charset="-120"/>
              </a:rPr>
              <a:t>單獨招生</a:t>
            </a: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627784" y="44624"/>
              <a:ext cx="2160240" cy="360045"/>
              <a:chOff x="2339752" y="44624"/>
              <a:chExt cx="2160240" cy="360045"/>
            </a:xfrm>
          </p:grpSpPr>
          <p:grpSp>
            <p:nvGrpSpPr>
              <p:cNvPr id="36" name="群組 37"/>
              <p:cNvGrpSpPr/>
              <p:nvPr/>
            </p:nvGrpSpPr>
            <p:grpSpPr>
              <a:xfrm>
                <a:off x="2835903" y="44629"/>
                <a:ext cx="1664089" cy="360040"/>
                <a:chOff x="2835897" y="44624"/>
                <a:chExt cx="1664089" cy="360040"/>
              </a:xfrm>
            </p:grpSpPr>
            <p:sp>
              <p:nvSpPr>
                <p:cNvPr id="47" name="橢圓 4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6" name="橢圓 4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906960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195736" y="377504"/>
            <a:ext cx="4788024" cy="1179288"/>
          </a:xfrm>
        </p:spPr>
        <p:txBody>
          <a:bodyPr/>
          <a:lstStyle/>
          <a:p>
            <a:r>
              <a:rPr lang="en-US" dirty="0">
                <a:solidFill>
                  <a:srgbClr val="C00000"/>
                </a:solidFill>
              </a:rPr>
              <a:t> </a:t>
            </a:r>
            <a:r>
              <a:rPr kumimoji="1" lang="zh-TW" altLang="en-US" sz="3200" b="1" dirty="0">
                <a:solidFill>
                  <a:schemeClr val="bg1"/>
                </a:solidFill>
                <a:latin typeface="微軟正黑體" panose="020B0604030504040204" pitchFamily="34" charset="-120"/>
                <a:ea typeface="微軟正黑體" panose="020B0604030504040204" pitchFamily="34" charset="-120"/>
                <a:cs typeface="+mn-cs"/>
              </a:rPr>
              <a:t>每個人都在自己的時區</a:t>
            </a:r>
            <a:endParaRPr kumimoji="1" lang="en-US" sz="3200" b="1" dirty="0">
              <a:solidFill>
                <a:schemeClr val="bg1"/>
              </a:solidFill>
              <a:latin typeface="微軟正黑體" panose="020B0604030504040204" pitchFamily="34" charset="-120"/>
              <a:ea typeface="微軟正黑體" panose="020B0604030504040204" pitchFamily="34" charset="-120"/>
              <a:cs typeface="+mn-cs"/>
            </a:endParaRPr>
          </a:p>
        </p:txBody>
      </p:sp>
      <p:pic>
        <p:nvPicPr>
          <p:cNvPr id="7" name="每人要活在自己的時區">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99592" y="1316772"/>
            <a:ext cx="6912768" cy="5256153"/>
          </a:xfrm>
        </p:spPr>
      </p:pic>
      <p:sp>
        <p:nvSpPr>
          <p:cNvPr id="17" name="矩形 16"/>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 name="群組 1"/>
          <p:cNvGrpSpPr/>
          <p:nvPr/>
        </p:nvGrpSpPr>
        <p:grpSpPr>
          <a:xfrm>
            <a:off x="2371396" y="98852"/>
            <a:ext cx="2560644" cy="360040"/>
            <a:chOff x="2299388" y="98852"/>
            <a:chExt cx="2560644" cy="360040"/>
          </a:xfrm>
        </p:grpSpPr>
        <p:grpSp>
          <p:nvGrpSpPr>
            <p:cNvPr id="18" name="群組 4"/>
            <p:cNvGrpSpPr/>
            <p:nvPr/>
          </p:nvGrpSpPr>
          <p:grpSpPr>
            <a:xfrm>
              <a:off x="3227581" y="98852"/>
              <a:ext cx="1632451" cy="360040"/>
              <a:chOff x="2835897" y="44624"/>
              <a:chExt cx="1632451" cy="360040"/>
            </a:xfrm>
          </p:grpSpPr>
          <p:sp>
            <p:nvSpPr>
              <p:cNvPr id="19" name="橢圓 1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26"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3347856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矩形: 圓角 1"/>
          <p:cNvSpPr/>
          <p:nvPr/>
        </p:nvSpPr>
        <p:spPr>
          <a:xfrm>
            <a:off x="286920" y="1313677"/>
            <a:ext cx="8570159" cy="4752528"/>
          </a:xfrm>
          <a:prstGeom prst="roundRect">
            <a:avLst>
              <a:gd name="adj" fmla="val 7314"/>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109</a:t>
            </a:r>
            <a:r>
              <a:rPr lang="zh-TW" altLang="en-US" sz="3200" b="1" dirty="0">
                <a:solidFill>
                  <a:srgbClr val="0033CC"/>
                </a:solidFill>
                <a:latin typeface="Adobe 繁黑體 Std B" pitchFamily="34" charset="-120"/>
                <a:ea typeface="Adobe 繁黑體 Std B" pitchFamily="34" charset="-120"/>
              </a:rPr>
              <a:t>學年度特色招生─甄選入學</a:t>
            </a:r>
          </a:p>
        </p:txBody>
      </p:sp>
      <p:sp>
        <p:nvSpPr>
          <p:cNvPr id="21" name="Freeform 17"/>
          <p:cNvSpPr>
            <a:spLocks noEditPoints="1"/>
          </p:cNvSpPr>
          <p:nvPr/>
        </p:nvSpPr>
        <p:spPr bwMode="gray">
          <a:xfrm>
            <a:off x="1066800" y="1981200"/>
            <a:ext cx="5943600" cy="4038600"/>
          </a:xfrm>
          <a:custGeom>
            <a:avLst/>
            <a:gdLst>
              <a:gd name="T0" fmla="*/ 2147483646 w 2820"/>
              <a:gd name="T1" fmla="*/ 2147483646 h 2912"/>
              <a:gd name="T2" fmla="*/ 2147483646 w 2820"/>
              <a:gd name="T3" fmla="*/ 2147483646 h 2912"/>
              <a:gd name="T4" fmla="*/ 2147483646 w 2820"/>
              <a:gd name="T5" fmla="*/ 2147483646 h 2912"/>
              <a:gd name="T6" fmla="*/ 2147483646 w 2820"/>
              <a:gd name="T7" fmla="*/ 2147483646 h 2912"/>
              <a:gd name="T8" fmla="*/ 2147483646 w 2820"/>
              <a:gd name="T9" fmla="*/ 2147483646 h 2912"/>
              <a:gd name="T10" fmla="*/ 2147483646 w 2820"/>
              <a:gd name="T11" fmla="*/ 2147483646 h 2912"/>
              <a:gd name="T12" fmla="*/ 2147483646 w 2820"/>
              <a:gd name="T13" fmla="*/ 2147483646 h 2912"/>
              <a:gd name="T14" fmla="*/ 2147483646 w 2820"/>
              <a:gd name="T15" fmla="*/ 2147483646 h 2912"/>
              <a:gd name="T16" fmla="*/ 0 w 2820"/>
              <a:gd name="T17" fmla="*/ 2147483646 h 2912"/>
              <a:gd name="T18" fmla="*/ 2147483646 w 2820"/>
              <a:gd name="T19" fmla="*/ 2147483646 h 2912"/>
              <a:gd name="T20" fmla="*/ 2147483646 w 2820"/>
              <a:gd name="T21" fmla="*/ 2147483646 h 2912"/>
              <a:gd name="T22" fmla="*/ 2147483646 w 2820"/>
              <a:gd name="T23" fmla="*/ 2147483646 h 2912"/>
              <a:gd name="T24" fmla="*/ 2147483646 w 2820"/>
              <a:gd name="T25" fmla="*/ 2147483646 h 2912"/>
              <a:gd name="T26" fmla="*/ 2147483646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2147483646 w 2820"/>
              <a:gd name="T73" fmla="*/ 2147483646 h 2912"/>
              <a:gd name="T74" fmla="*/ 2147483646 w 2820"/>
              <a:gd name="T75" fmla="*/ 2147483646 h 2912"/>
              <a:gd name="T76" fmla="*/ 2147483646 w 2820"/>
              <a:gd name="T77" fmla="*/ 2147483646 h 2912"/>
              <a:gd name="T78" fmla="*/ 2147483646 w 2820"/>
              <a:gd name="T79" fmla="*/ 2147483646 h 2912"/>
              <a:gd name="T80" fmla="*/ 2147483646 w 2820"/>
              <a:gd name="T81" fmla="*/ 2147483646 h 2912"/>
              <a:gd name="T82" fmla="*/ 2147483646 w 2820"/>
              <a:gd name="T83" fmla="*/ 2147483646 h 2912"/>
              <a:gd name="T84" fmla="*/ 2147483646 w 2820"/>
              <a:gd name="T85" fmla="*/ 2147483646 h 2912"/>
              <a:gd name="T86" fmla="*/ 2147483646 w 2820"/>
              <a:gd name="T87" fmla="*/ 2147483646 h 2912"/>
              <a:gd name="T88" fmla="*/ 2147483646 w 2820"/>
              <a:gd name="T89" fmla="*/ 2147483646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a:noFill/>
          </a:ln>
          <a:effectLst>
            <a:outerShdw dist="206741" dir="8249373" algn="ctr" rotWithShape="0">
              <a:srgbClr val="00000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 name="Oval 20"/>
          <p:cNvSpPr>
            <a:spLocks noChangeArrowheads="1"/>
          </p:cNvSpPr>
          <p:nvPr/>
        </p:nvSpPr>
        <p:spPr bwMode="gray">
          <a:xfrm rot="20876594">
            <a:off x="3382967" y="4927603"/>
            <a:ext cx="1438275" cy="666751"/>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3" name="Oval 21"/>
          <p:cNvSpPr>
            <a:spLocks noChangeArrowheads="1"/>
          </p:cNvSpPr>
          <p:nvPr/>
        </p:nvSpPr>
        <p:spPr bwMode="gray">
          <a:xfrm>
            <a:off x="3314706" y="3708401"/>
            <a:ext cx="1704975" cy="1706563"/>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4" name="Oval 22"/>
          <p:cNvSpPr>
            <a:spLocks noChangeArrowheads="1"/>
          </p:cNvSpPr>
          <p:nvPr/>
        </p:nvSpPr>
        <p:spPr bwMode="gray">
          <a:xfrm>
            <a:off x="3335344" y="3717927"/>
            <a:ext cx="1665287" cy="16637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5" name="Oval 23"/>
          <p:cNvSpPr>
            <a:spLocks noChangeArrowheads="1"/>
          </p:cNvSpPr>
          <p:nvPr/>
        </p:nvSpPr>
        <p:spPr bwMode="gray">
          <a:xfrm>
            <a:off x="3352806" y="3733803"/>
            <a:ext cx="1584325" cy="15557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6" name="Oval 24"/>
          <p:cNvSpPr>
            <a:spLocks noChangeArrowheads="1"/>
          </p:cNvSpPr>
          <p:nvPr/>
        </p:nvSpPr>
        <p:spPr bwMode="gray">
          <a:xfrm>
            <a:off x="3444875" y="3778254"/>
            <a:ext cx="1409700" cy="126206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7" name="Text Box 25"/>
          <p:cNvSpPr txBox="1">
            <a:spLocks noChangeArrowheads="1"/>
          </p:cNvSpPr>
          <p:nvPr/>
        </p:nvSpPr>
        <p:spPr bwMode="gray">
          <a:xfrm>
            <a:off x="3630652" y="4005267"/>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分發</a:t>
            </a:r>
          </a:p>
          <a:p>
            <a:pPr algn="ctr" eaLnBrk="1" hangingPunct="1">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作業</a:t>
            </a:r>
          </a:p>
        </p:txBody>
      </p:sp>
      <p:sp>
        <p:nvSpPr>
          <p:cNvPr id="28" name="Oval 27"/>
          <p:cNvSpPr>
            <a:spLocks noChangeArrowheads="1"/>
          </p:cNvSpPr>
          <p:nvPr/>
        </p:nvSpPr>
        <p:spPr bwMode="gray">
          <a:xfrm rot="20827004">
            <a:off x="1554169" y="4318000"/>
            <a:ext cx="1133475" cy="6096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9" name="Oval 29"/>
          <p:cNvSpPr>
            <a:spLocks noChangeArrowheads="1"/>
          </p:cNvSpPr>
          <p:nvPr/>
        </p:nvSpPr>
        <p:spPr bwMode="gray">
          <a:xfrm>
            <a:off x="1477963" y="3327401"/>
            <a:ext cx="1371600" cy="1441451"/>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0" name="Oval 30"/>
          <p:cNvSpPr>
            <a:spLocks noChangeArrowheads="1"/>
          </p:cNvSpPr>
          <p:nvPr/>
        </p:nvSpPr>
        <p:spPr bwMode="gray">
          <a:xfrm>
            <a:off x="1495431" y="3335342"/>
            <a:ext cx="1338263" cy="140493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1" name="Oval 31"/>
          <p:cNvSpPr>
            <a:spLocks noChangeArrowheads="1"/>
          </p:cNvSpPr>
          <p:nvPr/>
        </p:nvSpPr>
        <p:spPr bwMode="gray">
          <a:xfrm>
            <a:off x="1508131" y="3349629"/>
            <a:ext cx="1273175" cy="131286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2" name="Oval 32"/>
          <p:cNvSpPr>
            <a:spLocks noChangeArrowheads="1"/>
          </p:cNvSpPr>
          <p:nvPr/>
        </p:nvSpPr>
        <p:spPr bwMode="gray">
          <a:xfrm>
            <a:off x="1581150" y="3386139"/>
            <a:ext cx="1131888" cy="1065212"/>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3" name="Text Box 33"/>
          <p:cNvSpPr txBox="1">
            <a:spLocks noChangeArrowheads="1"/>
          </p:cNvSpPr>
          <p:nvPr/>
        </p:nvSpPr>
        <p:spPr bwMode="gray">
          <a:xfrm>
            <a:off x="1460639" y="3573467"/>
            <a:ext cx="14157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國中</a:t>
            </a:r>
          </a:p>
          <a:p>
            <a:pPr algn="ctr" eaLnBrk="1" hangingPunct="1">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教育會考</a:t>
            </a:r>
          </a:p>
        </p:txBody>
      </p:sp>
      <p:sp>
        <p:nvSpPr>
          <p:cNvPr id="34" name="Oval 35"/>
          <p:cNvSpPr>
            <a:spLocks noChangeArrowheads="1"/>
          </p:cNvSpPr>
          <p:nvPr/>
        </p:nvSpPr>
        <p:spPr bwMode="gray">
          <a:xfrm>
            <a:off x="1219200" y="2562225"/>
            <a:ext cx="914400" cy="5334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5" name="Oval 36"/>
          <p:cNvSpPr>
            <a:spLocks noChangeArrowheads="1"/>
          </p:cNvSpPr>
          <p:nvPr/>
        </p:nvSpPr>
        <p:spPr bwMode="gray">
          <a:xfrm>
            <a:off x="1295400" y="1955801"/>
            <a:ext cx="1023938" cy="1023939"/>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6" name="Oval 37"/>
          <p:cNvSpPr>
            <a:spLocks noChangeArrowheads="1"/>
          </p:cNvSpPr>
          <p:nvPr/>
        </p:nvSpPr>
        <p:spPr bwMode="gray">
          <a:xfrm>
            <a:off x="1308100" y="1960563"/>
            <a:ext cx="1000125" cy="100012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7" name="Oval 38"/>
          <p:cNvSpPr>
            <a:spLocks noChangeArrowheads="1"/>
          </p:cNvSpPr>
          <p:nvPr/>
        </p:nvSpPr>
        <p:spPr bwMode="gray">
          <a:xfrm>
            <a:off x="1319213" y="1971677"/>
            <a:ext cx="950912" cy="9334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46" name="Oval 39"/>
          <p:cNvSpPr>
            <a:spLocks noChangeArrowheads="1"/>
          </p:cNvSpPr>
          <p:nvPr/>
        </p:nvSpPr>
        <p:spPr bwMode="gray">
          <a:xfrm>
            <a:off x="1373188" y="1997078"/>
            <a:ext cx="847725" cy="75723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47" name="Text Box 40"/>
          <p:cNvSpPr txBox="1">
            <a:spLocks noChangeArrowheads="1"/>
          </p:cNvSpPr>
          <p:nvPr/>
        </p:nvSpPr>
        <p:spPr bwMode="gray">
          <a:xfrm>
            <a:off x="1396941" y="2060579"/>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術科</a:t>
            </a:r>
          </a:p>
          <a:p>
            <a:pPr algn="ct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測驗</a:t>
            </a:r>
          </a:p>
        </p:txBody>
      </p:sp>
      <p:sp>
        <p:nvSpPr>
          <p:cNvPr id="48" name="AutoShape 48"/>
          <p:cNvSpPr>
            <a:spLocks noChangeArrowheads="1"/>
          </p:cNvSpPr>
          <p:nvPr/>
        </p:nvSpPr>
        <p:spPr bwMode="auto">
          <a:xfrm>
            <a:off x="4151316" y="3068641"/>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800" b="1" dirty="0">
                <a:solidFill>
                  <a:srgbClr val="0000FF"/>
                </a:solidFill>
                <a:latin typeface="微軟正黑體" panose="020B0604030504040204" pitchFamily="34" charset="-120"/>
                <a:ea typeface="微軟正黑體" panose="020B0604030504040204" pitchFamily="34" charset="-120"/>
              </a:rPr>
              <a:t>術科測驗</a:t>
            </a:r>
          </a:p>
        </p:txBody>
      </p:sp>
      <p:sp>
        <p:nvSpPr>
          <p:cNvPr id="49" name="Freeform 49"/>
          <p:cNvSpPr>
            <a:spLocks/>
          </p:cNvSpPr>
          <p:nvPr/>
        </p:nvSpPr>
        <p:spPr bwMode="gray">
          <a:xfrm>
            <a:off x="5807075" y="2779717"/>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p:spPr>
        <p:txBody>
          <a:bodyPr/>
          <a:lstStyle/>
          <a:p>
            <a:pPr algn="ctr" eaLnBrk="1" hangingPunct="1">
              <a:defRPr/>
            </a:pPr>
            <a:endParaRPr lang="zh-TW" altLang="en-US" sz="1000"/>
          </a:p>
        </p:txBody>
      </p:sp>
      <p:grpSp>
        <p:nvGrpSpPr>
          <p:cNvPr id="51" name="Group 50"/>
          <p:cNvGrpSpPr>
            <a:grpSpLocks/>
          </p:cNvGrpSpPr>
          <p:nvPr/>
        </p:nvGrpSpPr>
        <p:grpSpPr bwMode="auto">
          <a:xfrm>
            <a:off x="5435600" y="1700215"/>
            <a:ext cx="1811338" cy="1079500"/>
            <a:chOff x="1997" y="1314"/>
            <a:chExt cx="1889" cy="1009"/>
          </a:xfrm>
        </p:grpSpPr>
        <p:grpSp>
          <p:nvGrpSpPr>
            <p:cNvPr id="52" name="Group 51"/>
            <p:cNvGrpSpPr>
              <a:grpSpLocks/>
            </p:cNvGrpSpPr>
            <p:nvPr/>
          </p:nvGrpSpPr>
          <p:grpSpPr bwMode="auto">
            <a:xfrm>
              <a:off x="1997" y="1404"/>
              <a:ext cx="1889" cy="919"/>
              <a:chOff x="1973" y="1027"/>
              <a:chExt cx="1926" cy="937"/>
            </a:xfrm>
          </p:grpSpPr>
          <p:sp>
            <p:nvSpPr>
              <p:cNvPr id="57" name="Oval 52"/>
              <p:cNvSpPr>
                <a:spLocks noChangeArrowheads="1"/>
              </p:cNvSpPr>
              <p:nvPr/>
            </p:nvSpPr>
            <p:spPr bwMode="gray">
              <a:xfrm>
                <a:off x="1993" y="1058"/>
                <a:ext cx="1906" cy="906"/>
              </a:xfrm>
              <a:prstGeom prst="ellipse">
                <a:avLst/>
              </a:prstGeom>
              <a:gradFill rotWithShape="1">
                <a:gsLst>
                  <a:gs pos="0">
                    <a:schemeClr val="hlink"/>
                  </a:gs>
                  <a:gs pos="100000">
                    <a:schemeClr val="hlink">
                      <a:gamma/>
                      <a:shade val="48627"/>
                      <a:invGamma/>
                    </a:schemeClr>
                  </a:gs>
                </a:gsLst>
                <a:lin ang="2700000" scaled="1"/>
              </a:gradFill>
              <a:ln>
                <a:noFill/>
              </a:ln>
              <a:effectLst/>
              <a:extLst/>
            </p:spPr>
            <p:txBody>
              <a:bodyPr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8" name="Oval 53"/>
              <p:cNvSpPr>
                <a:spLocks noChangeArrowheads="1"/>
              </p:cNvSpPr>
              <p:nvPr/>
            </p:nvSpPr>
            <p:spPr bwMode="gray">
              <a:xfrm>
                <a:off x="1973" y="1029"/>
                <a:ext cx="1906" cy="905"/>
              </a:xfrm>
              <a:prstGeom prst="ellipse">
                <a:avLst/>
              </a:prstGeom>
              <a:gradFill rotWithShape="1">
                <a:gsLst>
                  <a:gs pos="0">
                    <a:schemeClr val="hlink">
                      <a:gamma/>
                      <a:tint val="44314"/>
                      <a:invGamma/>
                    </a:schemeClr>
                  </a:gs>
                  <a:gs pos="100000">
                    <a:schemeClr val="hlink"/>
                  </a:gs>
                </a:gsLst>
                <a:lin ang="2700000" scaled="1"/>
              </a:gradFill>
              <a:ln>
                <a:noFill/>
              </a:ln>
              <a:effectLst/>
              <a:extLst/>
            </p:spPr>
            <p:txBody>
              <a:bodyPr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grpSp>
        <p:sp>
          <p:nvSpPr>
            <p:cNvPr id="53" name="Oval 54"/>
            <p:cNvSpPr>
              <a:spLocks noChangeArrowheads="1"/>
            </p:cNvSpPr>
            <p:nvPr/>
          </p:nvSpPr>
          <p:spPr bwMode="gray">
            <a:xfrm>
              <a:off x="2086" y="1314"/>
              <a:ext cx="1690" cy="844"/>
            </a:xfrm>
            <a:prstGeom prst="ellipse">
              <a:avLst/>
            </a:prstGeom>
            <a:gradFill rotWithShape="1">
              <a:gsLst>
                <a:gs pos="0">
                  <a:schemeClr val="accent1">
                    <a:gamma/>
                    <a:shade val="46275"/>
                    <a:invGamma/>
                  </a:schemeClr>
                </a:gs>
                <a:gs pos="100000">
                  <a:schemeClr val="accent1"/>
                </a:gs>
              </a:gsLst>
              <a:lin ang="2700000" scaled="1"/>
            </a:gradFill>
            <a:ln>
              <a:noFill/>
            </a:ln>
            <a:effectLst/>
            <a:extLst/>
          </p:spPr>
          <p:txBody>
            <a:bodyPr vert="eaVert"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4"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p:spPr>
          <p:txBody>
            <a:bodyPr vert="eaVert"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5" name="Oval 56"/>
            <p:cNvSpPr>
              <a:spLocks noChangeArrowheads="1"/>
            </p:cNvSpPr>
            <p:nvPr/>
          </p:nvSpPr>
          <p:spPr bwMode="gray">
            <a:xfrm>
              <a:off x="2154" y="1330"/>
              <a:ext cx="1571"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p:spPr>
          <p:txBody>
            <a:bodyPr vert="eaVert" wrap="none" anchor="ctr"/>
            <a:lstStyle/>
            <a:p>
              <a:pPr algn="ctr" eaLnBrk="1" hangingPunct="1">
                <a:defRPr/>
              </a:pPr>
              <a:endParaRPr lang="zh-TW" altLang="en-US" sz="1000" dirty="0">
                <a:latin typeface="微軟正黑體" panose="020B0604030504040204" pitchFamily="34" charset="-120"/>
                <a:ea typeface="微軟正黑體" panose="020B0604030504040204" pitchFamily="34" charset="-120"/>
              </a:endParaRPr>
            </a:p>
          </p:txBody>
        </p:sp>
        <p:sp>
          <p:nvSpPr>
            <p:cNvPr id="56" name="Oval 57"/>
            <p:cNvSpPr>
              <a:spLocks noChangeArrowheads="1"/>
            </p:cNvSpPr>
            <p:nvPr/>
          </p:nvSpPr>
          <p:spPr bwMode="gray">
            <a:xfrm>
              <a:off x="2207" y="1344"/>
              <a:ext cx="1382" cy="625"/>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p:spPr>
          <p:txBody>
            <a:bodyPr wrap="none" anchor="ctr"/>
            <a:lstStyle/>
            <a:p>
              <a:pPr algn="ctr" eaLnBrk="1" hangingPunct="1">
                <a:defRPr/>
              </a:pPr>
              <a:r>
                <a:rPr lang="zh-TW" altLang="en-US" sz="2400" dirty="0">
                  <a:solidFill>
                    <a:srgbClr val="FF3300"/>
                  </a:solidFill>
                  <a:latin typeface="微軟正黑體" panose="020B0604030504040204" pitchFamily="34" charset="-120"/>
                  <a:ea typeface="微軟正黑體" panose="020B0604030504040204" pitchFamily="34" charset="-120"/>
                </a:rPr>
                <a:t>招生作業</a:t>
              </a:r>
            </a:p>
          </p:txBody>
        </p:sp>
      </p:grpSp>
      <p:sp>
        <p:nvSpPr>
          <p:cNvPr id="59" name="AutoShape 58"/>
          <p:cNvSpPr>
            <a:spLocks noChangeArrowheads="1"/>
          </p:cNvSpPr>
          <p:nvPr/>
        </p:nvSpPr>
        <p:spPr bwMode="auto">
          <a:xfrm>
            <a:off x="7031040" y="3140078"/>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800" b="1" dirty="0">
                <a:solidFill>
                  <a:srgbClr val="008000"/>
                </a:solidFill>
                <a:latin typeface="微軟正黑體" panose="020B0604030504040204" pitchFamily="34" charset="-120"/>
                <a:ea typeface="微軟正黑體" panose="020B0604030504040204" pitchFamily="34" charset="-120"/>
              </a:rPr>
              <a:t>分發作業</a:t>
            </a:r>
          </a:p>
        </p:txBody>
      </p:sp>
      <p:sp>
        <p:nvSpPr>
          <p:cNvPr id="60" name="Freeform 59"/>
          <p:cNvSpPr>
            <a:spLocks/>
          </p:cNvSpPr>
          <p:nvPr/>
        </p:nvSpPr>
        <p:spPr bwMode="gray">
          <a:xfrm flipH="1">
            <a:off x="6672269" y="2779717"/>
            <a:ext cx="503237" cy="936625"/>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nvGrpSpPr>
          <p:cNvPr id="70" name="群組 69"/>
          <p:cNvGrpSpPr/>
          <p:nvPr/>
        </p:nvGrpSpPr>
        <p:grpSpPr>
          <a:xfrm>
            <a:off x="2195736" y="44624"/>
            <a:ext cx="2664296" cy="360045"/>
            <a:chOff x="2123728" y="44624"/>
            <a:chExt cx="2664296" cy="360045"/>
          </a:xfrm>
        </p:grpSpPr>
        <p:grpSp>
          <p:nvGrpSpPr>
            <p:cNvPr id="71" name="群組 70"/>
            <p:cNvGrpSpPr/>
            <p:nvPr/>
          </p:nvGrpSpPr>
          <p:grpSpPr>
            <a:xfrm>
              <a:off x="2627784" y="44624"/>
              <a:ext cx="2160240" cy="360045"/>
              <a:chOff x="2339752" y="44624"/>
              <a:chExt cx="2160240" cy="360045"/>
            </a:xfrm>
          </p:grpSpPr>
          <p:grpSp>
            <p:nvGrpSpPr>
              <p:cNvPr id="73" name="群組 37"/>
              <p:cNvGrpSpPr/>
              <p:nvPr/>
            </p:nvGrpSpPr>
            <p:grpSpPr>
              <a:xfrm>
                <a:off x="2835903" y="44629"/>
                <a:ext cx="1664089" cy="360040"/>
                <a:chOff x="2835897" y="44624"/>
                <a:chExt cx="1664089" cy="360040"/>
              </a:xfrm>
            </p:grpSpPr>
            <p:sp>
              <p:nvSpPr>
                <p:cNvPr id="76" name="橢圓 7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7" name="橢圓 7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8" name="橢圓 7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4" name="橢圓 7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75" name="橢圓 7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2" name="橢圓 7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1414665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圓角 1"/>
          <p:cNvSpPr/>
          <p:nvPr/>
        </p:nvSpPr>
        <p:spPr>
          <a:xfrm>
            <a:off x="264075" y="1361018"/>
            <a:ext cx="8570159" cy="5092317"/>
          </a:xfrm>
          <a:prstGeom prst="roundRect">
            <a:avLst>
              <a:gd name="adj" fmla="val 7505"/>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甄選入學─術科測驗</a:t>
            </a:r>
          </a:p>
        </p:txBody>
      </p:sp>
      <p:sp>
        <p:nvSpPr>
          <p:cNvPr id="61" name="AutoShape 16"/>
          <p:cNvSpPr>
            <a:spLocks noChangeArrowheads="1"/>
          </p:cNvSpPr>
          <p:nvPr/>
        </p:nvSpPr>
        <p:spPr bwMode="gray">
          <a:xfrm>
            <a:off x="627063" y="1772816"/>
            <a:ext cx="2743200" cy="4419600"/>
          </a:xfrm>
          <a:prstGeom prst="rightArrow">
            <a:avLst>
              <a:gd name="adj1" fmla="val 62787"/>
              <a:gd name="adj2" fmla="val 41259"/>
            </a:avLst>
          </a:prstGeom>
          <a:solidFill>
            <a:srgbClr val="EDEDED"/>
          </a:solidFill>
          <a:ln w="19050" cap="rnd" algn="ctr">
            <a:noFill/>
            <a:prstDash val="sysDot"/>
            <a:miter lim="800000"/>
            <a:headEnd/>
            <a:tailEnd/>
          </a:ln>
          <a:effectLst>
            <a:outerShdw blurRad="165100" dist="127000" dir="2700000" algn="tl" rotWithShape="0">
              <a:prstClr val="black">
                <a:alpha val="40000"/>
              </a:prstClr>
            </a:outerShdw>
          </a:effec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a:latin typeface="微軟正黑體" panose="020B0604030504040204" pitchFamily="34" charset="-120"/>
              <a:ea typeface="微軟正黑體" panose="020B0604030504040204" pitchFamily="34" charset="-120"/>
            </a:endParaRPr>
          </a:p>
        </p:txBody>
      </p:sp>
      <p:sp>
        <p:nvSpPr>
          <p:cNvPr id="62" name="Text Box 17"/>
          <p:cNvSpPr txBox="1">
            <a:spLocks noChangeArrowheads="1"/>
          </p:cNvSpPr>
          <p:nvPr/>
        </p:nvSpPr>
        <p:spPr bwMode="black">
          <a:xfrm>
            <a:off x="503263" y="3463324"/>
            <a:ext cx="2592388"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藝才班特色招生</a:t>
            </a:r>
            <a:endParaRPr lang="en-US" altLang="zh-TW" sz="2400" b="1" dirty="0">
              <a:latin typeface="微軟正黑體" panose="020B0604030504040204" pitchFamily="34" charset="-120"/>
              <a:ea typeface="微軟正黑體" panose="020B0604030504040204" pitchFamily="34" charset="-120"/>
            </a:endParaRPr>
          </a:p>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甄選入學</a:t>
            </a:r>
          </a:p>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術科測驗</a:t>
            </a:r>
            <a:endParaRPr lang="zh-TW" altLang="en-US" sz="2400" dirty="0">
              <a:solidFill>
                <a:srgbClr val="1C1C1C"/>
              </a:solidFill>
              <a:latin typeface="微軟正黑體" panose="020B0604030504040204" pitchFamily="34" charset="-120"/>
              <a:ea typeface="微軟正黑體" panose="020B0604030504040204" pitchFamily="34" charset="-120"/>
            </a:endParaRPr>
          </a:p>
        </p:txBody>
      </p:sp>
      <p:grpSp>
        <p:nvGrpSpPr>
          <p:cNvPr id="64" name="Group 19"/>
          <p:cNvGrpSpPr>
            <a:grpSpLocks/>
          </p:cNvGrpSpPr>
          <p:nvPr/>
        </p:nvGrpSpPr>
        <p:grpSpPr bwMode="auto">
          <a:xfrm>
            <a:off x="3563888" y="1945432"/>
            <a:ext cx="4924425" cy="1228725"/>
            <a:chOff x="2304" y="1200"/>
            <a:chExt cx="3102" cy="774"/>
          </a:xfrm>
        </p:grpSpPr>
        <p:sp>
          <p:nvSpPr>
            <p:cNvPr id="65"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66"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grpSp>
        <p:nvGrpSpPr>
          <p:cNvPr id="67" name="Group 22"/>
          <p:cNvGrpSpPr>
            <a:grpSpLocks/>
          </p:cNvGrpSpPr>
          <p:nvPr/>
        </p:nvGrpSpPr>
        <p:grpSpPr bwMode="auto">
          <a:xfrm>
            <a:off x="3563888" y="3307508"/>
            <a:ext cx="4924425" cy="1228725"/>
            <a:chOff x="2304" y="2058"/>
            <a:chExt cx="3102" cy="77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grpSpPr>
        <p:sp>
          <p:nvSpPr>
            <p:cNvPr id="68" name="AutoShape 23"/>
            <p:cNvSpPr>
              <a:spLocks noChangeArrowheads="1"/>
            </p:cNvSpPr>
            <p:nvPr/>
          </p:nvSpPr>
          <p:spPr bwMode="gray">
            <a:xfrm>
              <a:off x="2334" y="2058"/>
              <a:ext cx="3072" cy="774"/>
            </a:xfrm>
            <a:prstGeom prst="roundRect">
              <a:avLst>
                <a:gd name="adj" fmla="val 10889"/>
              </a:avLst>
            </a:prstGeom>
            <a:grp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69" name="AutoShape 24"/>
            <p:cNvSpPr>
              <a:spLocks noChangeArrowheads="1"/>
            </p:cNvSpPr>
            <p:nvPr/>
          </p:nvSpPr>
          <p:spPr bwMode="gray">
            <a:xfrm>
              <a:off x="2304" y="2352"/>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grpSp>
        <p:nvGrpSpPr>
          <p:cNvPr id="70" name="Group 25"/>
          <p:cNvGrpSpPr>
            <a:grpSpLocks/>
          </p:cNvGrpSpPr>
          <p:nvPr/>
        </p:nvGrpSpPr>
        <p:grpSpPr bwMode="auto">
          <a:xfrm>
            <a:off x="3563888" y="4612432"/>
            <a:ext cx="4924425" cy="1228725"/>
            <a:chOff x="2304" y="2880"/>
            <a:chExt cx="3102" cy="774"/>
          </a:xfrm>
        </p:grpSpPr>
        <p:sp>
          <p:nvSpPr>
            <p:cNvPr id="71"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72"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sp>
        <p:nvSpPr>
          <p:cNvPr id="73" name="Text Box 30"/>
          <p:cNvSpPr txBox="1">
            <a:spLocks noChangeArrowheads="1"/>
          </p:cNvSpPr>
          <p:nvPr/>
        </p:nvSpPr>
        <p:spPr bwMode="gray">
          <a:xfrm>
            <a:off x="4176657" y="2250235"/>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0000CC"/>
                </a:solidFill>
                <a:latin typeface="微軟正黑體" panose="020B0604030504040204" pitchFamily="34" charset="-120"/>
                <a:ea typeface="微軟正黑體" panose="020B0604030504040204" pitchFamily="34" charset="-120"/>
              </a:rPr>
              <a:t>學生不受免試就學區之限制，惟僅能向一區報名</a:t>
            </a:r>
            <a:endParaRPr lang="en-US" altLang="zh-TW" sz="2400" b="1" dirty="0">
              <a:solidFill>
                <a:srgbClr val="0000CC"/>
              </a:solidFill>
              <a:latin typeface="微軟正黑體" panose="020B0604030504040204" pitchFamily="34" charset="-120"/>
              <a:ea typeface="微軟正黑體" panose="020B0604030504040204" pitchFamily="34" charset="-120"/>
            </a:endParaRPr>
          </a:p>
        </p:txBody>
      </p:sp>
      <p:sp>
        <p:nvSpPr>
          <p:cNvPr id="74" name="Text Box 31"/>
          <p:cNvSpPr txBox="1">
            <a:spLocks noChangeArrowheads="1"/>
          </p:cNvSpPr>
          <p:nvPr/>
        </p:nvSpPr>
        <p:spPr bwMode="gray">
          <a:xfrm>
            <a:off x="4144907" y="3407340"/>
            <a:ext cx="424815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FFFF00"/>
                </a:solidFill>
                <a:latin typeface="微軟正黑體" panose="020B0604030504040204" pitchFamily="34" charset="-120"/>
                <a:ea typeface="微軟正黑體" panose="020B0604030504040204" pitchFamily="34" charset="-120"/>
              </a:rPr>
              <a:t>同一類型之術科測驗以同日辦理為原則</a:t>
            </a:r>
            <a:r>
              <a:rPr lang="zh-TW" altLang="zh-TW" sz="2400" b="1" dirty="0">
                <a:solidFill>
                  <a:srgbClr val="FFFF00"/>
                </a:solidFill>
                <a:latin typeface="微軟正黑體" panose="020B0604030504040204" pitchFamily="34" charset="-120"/>
                <a:ea typeface="微軟正黑體" panose="020B0604030504040204" pitchFamily="34" charset="-120"/>
              </a:rPr>
              <a:t>，</a:t>
            </a:r>
            <a:r>
              <a:rPr lang="zh-TW" altLang="en-US" sz="2400" b="1" dirty="0">
                <a:solidFill>
                  <a:srgbClr val="FFFF00"/>
                </a:solidFill>
                <a:latin typeface="微軟正黑體" panose="020B0604030504040204" pitchFamily="34" charset="-120"/>
                <a:ea typeface="微軟正黑體" panose="020B0604030504040204" pitchFamily="34" charset="-120"/>
              </a:rPr>
              <a:t>不得施以學科成就測驗</a:t>
            </a: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75" name="Text Box 32"/>
          <p:cNvSpPr txBox="1">
            <a:spLocks noChangeArrowheads="1"/>
          </p:cNvSpPr>
          <p:nvPr/>
        </p:nvSpPr>
        <p:spPr bwMode="gray">
          <a:xfrm>
            <a:off x="4159237" y="4862806"/>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免試入學前，完成術科測驗並取得成績證明</a:t>
            </a:r>
            <a:endParaRPr lang="en-US" altLang="zh-TW" sz="2400" b="1" dirty="0">
              <a:solidFill>
                <a:srgbClr val="0000FF"/>
              </a:solidFill>
              <a:latin typeface="微軟正黑體" panose="020B0604030504040204" pitchFamily="34" charset="-120"/>
              <a:ea typeface="微軟正黑體" panose="020B0604030504040204" pitchFamily="34" charset="-120"/>
            </a:endParaRPr>
          </a:p>
        </p:txBody>
      </p:sp>
      <p:grpSp>
        <p:nvGrpSpPr>
          <p:cNvPr id="49" name="群組 48"/>
          <p:cNvGrpSpPr/>
          <p:nvPr/>
        </p:nvGrpSpPr>
        <p:grpSpPr>
          <a:xfrm>
            <a:off x="2195736" y="44624"/>
            <a:ext cx="2664296" cy="360045"/>
            <a:chOff x="2123728" y="44624"/>
            <a:chExt cx="2664296" cy="360045"/>
          </a:xfrm>
        </p:grpSpPr>
        <p:grpSp>
          <p:nvGrpSpPr>
            <p:cNvPr id="51" name="群組 50"/>
            <p:cNvGrpSpPr/>
            <p:nvPr/>
          </p:nvGrpSpPr>
          <p:grpSpPr>
            <a:xfrm>
              <a:off x="2627784" y="44624"/>
              <a:ext cx="2160240" cy="360045"/>
              <a:chOff x="2339752" y="44624"/>
              <a:chExt cx="2160240" cy="360045"/>
            </a:xfrm>
          </p:grpSpPr>
          <p:grpSp>
            <p:nvGrpSpPr>
              <p:cNvPr id="53" name="群組 37"/>
              <p:cNvGrpSpPr/>
              <p:nvPr/>
            </p:nvGrpSpPr>
            <p:grpSpPr>
              <a:xfrm>
                <a:off x="2835903" y="44629"/>
                <a:ext cx="1664089" cy="360040"/>
                <a:chOff x="2835897" y="44624"/>
                <a:chExt cx="1664089" cy="360040"/>
              </a:xfrm>
            </p:grpSpPr>
            <p:sp>
              <p:nvSpPr>
                <p:cNvPr id="56" name="橢圓 5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8" name="橢圓 5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4" name="橢圓 5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5" name="橢圓 5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2" name="橢圓 5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282153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矩形: 圓角 1"/>
          <p:cNvSpPr/>
          <p:nvPr/>
        </p:nvSpPr>
        <p:spPr>
          <a:xfrm>
            <a:off x="251525" y="1412776"/>
            <a:ext cx="8746025" cy="5256584"/>
          </a:xfrm>
          <a:prstGeom prst="roundRect">
            <a:avLst>
              <a:gd name="adj" fmla="val 8243"/>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甄選入學─分發作業</a:t>
            </a:r>
          </a:p>
        </p:txBody>
      </p:sp>
      <p:sp>
        <p:nvSpPr>
          <p:cNvPr id="61" name="AutoShape 23"/>
          <p:cNvSpPr>
            <a:spLocks noChangeArrowheads="1"/>
          </p:cNvSpPr>
          <p:nvPr/>
        </p:nvSpPr>
        <p:spPr bwMode="gray">
          <a:xfrm>
            <a:off x="5724129" y="2204864"/>
            <a:ext cx="3115125" cy="3246512"/>
          </a:xfrm>
          <a:prstGeom prst="roundRect">
            <a:avLst>
              <a:gd name="adj" fmla="val 9106"/>
            </a:avLst>
          </a:prstGeom>
          <a:gradFill rotWithShape="1">
            <a:gsLst>
              <a:gs pos="0">
                <a:srgbClr val="CCFFFF"/>
              </a:gs>
              <a:gs pos="100000">
                <a:srgbClr val="FFFFFF"/>
              </a:gs>
            </a:gsLst>
            <a:lin ang="5400000" scaled="1"/>
          </a:gradFill>
          <a:ln w="28575">
            <a:noFill/>
            <a:round/>
            <a:headEnd/>
            <a:tailEnd/>
          </a:ln>
          <a:effectLst>
            <a:outerShdw dist="107763" dir="2700000" algn="ctr" rotWithShape="0">
              <a:srgbClr val="000000">
                <a:alpha val="50000"/>
              </a:srgbClr>
            </a:outerShdw>
          </a:effectLst>
        </p:spPr>
        <p:txBody>
          <a:bodyPr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latin typeface="微軟正黑體" panose="020B0604030504040204" pitchFamily="34" charset="-120"/>
                <a:ea typeface="微軟正黑體" panose="020B0604030504040204" pitchFamily="34" charset="-120"/>
              </a:rPr>
              <a:t>高級中等學校</a:t>
            </a:r>
            <a:r>
              <a:rPr lang="zh-TW" altLang="en-US" sz="2400" b="1" dirty="0">
                <a:solidFill>
                  <a:srgbClr val="000000"/>
                </a:solidFill>
                <a:latin typeface="微軟正黑體" panose="020B0604030504040204" pitchFamily="34" charset="-120"/>
                <a:ea typeface="微軟正黑體" panose="020B0604030504040204" pitchFamily="34" charset="-120"/>
              </a:rPr>
              <a:t>藝才班</a:t>
            </a:r>
          </a:p>
          <a:p>
            <a:pPr algn="ctr" eaLnBrk="1" hangingPunct="1">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特色招生甄選入學</a:t>
            </a:r>
          </a:p>
          <a:p>
            <a:pPr algn="ctr" eaLnBrk="1" hangingPunct="1">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－分發作業</a:t>
            </a:r>
          </a:p>
        </p:txBody>
      </p:sp>
      <p:sp>
        <p:nvSpPr>
          <p:cNvPr id="62" name="AutoShape 24"/>
          <p:cNvSpPr>
            <a:spLocks noChangeArrowheads="1"/>
          </p:cNvSpPr>
          <p:nvPr/>
        </p:nvSpPr>
        <p:spPr bwMode="ltGray">
          <a:xfrm>
            <a:off x="395536" y="1484784"/>
            <a:ext cx="5328593" cy="4752528"/>
          </a:xfrm>
          <a:prstGeom prst="rightArrow">
            <a:avLst>
              <a:gd name="adj1" fmla="val 76130"/>
              <a:gd name="adj2" fmla="val 21744"/>
            </a:avLst>
          </a:prstGeom>
          <a:solidFill>
            <a:schemeClr val="accent6"/>
          </a:solidFill>
          <a:ln>
            <a:noFill/>
          </a:ln>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sp>
        <p:nvSpPr>
          <p:cNvPr id="63" name="AutoShape 25"/>
          <p:cNvSpPr>
            <a:spLocks noChangeArrowheads="1"/>
          </p:cNvSpPr>
          <p:nvPr/>
        </p:nvSpPr>
        <p:spPr bwMode="blackWhite">
          <a:xfrm>
            <a:off x="467544" y="2205807"/>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000" b="1" dirty="0">
                <a:solidFill>
                  <a:srgbClr val="003300"/>
                </a:solidFill>
                <a:latin typeface="微軟正黑體" panose="020B0604030504040204" pitchFamily="34" charset="-120"/>
                <a:ea typeface="微軟正黑體" panose="020B0604030504040204" pitchFamily="34" charset="-120"/>
              </a:rPr>
              <a:t>報名及報到，與免試入學同時辦理</a:t>
            </a:r>
            <a:endParaRPr lang="en-US" altLang="zh-TW" sz="2000" b="1" dirty="0">
              <a:solidFill>
                <a:srgbClr val="003300"/>
              </a:solidFill>
              <a:latin typeface="微軟正黑體" panose="020B0604030504040204" pitchFamily="34" charset="-120"/>
              <a:ea typeface="微軟正黑體" panose="020B0604030504040204" pitchFamily="34" charset="-120"/>
            </a:endParaRPr>
          </a:p>
        </p:txBody>
      </p:sp>
      <p:sp>
        <p:nvSpPr>
          <p:cNvPr id="64" name="AutoShape 26"/>
          <p:cNvSpPr>
            <a:spLocks noChangeArrowheads="1"/>
          </p:cNvSpPr>
          <p:nvPr/>
        </p:nvSpPr>
        <p:spPr bwMode="blackWhite">
          <a:xfrm>
            <a:off x="467544" y="3069903"/>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000" b="1" dirty="0">
                <a:solidFill>
                  <a:schemeClr val="tx1">
                    <a:lumMod val="95000"/>
                    <a:lumOff val="5000"/>
                  </a:schemeClr>
                </a:solidFill>
                <a:latin typeface="微軟正黑體" panose="020B0604030504040204" pitchFamily="34" charset="-120"/>
                <a:ea typeface="微軟正黑體" panose="020B0604030504040204" pitchFamily="34" charset="-120"/>
              </a:rPr>
              <a:t>以術科測驗分數現場撕榜作業</a:t>
            </a:r>
            <a:endParaRPr lang="en-US" altLang="zh-TW" sz="20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65" name="AutoShape 27"/>
          <p:cNvSpPr>
            <a:spLocks noChangeArrowheads="1"/>
          </p:cNvSpPr>
          <p:nvPr/>
        </p:nvSpPr>
        <p:spPr bwMode="blackWhite">
          <a:xfrm>
            <a:off x="467544" y="3933999"/>
            <a:ext cx="4038600" cy="719139"/>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000" b="1" dirty="0">
                <a:solidFill>
                  <a:srgbClr val="0000FF"/>
                </a:solidFill>
                <a:latin typeface="微軟正黑體" panose="020B0604030504040204" pitchFamily="34" charset="-120"/>
                <a:ea typeface="微軟正黑體" panose="020B0604030504040204" pitchFamily="34" charset="-120"/>
              </a:rPr>
              <a:t>得以國民中學教育會考評量結果為入學門檻</a:t>
            </a:r>
            <a:endParaRPr lang="en-US" altLang="zh-TW" sz="2000" b="1" dirty="0">
              <a:solidFill>
                <a:srgbClr val="0000FF"/>
              </a:solidFill>
              <a:latin typeface="微軟正黑體" panose="020B0604030504040204" pitchFamily="34" charset="-120"/>
              <a:ea typeface="微軟正黑體" panose="020B0604030504040204" pitchFamily="34" charset="-120"/>
            </a:endParaRPr>
          </a:p>
        </p:txBody>
      </p:sp>
      <p:pic>
        <p:nvPicPr>
          <p:cNvPr id="66" name="Picture 28" descr="3D_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101" y="1671610"/>
            <a:ext cx="766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AutoShape 29"/>
          <p:cNvSpPr>
            <a:spLocks noChangeArrowheads="1"/>
          </p:cNvSpPr>
          <p:nvPr/>
        </p:nvSpPr>
        <p:spPr bwMode="blackWhite">
          <a:xfrm>
            <a:off x="467544" y="4798095"/>
            <a:ext cx="4038600" cy="719137"/>
          </a:xfrm>
          <a:prstGeom prst="roundRect">
            <a:avLst>
              <a:gd name="adj" fmla="val 9106"/>
            </a:avLst>
          </a:prstGeom>
          <a:solidFill>
            <a:schemeClr val="accent3">
              <a:lumMod val="40000"/>
              <a:lumOff val="60000"/>
            </a:schemeClr>
          </a:solidFill>
          <a:ln w="9525">
            <a:no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000" b="1" dirty="0">
                <a:solidFill>
                  <a:schemeClr val="tx1">
                    <a:lumMod val="95000"/>
                    <a:lumOff val="5000"/>
                  </a:schemeClr>
                </a:solidFill>
                <a:latin typeface="微軟正黑體" panose="020B0604030504040204" pitchFamily="34" charset="-120"/>
                <a:ea typeface="微軟正黑體" panose="020B0604030504040204" pitchFamily="34" charset="-120"/>
              </a:rPr>
              <a:t>如有缺額，得經主管機關同意後辦理續招</a:t>
            </a:r>
            <a:endParaRPr lang="en-US" altLang="zh-TW" sz="20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627784" y="44624"/>
              <a:ext cx="2160240" cy="360045"/>
              <a:chOff x="2339752" y="44624"/>
              <a:chExt cx="2160240" cy="360045"/>
            </a:xfrm>
          </p:grpSpPr>
          <p:grpSp>
            <p:nvGrpSpPr>
              <p:cNvPr id="36" name="群組 37"/>
              <p:cNvGrpSpPr/>
              <p:nvPr/>
            </p:nvGrpSpPr>
            <p:grpSpPr>
              <a:xfrm>
                <a:off x="2835903" y="44629"/>
                <a:ext cx="1664089" cy="360040"/>
                <a:chOff x="2835897" y="44624"/>
                <a:chExt cx="1664089" cy="360040"/>
              </a:xfrm>
            </p:grpSpPr>
            <p:sp>
              <p:nvSpPr>
                <p:cNvPr id="47" name="橢圓 4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6" name="橢圓 4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587193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109</a:t>
            </a:r>
            <a:r>
              <a:rPr lang="zh-TW" altLang="en-US" sz="3200" b="1" dirty="0">
                <a:solidFill>
                  <a:srgbClr val="0033CC"/>
                </a:solidFill>
                <a:latin typeface="Adobe 繁黑體 Std B" pitchFamily="34" charset="-120"/>
                <a:ea typeface="Adobe 繁黑體 Std B" pitchFamily="34" charset="-120"/>
              </a:rPr>
              <a:t>學年度特色招生─甄選入學管道 </a:t>
            </a:r>
          </a:p>
        </p:txBody>
      </p:sp>
      <p:pic>
        <p:nvPicPr>
          <p:cNvPr id="20" name="表格 2"/>
          <p:cNvPicPr>
            <a:picLocks noGrp="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286763"/>
            <a:ext cx="5832648" cy="531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78718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180528" y="899831"/>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33123" y="94214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22242" y="1158173"/>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109</a:t>
            </a:r>
            <a:r>
              <a:rPr lang="zh-TW" altLang="en-US" sz="3200" b="1" dirty="0">
                <a:solidFill>
                  <a:srgbClr val="0033CC"/>
                </a:solidFill>
                <a:latin typeface="Adobe 繁黑體 Std B" pitchFamily="34" charset="-120"/>
                <a:ea typeface="Adobe 繁黑體 Std B" pitchFamily="34" charset="-120"/>
              </a:rPr>
              <a:t>學年度其他相關入學管道 </a:t>
            </a:r>
          </a:p>
        </p:txBody>
      </p:sp>
      <p:graphicFrame>
        <p:nvGraphicFramePr>
          <p:cNvPr id="21" name="內容版面配置區 13"/>
          <p:cNvGraphicFramePr>
            <a:graphicFrameLocks noGrp="1"/>
          </p:cNvGraphicFramePr>
          <p:nvPr>
            <p:ph idx="1"/>
            <p:extLst>
              <p:ext uri="{D42A27DB-BD31-4B8C-83A1-F6EECF244321}">
                <p14:modId xmlns:p14="http://schemas.microsoft.com/office/powerpoint/2010/main" val="2672532012"/>
              </p:ext>
            </p:extLst>
          </p:nvPr>
        </p:nvGraphicFramePr>
        <p:xfrm>
          <a:off x="567712" y="1149281"/>
          <a:ext cx="8107051" cy="5520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文字方塊 19"/>
          <p:cNvSpPr txBox="1"/>
          <p:nvPr/>
        </p:nvSpPr>
        <p:spPr>
          <a:xfrm>
            <a:off x="827503" y="1475895"/>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1</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1314099" y="2543204"/>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2</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1513764" y="3595865"/>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3</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24" name="文字方塊 23"/>
          <p:cNvSpPr txBox="1"/>
          <p:nvPr/>
        </p:nvSpPr>
        <p:spPr>
          <a:xfrm>
            <a:off x="1314099" y="4628431"/>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4</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25" name="文字方塊 24"/>
          <p:cNvSpPr txBox="1"/>
          <p:nvPr/>
        </p:nvSpPr>
        <p:spPr>
          <a:xfrm>
            <a:off x="827503" y="5634356"/>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5</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45766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76112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特色招生一</a:t>
            </a:r>
          </a:p>
        </p:txBody>
      </p:sp>
      <p:sp>
        <p:nvSpPr>
          <p:cNvPr id="3" name="文字方塊 2"/>
          <p:cNvSpPr txBox="1"/>
          <p:nvPr/>
        </p:nvSpPr>
        <p:spPr>
          <a:xfrm>
            <a:off x="395536" y="1340768"/>
            <a:ext cx="9073008" cy="4862870"/>
          </a:xfrm>
          <a:prstGeom prst="rect">
            <a:avLst/>
          </a:prstGeom>
          <a:noFill/>
        </p:spPr>
        <p:txBody>
          <a:bodyPr wrap="square" rtlCol="0">
            <a:spAutoFit/>
          </a:bodyPr>
          <a:lstStyle/>
          <a:p>
            <a:r>
              <a:rPr lang="zh-TW" altLang="en-US" sz="2800" b="1" baseline="30000" dirty="0">
                <a:solidFill>
                  <a:srgbClr val="C00000"/>
                </a:solidFill>
                <a:latin typeface="Apple LiGothic Medium"/>
                <a:ea typeface="Apple LiGothic Medium"/>
                <a:cs typeface="Apple LiGothic Medium"/>
              </a:rPr>
              <a:t>一、 考試分發入學：</a:t>
            </a:r>
          </a:p>
          <a:p>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一</a:t>
            </a:r>
            <a:r>
              <a:rPr lang="en-US" altLang="zh-TW" sz="2600" baseline="30000" dirty="0">
                <a:latin typeface="Apple LiGothic Medium"/>
                <a:ea typeface="Apple LiGothic Medium"/>
                <a:cs typeface="Apple LiGothic Medium"/>
              </a:rPr>
              <a:t>) </a:t>
            </a:r>
            <a:r>
              <a:rPr lang="zh-TW" altLang="en-US" sz="2600" baseline="30000" dirty="0">
                <a:latin typeface="Apple LiGothic Medium"/>
                <a:ea typeface="Apple LiGothic Medium"/>
                <a:cs typeface="Apple LiGothic Medium"/>
              </a:rPr>
              <a:t>以學科為主軸，遴選也以學科測驗為主</a:t>
            </a:r>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可跨就學區報名，依所報名之就學區分發。 </a:t>
            </a:r>
            <a:endParaRPr lang="en-US" altLang="zh-TW" sz="2600" baseline="30000" dirty="0">
              <a:latin typeface="Apple LiGothic Medium"/>
              <a:ea typeface="Apple LiGothic Medium"/>
              <a:cs typeface="Apple LiGothic Medium"/>
            </a:endParaRPr>
          </a:p>
          <a:p>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二</a:t>
            </a:r>
            <a:r>
              <a:rPr lang="en-US" altLang="zh-TW" sz="2600" baseline="30000" dirty="0">
                <a:latin typeface="Apple LiGothic Medium"/>
                <a:ea typeface="Apple LiGothic Medium"/>
                <a:cs typeface="Apple LiGothic Medium"/>
              </a:rPr>
              <a:t>) 109</a:t>
            </a:r>
            <a:r>
              <a:rPr lang="zh-TW" altLang="en-US" sz="2600" baseline="30000" dirty="0">
                <a:latin typeface="Apple LiGothic Medium"/>
                <a:ea typeface="Apple LiGothic Medium"/>
                <a:cs typeface="Apple LiGothic Medium"/>
              </a:rPr>
              <a:t>學年度高級中等學校辦理聯合特色招生考試分發入學之區域為基北區、桃連區</a:t>
            </a:r>
          </a:p>
          <a:p>
            <a:pPr marL="355600" indent="-355600"/>
            <a:r>
              <a:rPr lang="zh-TW" altLang="en-US" sz="2600" baseline="30000" dirty="0">
                <a:latin typeface="Apple LiGothic Medium"/>
                <a:ea typeface="Apple LiGothic Medium"/>
                <a:cs typeface="Apple LiGothic Medium"/>
              </a:rPr>
              <a:t>　　及臺南區，共 </a:t>
            </a:r>
            <a:r>
              <a:rPr lang="en-US" altLang="zh-TW" sz="2600" baseline="30000" dirty="0">
                <a:latin typeface="Apple LiGothic Medium"/>
                <a:ea typeface="Apple LiGothic Medium"/>
                <a:cs typeface="Apple LiGothic Medium"/>
              </a:rPr>
              <a:t>3 </a:t>
            </a:r>
            <a:r>
              <a:rPr lang="zh-TW" altLang="en-US" sz="2600" baseline="30000" dirty="0">
                <a:latin typeface="Apple LiGothic Medium"/>
                <a:ea typeface="Apple LiGothic Medium"/>
                <a:cs typeface="Apple LiGothic Medium"/>
              </a:rPr>
              <a:t>區 </a:t>
            </a:r>
            <a:r>
              <a:rPr lang="en-US" altLang="zh-TW" sz="2600" baseline="30000" dirty="0">
                <a:latin typeface="Apple LiGothic Medium"/>
                <a:ea typeface="Apple LiGothic Medium"/>
                <a:cs typeface="Apple LiGothic Medium"/>
              </a:rPr>
              <a:t>11 </a:t>
            </a:r>
            <a:r>
              <a:rPr lang="zh-TW" altLang="en-US" sz="2600" baseline="30000" dirty="0">
                <a:latin typeface="Apple LiGothic Medium"/>
                <a:ea typeface="Apple LiGothic Medium"/>
                <a:cs typeface="Apple LiGothic Medium"/>
              </a:rPr>
              <a:t>校辦理。</a:t>
            </a:r>
            <a:endParaRPr lang="en-US" altLang="zh-TW" sz="2600" baseline="30000" dirty="0">
              <a:latin typeface="Apple LiGothic Medium"/>
              <a:ea typeface="Apple LiGothic Medium"/>
              <a:cs typeface="Apple LiGothic Medium"/>
            </a:endParaRPr>
          </a:p>
          <a:p>
            <a:pPr marL="355600" indent="-355600"/>
            <a:endParaRPr lang="en-US" altLang="zh-TW" sz="2800" b="1" baseline="30000" dirty="0">
              <a:solidFill>
                <a:srgbClr val="C00000"/>
              </a:solidFill>
              <a:latin typeface="Apple LiGothic Medium"/>
              <a:ea typeface="Apple LiGothic Medium"/>
              <a:cs typeface="Apple LiGothic Medium"/>
            </a:endParaRPr>
          </a:p>
          <a:p>
            <a:r>
              <a:rPr lang="zh-TW" altLang="en-US" sz="2800" b="1" baseline="30000" dirty="0">
                <a:solidFill>
                  <a:srgbClr val="C00000"/>
                </a:solidFill>
                <a:latin typeface="Apple LiGothic Medium"/>
                <a:ea typeface="Apple LiGothic Medium"/>
                <a:cs typeface="Apple LiGothic Medium"/>
              </a:rPr>
              <a:t> 二、 專業群科甄選入學：</a:t>
            </a:r>
          </a:p>
          <a:p>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一</a:t>
            </a:r>
            <a:r>
              <a:rPr lang="en-US" altLang="zh-TW" sz="2600" baseline="30000" dirty="0">
                <a:latin typeface="Apple LiGothic Medium"/>
                <a:ea typeface="Apple LiGothic Medium"/>
                <a:cs typeface="Apple LiGothic Medium"/>
              </a:rPr>
              <a:t>) </a:t>
            </a:r>
            <a:r>
              <a:rPr lang="zh-TW" altLang="en-US" sz="2600" baseline="30000" dirty="0">
                <a:latin typeface="Apple LiGothic Medium"/>
                <a:ea typeface="Apple LiGothic Medium"/>
                <a:cs typeface="Apple LiGothic Medium"/>
              </a:rPr>
              <a:t>得參採國中教育會考成績作為錄取門檻。依術科測驗分數及學生志願，為錄取依據。 </a:t>
            </a:r>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二</a:t>
            </a:r>
            <a:r>
              <a:rPr lang="en-US" altLang="zh-TW" sz="2600" baseline="30000" dirty="0">
                <a:latin typeface="Apple LiGothic Medium"/>
                <a:ea typeface="Apple LiGothic Medium"/>
                <a:cs typeface="Apple LiGothic Medium"/>
              </a:rPr>
              <a:t>) </a:t>
            </a:r>
            <a:r>
              <a:rPr lang="zh-TW" altLang="en-US" sz="2600" baseline="30000" dirty="0">
                <a:latin typeface="Apple LiGothic Medium"/>
                <a:ea typeface="Apple LiGothic Medium"/>
                <a:cs typeface="Apple LiGothic Medium"/>
              </a:rPr>
              <a:t>學生可自行擇一就學區報考，不受國民中學學籍所在地就學區限制。</a:t>
            </a:r>
          </a:p>
          <a:p>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三</a:t>
            </a:r>
            <a:r>
              <a:rPr lang="en-US" altLang="zh-Hant" sz="2600" baseline="30000" dirty="0">
                <a:latin typeface="Apple LiGothic Medium"/>
                <a:ea typeface="Apple LiGothic Medium"/>
                <a:cs typeface="Apple LiGothic Medium"/>
              </a:rPr>
              <a:t>) 109</a:t>
            </a:r>
            <a:r>
              <a:rPr lang="zh-Hant" altLang="en-US" sz="2600" baseline="30000" dirty="0">
                <a:latin typeface="Apple LiGothic Medium"/>
                <a:ea typeface="Apple LiGothic Medium"/>
                <a:cs typeface="Apple LiGothic Medium"/>
              </a:rPr>
              <a:t>學年度有 </a:t>
            </a:r>
            <a:r>
              <a:rPr lang="en-US" altLang="zh-Hant" sz="2600" baseline="30000" dirty="0">
                <a:latin typeface="Apple LiGothic Medium"/>
                <a:ea typeface="Apple LiGothic Medium"/>
                <a:cs typeface="Apple LiGothic Medium"/>
              </a:rPr>
              <a:t>11 </a:t>
            </a:r>
            <a:r>
              <a:rPr lang="zh-Hant" altLang="en-US" sz="2600" baseline="30000" dirty="0">
                <a:latin typeface="Apple LiGothic Medium"/>
                <a:ea typeface="Apple LiGothic Medium"/>
                <a:cs typeface="Apple LiGothic Medium"/>
              </a:rPr>
              <a:t>個就學區，計 </a:t>
            </a:r>
            <a:r>
              <a:rPr lang="en-US" altLang="zh-Hant" sz="2600" baseline="30000" dirty="0">
                <a:latin typeface="Apple LiGothic Medium"/>
                <a:ea typeface="Apple LiGothic Medium"/>
                <a:cs typeface="Apple LiGothic Medium"/>
              </a:rPr>
              <a:t>76 </a:t>
            </a:r>
            <a:r>
              <a:rPr lang="zh-Hant" altLang="en-US" sz="2600" baseline="30000" dirty="0">
                <a:latin typeface="Apple LiGothic Medium"/>
                <a:ea typeface="Apple LiGothic Medium"/>
                <a:cs typeface="Apple LiGothic Medium"/>
              </a:rPr>
              <a:t>所學校，提供 </a:t>
            </a:r>
            <a:r>
              <a:rPr lang="en-US" altLang="zh-Hant" sz="2600" baseline="30000" dirty="0">
                <a:latin typeface="Apple LiGothic Medium"/>
                <a:ea typeface="Apple LiGothic Medium"/>
                <a:cs typeface="Apple LiGothic Medium"/>
              </a:rPr>
              <a:t>13 </a:t>
            </a:r>
            <a:r>
              <a:rPr lang="zh-Hant" altLang="en-US" sz="2600" baseline="30000" dirty="0">
                <a:latin typeface="Apple LiGothic Medium"/>
                <a:ea typeface="Apple LiGothic Medium"/>
                <a:cs typeface="Apple LiGothic Medium"/>
              </a:rPr>
              <a:t>群 </a:t>
            </a:r>
            <a:r>
              <a:rPr lang="en-US" altLang="zh-Hant" sz="2600" baseline="30000" dirty="0">
                <a:latin typeface="Apple LiGothic Medium"/>
                <a:ea typeface="Apple LiGothic Medium"/>
                <a:cs typeface="Apple LiGothic Medium"/>
              </a:rPr>
              <a:t>272 </a:t>
            </a:r>
            <a:r>
              <a:rPr lang="zh-Hant" altLang="en-US" sz="2600" baseline="30000" dirty="0">
                <a:latin typeface="Apple LiGothic Medium"/>
                <a:ea typeface="Apple LiGothic Medium"/>
                <a:cs typeface="Apple LiGothic Medium"/>
              </a:rPr>
              <a:t>班</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組</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，計 </a:t>
            </a:r>
            <a:r>
              <a:rPr lang="en-US" altLang="zh-Hant" sz="2600" baseline="30000" dirty="0">
                <a:latin typeface="Apple LiGothic Medium"/>
                <a:ea typeface="Apple LiGothic Medium"/>
                <a:cs typeface="Apple LiGothic Medium"/>
              </a:rPr>
              <a:t>9,139 </a:t>
            </a:r>
            <a:r>
              <a:rPr lang="zh-Hant" altLang="en-US" sz="2600" baseline="30000" dirty="0">
                <a:latin typeface="Apple LiGothic Medium"/>
                <a:ea typeface="Apple LiGothic Medium"/>
                <a:cs typeface="Apple LiGothic Medium"/>
              </a:rPr>
              <a:t>名額。</a:t>
            </a:r>
            <a:endParaRPr lang="en-US" altLang="zh-Hant" sz="2600" baseline="30000" dirty="0">
              <a:latin typeface="Apple LiGothic Medium"/>
              <a:ea typeface="Apple LiGothic Medium"/>
              <a:cs typeface="Apple LiGothic Medium"/>
            </a:endParaRPr>
          </a:p>
          <a:p>
            <a:endParaRPr lang="zh-Hant" altLang="en-US" sz="2800" b="1" baseline="30000" dirty="0">
              <a:solidFill>
                <a:srgbClr val="C00000"/>
              </a:solidFill>
              <a:latin typeface="Apple LiGothic Medium"/>
              <a:ea typeface="Apple LiGothic Medium"/>
              <a:cs typeface="Apple LiGothic Medium"/>
            </a:endParaRPr>
          </a:p>
          <a:p>
            <a:r>
              <a:rPr lang="zh-Hant" altLang="en-US" sz="2800" b="1" baseline="30000" dirty="0">
                <a:solidFill>
                  <a:srgbClr val="C00000"/>
                </a:solidFill>
                <a:latin typeface="Apple LiGothic Medium"/>
                <a:ea typeface="Apple LiGothic Medium"/>
                <a:cs typeface="Apple LiGothic Medium"/>
              </a:rPr>
              <a:t>三、 藝才班甄選入學</a:t>
            </a:r>
            <a:r>
              <a:rPr lang="zh-TW" altLang="en-US" sz="2800" b="1" baseline="30000" dirty="0">
                <a:solidFill>
                  <a:srgbClr val="C00000"/>
                </a:solidFill>
                <a:latin typeface="Apple LiGothic Medium"/>
                <a:ea typeface="Apple LiGothic Medium"/>
                <a:cs typeface="Apple LiGothic Medium"/>
              </a:rPr>
              <a:t>：</a:t>
            </a:r>
            <a:endParaRPr lang="zh-Hant" altLang="en-US" sz="2800" b="1" baseline="30000" dirty="0">
              <a:solidFill>
                <a:srgbClr val="C00000"/>
              </a:solidFill>
              <a:latin typeface="Apple LiGothic Medium"/>
              <a:ea typeface="Apple LiGothic Medium"/>
              <a:cs typeface="Apple LiGothic Medium"/>
            </a:endParaRPr>
          </a:p>
          <a:p>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一</a:t>
            </a:r>
            <a:r>
              <a:rPr lang="en-US" altLang="zh-Hant"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分為四類</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音樂班、美術班、舞蹈班、戲劇班。以聯合辦理為原則。參加之學生，</a:t>
            </a:r>
            <a:r>
              <a:rPr lang="zh-TW" altLang="en-US" sz="2600" baseline="30000" dirty="0">
                <a:latin typeface="Apple LiGothic Medium"/>
                <a:ea typeface="Apple LiGothic Medium"/>
                <a:cs typeface="Apple LiGothic Medium"/>
              </a:rPr>
              <a:t>　　　</a:t>
            </a:r>
            <a:endParaRPr lang="en-US" altLang="zh-TW" sz="2600" baseline="30000" dirty="0">
              <a:latin typeface="Apple LiGothic Medium"/>
              <a:ea typeface="Apple LiGothic Medium"/>
              <a:cs typeface="Apple LiGothic Medium"/>
            </a:endParaRPr>
          </a:p>
          <a:p>
            <a:r>
              <a:rPr lang="zh-TW" altLang="en-US"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不受就學區之限制，惟僅能向一區</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校</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報名術科測驗及申請分發。</a:t>
            </a:r>
          </a:p>
          <a:p>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二</a:t>
            </a:r>
            <a:r>
              <a:rPr lang="en-US" altLang="zh-Hant"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管道一之「競賽表現」</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競賽表現特別優異者，可提出書面審查資料</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依「高中</a:t>
            </a:r>
            <a:r>
              <a:rPr lang="zh-Hant" altLang="en-US" sz="2600" baseline="30000" dirty="0" smtClean="0">
                <a:latin typeface="Apple LiGothic Medium"/>
                <a:ea typeface="Apple LiGothic Medium"/>
                <a:cs typeface="Apple LiGothic Medium"/>
              </a:rPr>
              <a:t>藝術才</a:t>
            </a:r>
            <a:r>
              <a:rPr lang="zh-TW" altLang="en-US" sz="2600" baseline="30000" dirty="0">
                <a:latin typeface="Apple LiGothic Medium"/>
                <a:ea typeface="Apple LiGothic Medium"/>
                <a:cs typeface="Apple LiGothic Medium"/>
              </a:rPr>
              <a:t>　</a:t>
            </a:r>
            <a:endParaRPr lang="en-US" altLang="zh-TW" sz="2600" baseline="30000" dirty="0">
              <a:latin typeface="Apple LiGothic Medium"/>
              <a:ea typeface="Apple LiGothic Medium"/>
              <a:cs typeface="Apple LiGothic Medium"/>
            </a:endParaRPr>
          </a:p>
          <a:p>
            <a:r>
              <a:rPr lang="zh-TW" altLang="en-US"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能美術</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音樂類、舞蹈類</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類學生競賽表現採認參照標準」進行書面審查</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經鑑</a:t>
            </a:r>
          </a:p>
          <a:p>
            <a:r>
              <a:rPr lang="zh-TW" altLang="en-US"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輔會鑑定通過後，即可報到入學</a:t>
            </a:r>
            <a:r>
              <a:rPr lang="zh-Hant" altLang="en-US" sz="2600" baseline="30000" dirty="0" smtClean="0">
                <a:latin typeface="Apple LiGothic Medium"/>
                <a:ea typeface="Apple LiGothic Medium"/>
                <a:cs typeface="Apple LiGothic Medium"/>
              </a:rPr>
              <a:t>。</a:t>
            </a:r>
            <a:endParaRPr lang="en-US" altLang="zh-Hant" sz="2600" baseline="30000" dirty="0" smtClean="0">
              <a:latin typeface="Apple LiGothic Medium"/>
              <a:ea typeface="Apple LiGothic Medium"/>
              <a:cs typeface="Apple LiGothic Medium"/>
            </a:endParaRPr>
          </a:p>
          <a:p>
            <a:r>
              <a:rPr lang="en-US" altLang="zh-Hant" sz="2600" baseline="30000" dirty="0" smtClean="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三</a:t>
            </a:r>
            <a:r>
              <a:rPr lang="en-US" altLang="zh-Hant"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管道二之「術科測驗」</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招生作業分術科測驗及分發作業二階段辦理。</a:t>
            </a:r>
            <a:endParaRPr kumimoji="1" lang="zh-TW" altLang="en-US" sz="2600"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826705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特色招生二</a:t>
            </a:r>
          </a:p>
        </p:txBody>
      </p:sp>
      <p:sp>
        <p:nvSpPr>
          <p:cNvPr id="2" name="文字方塊 1"/>
          <p:cNvSpPr txBox="1"/>
          <p:nvPr/>
        </p:nvSpPr>
        <p:spPr>
          <a:xfrm>
            <a:off x="11272" y="1196752"/>
            <a:ext cx="9036496" cy="400110"/>
          </a:xfrm>
          <a:prstGeom prst="rect">
            <a:avLst/>
          </a:prstGeom>
          <a:noFill/>
        </p:spPr>
        <p:txBody>
          <a:bodyPr wrap="square" rtlCol="0">
            <a:spAutoFit/>
          </a:bodyPr>
          <a:lstStyle/>
          <a:p>
            <a:endParaRPr kumimoji="1" lang="zh-TW" altLang="en-US" sz="2000" dirty="0">
              <a:latin typeface="Apple LiGothic Medium"/>
              <a:ea typeface="Apple LiGothic Medium"/>
              <a:cs typeface="Apple LiGothic Medium"/>
            </a:endParaRPr>
          </a:p>
        </p:txBody>
      </p:sp>
      <p:sp>
        <p:nvSpPr>
          <p:cNvPr id="3" name="文字方塊 2"/>
          <p:cNvSpPr txBox="1"/>
          <p:nvPr/>
        </p:nvSpPr>
        <p:spPr>
          <a:xfrm>
            <a:off x="251520" y="1396808"/>
            <a:ext cx="8568952" cy="3477875"/>
          </a:xfrm>
          <a:prstGeom prst="rect">
            <a:avLst/>
          </a:prstGeom>
          <a:noFill/>
        </p:spPr>
        <p:txBody>
          <a:bodyPr wrap="square" rtlCol="0">
            <a:spAutoFit/>
          </a:bodyPr>
          <a:lstStyle/>
          <a:p>
            <a:pPr marL="444500" indent="-444500"/>
            <a:r>
              <a:rPr lang="zh-TW" altLang="en-US" sz="2000" b="1" dirty="0">
                <a:solidFill>
                  <a:srgbClr val="C00000"/>
                </a:solidFill>
                <a:latin typeface="Apple LiGothic Medium"/>
                <a:ea typeface="Apple LiGothic Medium"/>
                <a:cs typeface="Apple LiGothic Medium"/>
              </a:rPr>
              <a:t>四、 科學班甄選入學</a:t>
            </a:r>
            <a:r>
              <a:rPr lang="zh-TW" altLang="en-US" sz="2000" b="1" dirty="0" smtClean="0">
                <a:solidFill>
                  <a:srgbClr val="C00000"/>
                </a:solidFill>
                <a:latin typeface="Apple LiGothic Medium"/>
                <a:ea typeface="Apple LiGothic Medium"/>
                <a:cs typeface="Apple LiGothic Medium"/>
              </a:rPr>
              <a:t>：</a:t>
            </a:r>
            <a:endParaRPr lang="en-US" altLang="zh-TW" sz="2000" b="1" dirty="0" smtClean="0">
              <a:solidFill>
                <a:srgbClr val="C00000"/>
              </a:solidFill>
              <a:latin typeface="Apple LiGothic Medium"/>
              <a:ea typeface="Apple LiGothic Medium"/>
              <a:cs typeface="Apple LiGothic Medium"/>
            </a:endParaRPr>
          </a:p>
          <a:p>
            <a:pPr marL="444500" indent="-444500"/>
            <a:r>
              <a:rPr lang="en-US" altLang="zh-TW" sz="2000" dirty="0" smtClean="0">
                <a:latin typeface="Apple LiGothic Medium"/>
                <a:ea typeface="Apple LiGothic Medium"/>
                <a:cs typeface="Apple LiGothic Medium"/>
              </a:rPr>
              <a:t>(</a:t>
            </a:r>
            <a:r>
              <a:rPr lang="zh-TW" altLang="en-US" sz="2000" dirty="0">
                <a:latin typeface="Apple LiGothic Medium"/>
                <a:ea typeface="Apple LiGothic Medium"/>
                <a:cs typeface="Apple LiGothic Medium"/>
              </a:rPr>
              <a:t>一</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科學班甄選為各校單獨招生，招生名額、報名暨入班</a:t>
            </a:r>
            <a:r>
              <a:rPr lang="zh-TW" altLang="en-US" sz="2000" dirty="0" smtClean="0">
                <a:latin typeface="Apple LiGothic Medium"/>
                <a:ea typeface="Apple LiGothic Medium"/>
                <a:cs typeface="Apple LiGothic Medium"/>
              </a:rPr>
              <a:t>資格審查</a:t>
            </a:r>
            <a:r>
              <a:rPr lang="zh-TW" altLang="en-US" sz="2000" dirty="0">
                <a:latin typeface="Apple LiGothic Medium"/>
                <a:ea typeface="Apple LiGothic Medium"/>
                <a:cs typeface="Apple LiGothic Medium"/>
              </a:rPr>
              <a:t>，依各校招生簡章為準</a:t>
            </a:r>
            <a:r>
              <a:rPr lang="en-US" altLang="zh-TW" sz="2000" dirty="0">
                <a:latin typeface="Apple LiGothic Medium"/>
                <a:ea typeface="Apple LiGothic Medium"/>
                <a:cs typeface="Apple LiGothic Medium"/>
              </a:rPr>
              <a:t>;</a:t>
            </a:r>
            <a:r>
              <a:rPr lang="zh-TW" altLang="en-US" sz="2000" dirty="0">
                <a:latin typeface="Apple LiGothic Medium"/>
                <a:ea typeface="Apple LiGothic Medium"/>
                <a:cs typeface="Apple LiGothic Medium"/>
              </a:rPr>
              <a:t>各校採報名暨入班資格審查</a:t>
            </a:r>
            <a:r>
              <a:rPr lang="zh-TW" altLang="en-US" sz="2000" dirty="0" smtClean="0">
                <a:latin typeface="Apple LiGothic Medium"/>
                <a:ea typeface="Apple LiGothic Medium"/>
                <a:cs typeface="Apple LiGothic Medium"/>
              </a:rPr>
              <a:t>。</a:t>
            </a:r>
            <a:endParaRPr lang="en-US" altLang="zh-TW" sz="2000" dirty="0" smtClean="0">
              <a:latin typeface="Apple LiGothic Medium"/>
              <a:ea typeface="Apple LiGothic Medium"/>
              <a:cs typeface="Apple LiGothic Medium"/>
            </a:endParaRPr>
          </a:p>
          <a:p>
            <a:pPr marL="444500" indent="-444500"/>
            <a:r>
              <a:rPr lang="en-US" altLang="zh-TW" sz="2000" dirty="0" smtClean="0">
                <a:latin typeface="Apple LiGothic Medium"/>
                <a:ea typeface="Apple LiGothic Medium"/>
                <a:cs typeface="Apple LiGothic Medium"/>
              </a:rPr>
              <a:t>(</a:t>
            </a:r>
            <a:r>
              <a:rPr lang="zh-TW" altLang="en-US" sz="2000" dirty="0">
                <a:latin typeface="Apple LiGothic Medium"/>
                <a:ea typeface="Apple LiGothic Medium"/>
                <a:cs typeface="Apple LiGothic Medium"/>
              </a:rPr>
              <a:t>二</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辦理科學營</a:t>
            </a:r>
            <a:r>
              <a:rPr lang="en-US" altLang="zh-TW" sz="2000" dirty="0">
                <a:latin typeface="Apple LiGothic Medium"/>
                <a:ea typeface="Apple LiGothic Medium"/>
                <a:cs typeface="Apple LiGothic Medium"/>
              </a:rPr>
              <a:t>:</a:t>
            </a:r>
            <a:r>
              <a:rPr lang="zh-TW" altLang="en-US" sz="2000" dirty="0">
                <a:latin typeface="Apple LiGothic Medium"/>
                <a:ea typeface="Apple LiGothic Medium"/>
                <a:cs typeface="Apple LiGothic Medium"/>
              </a:rPr>
              <a:t>透過科學能力檢定，進行倍率篩選學生，並</a:t>
            </a:r>
            <a:r>
              <a:rPr lang="zh-TW" altLang="en-US" sz="2000" dirty="0" smtClean="0">
                <a:latin typeface="Apple LiGothic Medium"/>
                <a:ea typeface="Apple LiGothic Medium"/>
                <a:cs typeface="Apple LiGothic Medium"/>
              </a:rPr>
              <a:t>施以</a:t>
            </a:r>
            <a:r>
              <a:rPr lang="zh-TW" altLang="en-US" sz="2000" dirty="0">
                <a:latin typeface="Apple LiGothic Medium"/>
                <a:ea typeface="Apple LiGothic Medium"/>
                <a:cs typeface="Apple LiGothic Medium"/>
              </a:rPr>
              <a:t>實驗實作或口試。 </a:t>
            </a:r>
            <a:endParaRPr lang="en-US" altLang="zh-TW" sz="2000" dirty="0">
              <a:latin typeface="Apple LiGothic Medium"/>
              <a:ea typeface="Apple LiGothic Medium"/>
              <a:cs typeface="Apple LiGothic Medium"/>
            </a:endParaRPr>
          </a:p>
          <a:p>
            <a:endParaRPr lang="zh-TW" altLang="en-US" sz="2000" dirty="0">
              <a:latin typeface="Apple LiGothic Medium"/>
              <a:ea typeface="Apple LiGothic Medium"/>
              <a:cs typeface="Apple LiGothic Medium"/>
            </a:endParaRPr>
          </a:p>
          <a:p>
            <a:r>
              <a:rPr lang="zh-TW" altLang="en-US" sz="2000" b="1" dirty="0">
                <a:solidFill>
                  <a:srgbClr val="C00000"/>
                </a:solidFill>
                <a:latin typeface="Apple LiGothic Medium"/>
                <a:ea typeface="Apple LiGothic Medium"/>
                <a:cs typeface="Apple LiGothic Medium"/>
              </a:rPr>
              <a:t>五、 體育班甄選入學：</a:t>
            </a:r>
            <a:r>
              <a:rPr lang="zh-TW" altLang="en-US" sz="2000" dirty="0">
                <a:latin typeface="Apple LiGothic Medium"/>
                <a:ea typeface="Apple LiGothic Medium"/>
                <a:cs typeface="Apple LiGothic Medium"/>
              </a:rPr>
              <a:t/>
            </a:r>
            <a:br>
              <a:rPr lang="zh-TW" altLang="en-US" sz="2000" dirty="0">
                <a:latin typeface="Apple LiGothic Medium"/>
                <a:ea typeface="Apple LiGothic Medium"/>
                <a:cs typeface="Apple LiGothic Medium"/>
              </a:rPr>
            </a:br>
            <a:r>
              <a:rPr lang="en-US" altLang="zh-TW" sz="2000" dirty="0">
                <a:latin typeface="Apple LiGothic Medium"/>
                <a:ea typeface="Apple LiGothic Medium"/>
                <a:cs typeface="Apple LiGothic Medium"/>
              </a:rPr>
              <a:t>(</a:t>
            </a:r>
            <a:r>
              <a:rPr lang="zh-TW" altLang="en-US" sz="2000" dirty="0">
                <a:latin typeface="Apple LiGothic Medium"/>
                <a:ea typeface="Apple LiGothic Medium"/>
                <a:cs typeface="Apple LiGothic Medium"/>
              </a:rPr>
              <a:t>一</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各校體育班發展運動種類及特色課程內容，自訂錄取條件　　</a:t>
            </a:r>
            <a:endParaRPr lang="en-US" altLang="zh-TW" sz="2000" dirty="0">
              <a:latin typeface="Apple LiGothic Medium"/>
              <a:ea typeface="Apple LiGothic Medium"/>
              <a:cs typeface="Apple LiGothic Medium"/>
            </a:endParaRPr>
          </a:p>
          <a:p>
            <a:r>
              <a:rPr lang="zh-TW" altLang="en-US" sz="2000" dirty="0">
                <a:latin typeface="Apple LiGothic Medium"/>
                <a:ea typeface="Apple LiGothic Medium"/>
                <a:cs typeface="Apple LiGothic Medium"/>
              </a:rPr>
              <a:t>　　及名額，以自辦或聯合辦理的數科測驗分數作為入學依據。</a:t>
            </a:r>
            <a:br>
              <a:rPr lang="zh-TW" altLang="en-US" sz="2000" dirty="0">
                <a:latin typeface="Apple LiGothic Medium"/>
                <a:ea typeface="Apple LiGothic Medium"/>
                <a:cs typeface="Apple LiGothic Medium"/>
              </a:rPr>
            </a:br>
            <a:r>
              <a:rPr lang="en-US" altLang="zh-TW" sz="2000" dirty="0">
                <a:latin typeface="Apple LiGothic Medium"/>
                <a:ea typeface="Apple LiGothic Medium"/>
                <a:cs typeface="Apple LiGothic Medium"/>
              </a:rPr>
              <a:t>(</a:t>
            </a:r>
            <a:r>
              <a:rPr lang="zh-TW" altLang="en-US" sz="2000" dirty="0">
                <a:latin typeface="Apple LiGothic Medium"/>
                <a:ea typeface="Apple LiGothic Medium"/>
                <a:cs typeface="Apple LiGothic Medium"/>
              </a:rPr>
              <a:t>二</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本管道之不受免試就學區限制，學生得跨區報名。 </a:t>
            </a:r>
          </a:p>
          <a:p>
            <a:endParaRPr kumimoji="1" lang="zh-TW" altLang="en-US" sz="2000"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78704516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08520" y="590999"/>
            <a:ext cx="9347379" cy="576064"/>
          </a:xfrm>
          <a:prstGeom prst="rect">
            <a:avLst/>
          </a:prstGeom>
          <a:solidFill>
            <a:srgbClr val="93B94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其他管道一</a:t>
            </a:r>
          </a:p>
        </p:txBody>
      </p:sp>
      <p:sp>
        <p:nvSpPr>
          <p:cNvPr id="2" name="文字方塊 1"/>
          <p:cNvSpPr txBox="1"/>
          <p:nvPr/>
        </p:nvSpPr>
        <p:spPr>
          <a:xfrm>
            <a:off x="-25524" y="1214622"/>
            <a:ext cx="9036496" cy="400110"/>
          </a:xfrm>
          <a:prstGeom prst="rect">
            <a:avLst/>
          </a:prstGeom>
          <a:noFill/>
        </p:spPr>
        <p:txBody>
          <a:bodyPr wrap="square" rtlCol="0">
            <a:spAutoFit/>
          </a:bodyPr>
          <a:lstStyle/>
          <a:p>
            <a:endParaRPr kumimoji="1" lang="zh-TW" altLang="en-US" sz="2000" dirty="0">
              <a:latin typeface="Apple LiGothic Medium"/>
              <a:ea typeface="Apple LiGothic Medium"/>
              <a:cs typeface="Apple LiGothic Medium"/>
            </a:endParaRPr>
          </a:p>
        </p:txBody>
      </p:sp>
      <p:sp>
        <p:nvSpPr>
          <p:cNvPr id="3" name="文字方塊 2"/>
          <p:cNvSpPr txBox="1"/>
          <p:nvPr/>
        </p:nvSpPr>
        <p:spPr>
          <a:xfrm>
            <a:off x="395536" y="1268760"/>
            <a:ext cx="8496944" cy="4231928"/>
          </a:xfrm>
          <a:prstGeom prst="rect">
            <a:avLst/>
          </a:prstGeom>
          <a:noFill/>
        </p:spPr>
        <p:txBody>
          <a:bodyPr wrap="square" rtlCol="0">
            <a:spAutoFit/>
          </a:bodyPr>
          <a:lstStyle/>
          <a:p>
            <a:pPr marL="622300" indent="-622300"/>
            <a:r>
              <a:rPr lang="zh-TW" altLang="en-US" sz="2000" b="1" dirty="0">
                <a:solidFill>
                  <a:srgbClr val="C00000"/>
                </a:solidFill>
                <a:latin typeface="Apple LiGothic Medium"/>
                <a:ea typeface="Apple LiGothic Medium"/>
                <a:cs typeface="Apple LiGothic Medium"/>
              </a:rPr>
              <a:t>一、 未受補助之私校獨招</a:t>
            </a:r>
            <a:r>
              <a:rPr lang="zh-TW" altLang="en-US" sz="2000" b="1" dirty="0" smtClean="0">
                <a:solidFill>
                  <a:srgbClr val="C00000"/>
                </a:solidFill>
                <a:latin typeface="Apple LiGothic Medium"/>
                <a:ea typeface="Apple LiGothic Medium"/>
                <a:cs typeface="Apple LiGothic Medium"/>
              </a:rPr>
              <a:t>：</a:t>
            </a:r>
            <a:endParaRPr lang="en-US" altLang="zh-TW" sz="2000" b="1" dirty="0" smtClean="0">
              <a:solidFill>
                <a:srgbClr val="C00000"/>
              </a:solidFill>
              <a:latin typeface="Apple LiGothic Medium"/>
              <a:ea typeface="Apple LiGothic Medium"/>
              <a:cs typeface="Apple LiGothic Medium"/>
            </a:endParaRPr>
          </a:p>
          <a:p>
            <a:pPr marL="723900" indent="-457200"/>
            <a:r>
              <a:rPr lang="en-US" altLang="zh-TW" sz="2000" dirty="0" smtClean="0">
                <a:latin typeface="Apple LiGothic Medium"/>
                <a:ea typeface="Apple LiGothic Medium"/>
                <a:cs typeface="Apple LiGothic Medium"/>
              </a:rPr>
              <a:t>(</a:t>
            </a:r>
            <a:r>
              <a:rPr lang="zh-TW" altLang="en-US" sz="2000" dirty="0">
                <a:latin typeface="Apple LiGothic Medium"/>
                <a:ea typeface="Apple LiGothic Medium"/>
                <a:cs typeface="Apple LiGothic Medium"/>
              </a:rPr>
              <a:t>一</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依據高級中等教育法第</a:t>
            </a:r>
            <a:r>
              <a:rPr lang="en-US" altLang="zh-TW" sz="2000" dirty="0">
                <a:latin typeface="Apple LiGothic Medium"/>
                <a:ea typeface="Apple LiGothic Medium"/>
                <a:cs typeface="Apple LiGothic Medium"/>
              </a:rPr>
              <a:t>35</a:t>
            </a:r>
            <a:r>
              <a:rPr lang="zh-TW" altLang="en-US" sz="2000" dirty="0">
                <a:latin typeface="Apple LiGothic Medium"/>
                <a:ea typeface="Apple LiGothic Medium"/>
                <a:cs typeface="Apple LiGothic Medium"/>
              </a:rPr>
              <a:t>條第</a:t>
            </a:r>
            <a:r>
              <a:rPr lang="en-US" altLang="zh-TW" sz="2000" dirty="0">
                <a:latin typeface="Apple LiGothic Medium"/>
                <a:ea typeface="Apple LiGothic Medium"/>
                <a:cs typeface="Apple LiGothic Medium"/>
              </a:rPr>
              <a:t>6</a:t>
            </a:r>
            <a:r>
              <a:rPr lang="zh-TW" altLang="en-US" sz="2000" dirty="0">
                <a:latin typeface="Apple LiGothic Medium"/>
                <a:ea typeface="Apple LiGothic Medium"/>
                <a:cs typeface="Apple LiGothic Medium"/>
              </a:rPr>
              <a:t>項規定</a:t>
            </a:r>
            <a:r>
              <a:rPr lang="en-US" altLang="zh-TW" sz="2000" dirty="0">
                <a:latin typeface="Apple LiGothic Medium"/>
                <a:ea typeface="Apple LiGothic Medium"/>
                <a:cs typeface="Apple LiGothic Medium"/>
              </a:rPr>
              <a:t>:</a:t>
            </a:r>
            <a:r>
              <a:rPr lang="zh-TW" altLang="en-US" sz="2000" dirty="0">
                <a:latin typeface="Apple LiGothic Medium"/>
                <a:ea typeface="Apple LiGothic Medium"/>
                <a:cs typeface="Apple LiGothic Medium"/>
              </a:rPr>
              <a:t>私立高級中等</a:t>
            </a:r>
            <a:r>
              <a:rPr lang="zh-TW" altLang="en-US" sz="2000" dirty="0" smtClean="0">
                <a:latin typeface="Apple LiGothic Medium"/>
                <a:ea typeface="Apple LiGothic Medium"/>
                <a:cs typeface="Apple LiGothic Medium"/>
              </a:rPr>
              <a:t>學校非</a:t>
            </a:r>
            <a:r>
              <a:rPr lang="zh-TW" altLang="en-US" sz="2000" dirty="0">
                <a:latin typeface="Apple LiGothic Medium"/>
                <a:ea typeface="Apple LiGothic Medium"/>
                <a:cs typeface="Apple LiGothic Medium"/>
              </a:rPr>
              <a:t>政府</a:t>
            </a:r>
            <a:r>
              <a:rPr lang="zh-TW" altLang="en-US" sz="2000" dirty="0" smtClean="0">
                <a:latin typeface="Apple LiGothic Medium"/>
                <a:ea typeface="Apple LiGothic Medium"/>
                <a:cs typeface="Apple LiGothic Medium"/>
              </a:rPr>
              <a:t>捐助設立</a:t>
            </a:r>
            <a:r>
              <a:rPr lang="zh-TW" altLang="en-US" sz="2000" dirty="0">
                <a:latin typeface="Apple LiGothic Medium"/>
                <a:ea typeface="Apple LiGothic Medium"/>
                <a:cs typeface="Apple LiGothic Medium"/>
              </a:rPr>
              <a:t>、未接受政府依私立學校法第 </a:t>
            </a:r>
            <a:r>
              <a:rPr lang="en-US" altLang="zh-TW" sz="2000" dirty="0">
                <a:latin typeface="Apple LiGothic Medium"/>
                <a:ea typeface="Apple LiGothic Medium"/>
                <a:cs typeface="Apple LiGothic Medium"/>
              </a:rPr>
              <a:t>59 </a:t>
            </a:r>
            <a:r>
              <a:rPr lang="zh-TW" altLang="en-US" sz="2000" dirty="0">
                <a:latin typeface="Apple LiGothic Medium"/>
                <a:ea typeface="Apple LiGothic Medium"/>
                <a:cs typeface="Apple LiGothic Medium"/>
              </a:rPr>
              <a:t>條</a:t>
            </a:r>
            <a:r>
              <a:rPr lang="zh-TW" altLang="en-US" sz="2000" dirty="0" smtClean="0">
                <a:latin typeface="Apple LiGothic Medium"/>
                <a:ea typeface="Apple LiGothic Medium"/>
                <a:cs typeface="Apple LiGothic Medium"/>
              </a:rPr>
              <a:t>規定所為</a:t>
            </a:r>
            <a:r>
              <a:rPr lang="zh-TW" altLang="en-US" sz="2000" dirty="0">
                <a:latin typeface="Apple LiGothic Medium"/>
                <a:ea typeface="Apple LiGothic Medium"/>
                <a:cs typeface="Apple LiGothic Medium"/>
              </a:rPr>
              <a:t>獎勵、補助，且未由政府依第 </a:t>
            </a:r>
            <a:r>
              <a:rPr lang="en-US" altLang="zh-TW" sz="2000" dirty="0">
                <a:latin typeface="Apple LiGothic Medium"/>
                <a:ea typeface="Apple LiGothic Medium"/>
                <a:cs typeface="Apple LiGothic Medium"/>
              </a:rPr>
              <a:t>56 </a:t>
            </a:r>
            <a:r>
              <a:rPr lang="zh-TW" altLang="en-US" sz="2000" dirty="0">
                <a:latin typeface="Apple LiGothic Medium"/>
                <a:ea typeface="Apple LiGothic Medium"/>
                <a:cs typeface="Apple LiGothic Medium"/>
              </a:rPr>
              <a:t>條規定負擔學費者</a:t>
            </a:r>
            <a:r>
              <a:rPr lang="zh-TW" altLang="en-US" sz="2000" dirty="0" smtClean="0">
                <a:latin typeface="Apple LiGothic Medium"/>
                <a:ea typeface="Apple LiGothic Medium"/>
                <a:cs typeface="Apple LiGothic Medium"/>
              </a:rPr>
              <a:t>，得</a:t>
            </a:r>
            <a:r>
              <a:rPr lang="zh-TW" altLang="en-US" sz="2000" dirty="0">
                <a:latin typeface="Apple LiGothic Medium"/>
                <a:ea typeface="Apple LiGothic Medium"/>
                <a:cs typeface="Apple LiGothic Medium"/>
              </a:rPr>
              <a:t>單獨辦理招生，不受高級中等教育法有關招生規定之</a:t>
            </a:r>
            <a:r>
              <a:rPr lang="zh-TW" altLang="en-US" sz="2000" dirty="0" smtClean="0">
                <a:latin typeface="Apple LiGothic Medium"/>
                <a:ea typeface="Apple LiGothic Medium"/>
                <a:cs typeface="Apple LiGothic Medium"/>
              </a:rPr>
              <a:t>限制。</a:t>
            </a:r>
            <a:endParaRPr lang="en-US" altLang="zh-TW" sz="2000" dirty="0" smtClean="0">
              <a:latin typeface="Apple LiGothic Medium"/>
              <a:ea typeface="Apple LiGothic Medium"/>
              <a:cs typeface="Apple LiGothic Medium"/>
            </a:endParaRPr>
          </a:p>
          <a:p>
            <a:pPr marL="723900" indent="-457200"/>
            <a:r>
              <a:rPr lang="en-US" altLang="zh-TW" sz="2000" dirty="0" smtClean="0">
                <a:latin typeface="Apple LiGothic Medium"/>
                <a:ea typeface="Apple LiGothic Medium"/>
                <a:cs typeface="Apple LiGothic Medium"/>
              </a:rPr>
              <a:t>(</a:t>
            </a:r>
            <a:r>
              <a:rPr lang="zh-TW" altLang="en-US" sz="2000" dirty="0">
                <a:latin typeface="Apple LiGothic Medium"/>
                <a:ea typeface="Apple LiGothic Medium"/>
                <a:cs typeface="Apple LiGothic Medium"/>
              </a:rPr>
              <a:t>二</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為促進教育資源公共化，仍應提供不低於該校核定招生</a:t>
            </a:r>
            <a:r>
              <a:rPr lang="zh-TW" altLang="en-US" sz="2000" dirty="0" smtClean="0">
                <a:latin typeface="Apple LiGothic Medium"/>
                <a:ea typeface="Apple LiGothic Medium"/>
                <a:cs typeface="Apple LiGothic Medium"/>
              </a:rPr>
              <a:t>總名額</a:t>
            </a:r>
            <a:r>
              <a:rPr lang="en-US" altLang="zh-TW" sz="2000" dirty="0">
                <a:latin typeface="Apple LiGothic Medium"/>
                <a:ea typeface="Apple LiGothic Medium"/>
                <a:cs typeface="Apple LiGothic Medium"/>
              </a:rPr>
              <a:t>15%</a:t>
            </a:r>
            <a:r>
              <a:rPr lang="zh-TW" altLang="en-US" sz="2000" dirty="0">
                <a:latin typeface="Apple LiGothic Medium"/>
                <a:ea typeface="Apple LiGothic Medium"/>
                <a:cs typeface="Apple LiGothic Medium"/>
              </a:rPr>
              <a:t>之免試入學名額。 </a:t>
            </a:r>
          </a:p>
          <a:p>
            <a:pPr marL="622300" indent="-622300">
              <a:spcBef>
                <a:spcPts val="600"/>
              </a:spcBef>
            </a:pPr>
            <a:r>
              <a:rPr lang="zh-TW" altLang="en-US" sz="2000" b="1" dirty="0">
                <a:solidFill>
                  <a:srgbClr val="C00000"/>
                </a:solidFill>
                <a:latin typeface="Apple LiGothic Medium"/>
                <a:ea typeface="Apple LiGothic Medium"/>
                <a:cs typeface="Apple LiGothic Medium"/>
              </a:rPr>
              <a:t>二、 實用技能學程</a:t>
            </a:r>
            <a:r>
              <a:rPr lang="zh-TW" altLang="en-US" sz="2000" b="1" dirty="0" smtClean="0">
                <a:solidFill>
                  <a:srgbClr val="C00000"/>
                </a:solidFill>
                <a:latin typeface="Apple LiGothic Medium"/>
                <a:ea typeface="Apple LiGothic Medium"/>
                <a:cs typeface="Apple LiGothic Medium"/>
              </a:rPr>
              <a:t>：</a:t>
            </a:r>
            <a:endParaRPr lang="en-US" altLang="zh-TW" sz="2000" b="1" dirty="0" smtClean="0">
              <a:solidFill>
                <a:srgbClr val="C00000"/>
              </a:solidFill>
              <a:latin typeface="Apple LiGothic Medium"/>
              <a:ea typeface="Apple LiGothic Medium"/>
              <a:cs typeface="Apple LiGothic Medium"/>
            </a:endParaRPr>
          </a:p>
          <a:p>
            <a:pPr marL="723900" indent="-444500">
              <a:tabLst>
                <a:tab pos="622300" algn="l"/>
              </a:tabLst>
            </a:pPr>
            <a:r>
              <a:rPr lang="en-US" altLang="zh-TW" sz="2000" dirty="0" smtClean="0">
                <a:latin typeface="Apple LiGothic Medium"/>
                <a:ea typeface="Apple LiGothic Medium"/>
                <a:cs typeface="Apple LiGothic Medium"/>
              </a:rPr>
              <a:t>(</a:t>
            </a:r>
            <a:r>
              <a:rPr lang="zh-TW" altLang="en-US" sz="2000" dirty="0">
                <a:latin typeface="Apple LiGothic Medium"/>
                <a:ea typeface="Apple LiGothic Medium"/>
                <a:cs typeface="Apple LiGothic Medium"/>
              </a:rPr>
              <a:t>一</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實用技能學程是以學生為中心、學校為本位的教育，</a:t>
            </a:r>
            <a:r>
              <a:rPr lang="zh-TW" altLang="en-US" sz="2000" dirty="0" smtClean="0">
                <a:latin typeface="Apple LiGothic Medium"/>
                <a:ea typeface="Apple LiGothic Medium"/>
                <a:cs typeface="Apple LiGothic Medium"/>
              </a:rPr>
              <a:t>注重學生</a:t>
            </a:r>
            <a:r>
              <a:rPr lang="zh-TW" altLang="en-US" sz="2000" dirty="0">
                <a:latin typeface="Apple LiGothic Medium"/>
                <a:ea typeface="Apple LiGothic Medium"/>
                <a:cs typeface="Apple LiGothic Medium"/>
              </a:rPr>
              <a:t>多元性向與適性發展。 </a:t>
            </a:r>
            <a:endParaRPr lang="en-US" altLang="zh-TW" sz="2000" dirty="0">
              <a:latin typeface="Apple LiGothic Medium"/>
              <a:ea typeface="Apple LiGothic Medium"/>
              <a:cs typeface="Apple LiGothic Medium"/>
            </a:endParaRPr>
          </a:p>
          <a:p>
            <a:pPr marL="723900" indent="-444500">
              <a:tabLst>
                <a:tab pos="622300" algn="l"/>
              </a:tabLst>
            </a:pPr>
            <a:r>
              <a:rPr lang="en-US" altLang="zh-TW" sz="2000" dirty="0">
                <a:latin typeface="Apple LiGothic Medium"/>
                <a:ea typeface="Apple LiGothic Medium"/>
                <a:cs typeface="Apple LiGothic Medium"/>
              </a:rPr>
              <a:t>(</a:t>
            </a:r>
            <a:r>
              <a:rPr lang="zh-TW" altLang="en-US" sz="2000" dirty="0">
                <a:latin typeface="Apple LiGothic Medium"/>
                <a:ea typeface="Apple LiGothic Medium"/>
                <a:cs typeface="Apple LiGothic Medium"/>
              </a:rPr>
              <a:t>二</a:t>
            </a:r>
            <a:r>
              <a:rPr lang="en-US" altLang="zh-TW" sz="2000" dirty="0">
                <a:latin typeface="Apple LiGothic Medium"/>
                <a:ea typeface="Apple LiGothic Medium"/>
                <a:cs typeface="Apple LiGothic Medium"/>
              </a:rPr>
              <a:t>) </a:t>
            </a:r>
            <a:r>
              <a:rPr lang="zh-TW" altLang="en-US" sz="2000" dirty="0">
                <a:latin typeface="Apple LiGothic Medium"/>
                <a:ea typeface="Apple LiGothic Medium"/>
                <a:cs typeface="Apple LiGothic Medium"/>
              </a:rPr>
              <a:t>採分區輔導分發方式招生，以曾選習國中技藝教育學生</a:t>
            </a:r>
            <a:r>
              <a:rPr lang="zh-TW" altLang="en-US" sz="2000" dirty="0" smtClean="0">
                <a:latin typeface="Apple LiGothic Medium"/>
                <a:ea typeface="Apple LiGothic Medium"/>
                <a:cs typeface="Apple LiGothic Medium"/>
              </a:rPr>
              <a:t>優先</a:t>
            </a:r>
            <a:r>
              <a:rPr lang="zh-TW" altLang="en-US" sz="2000" dirty="0">
                <a:latin typeface="Apple LiGothic Medium"/>
                <a:ea typeface="Apple LiGothic Medium"/>
                <a:cs typeface="Apple LiGothic Medium"/>
              </a:rPr>
              <a:t>分發，未曾選習國中技藝教育學生次之。 </a:t>
            </a:r>
          </a:p>
          <a:p>
            <a:endParaRPr kumimoji="1" lang="zh-TW" altLang="en-US" sz="2400"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554856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66867" y="590999"/>
            <a:ext cx="9491395" cy="576064"/>
          </a:xfrm>
          <a:prstGeom prst="rect">
            <a:avLst/>
          </a:prstGeom>
          <a:solidFill>
            <a:srgbClr val="93B94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109</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其他管道二</a:t>
            </a:r>
          </a:p>
        </p:txBody>
      </p:sp>
      <p:sp>
        <p:nvSpPr>
          <p:cNvPr id="2" name="文字方塊 1"/>
          <p:cNvSpPr txBox="1"/>
          <p:nvPr/>
        </p:nvSpPr>
        <p:spPr>
          <a:xfrm>
            <a:off x="11272" y="1196752"/>
            <a:ext cx="9036496" cy="400110"/>
          </a:xfrm>
          <a:prstGeom prst="rect">
            <a:avLst/>
          </a:prstGeom>
          <a:noFill/>
        </p:spPr>
        <p:txBody>
          <a:bodyPr wrap="square" rtlCol="0">
            <a:spAutoFit/>
          </a:bodyPr>
          <a:lstStyle/>
          <a:p>
            <a:endParaRPr kumimoji="1" lang="zh-TW" altLang="en-US" sz="2000" dirty="0">
              <a:latin typeface="Apple LiGothic Medium"/>
              <a:ea typeface="Apple LiGothic Medium"/>
              <a:cs typeface="Apple LiGothic Medium"/>
            </a:endParaRPr>
          </a:p>
        </p:txBody>
      </p:sp>
      <p:sp>
        <p:nvSpPr>
          <p:cNvPr id="3" name="文字方塊 2"/>
          <p:cNvSpPr txBox="1"/>
          <p:nvPr/>
        </p:nvSpPr>
        <p:spPr>
          <a:xfrm>
            <a:off x="251526" y="1395815"/>
            <a:ext cx="8712962" cy="3744615"/>
          </a:xfrm>
          <a:prstGeom prst="rect">
            <a:avLst/>
          </a:prstGeom>
          <a:noFill/>
        </p:spPr>
        <p:txBody>
          <a:bodyPr wrap="square" rtlCol="0">
            <a:spAutoFit/>
          </a:bodyPr>
          <a:lstStyle/>
          <a:p>
            <a:pPr marL="355600" indent="-355600">
              <a:lnSpc>
                <a:spcPct val="150000"/>
              </a:lnSpc>
            </a:pPr>
            <a:r>
              <a:rPr lang="zh-TW" altLang="en-US" sz="2000" b="1" dirty="0">
                <a:solidFill>
                  <a:srgbClr val="C00000"/>
                </a:solidFill>
                <a:latin typeface="Apple LiGothic Medium"/>
                <a:ea typeface="Apple LiGothic Medium"/>
                <a:cs typeface="Apple LiGothic Medium"/>
              </a:rPr>
              <a:t>三、 建教合作班：</a:t>
            </a:r>
          </a:p>
          <a:p>
            <a:pPr marL="812800" indent="-457200"/>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一</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建教合作班招生入學由各校自行辦理。主要以免試為之，但為各產業人才</a:t>
            </a:r>
            <a:r>
              <a:rPr lang="zh-TW" altLang="en-US" sz="2800" baseline="30000" dirty="0" smtClean="0">
                <a:latin typeface="Apple LiGothic Medium"/>
                <a:ea typeface="Apple LiGothic Medium"/>
                <a:cs typeface="Apple LiGothic Medium"/>
              </a:rPr>
              <a:t>培育之</a:t>
            </a:r>
            <a:r>
              <a:rPr lang="zh-TW" altLang="en-US" sz="2800" baseline="30000" dirty="0">
                <a:latin typeface="Apple LiGothic Medium"/>
                <a:ea typeface="Apple LiGothic Medium"/>
                <a:cs typeface="Apple LiGothic Medium"/>
              </a:rPr>
              <a:t>需要，各校得辦理面談、口試、實作或由學校訂定評選方式。</a:t>
            </a:r>
          </a:p>
          <a:p>
            <a:pPr marL="812800" indent="-457200"/>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二</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透過學校與企業安排，學生一方面於學校修習一般科目及專業理論課程，</a:t>
            </a:r>
            <a:r>
              <a:rPr lang="zh-TW" altLang="en-US" sz="2800" baseline="30000" dirty="0" smtClean="0">
                <a:latin typeface="Apple LiGothic Medium"/>
                <a:ea typeface="Apple LiGothic Medium"/>
                <a:cs typeface="Apple LiGothic Medium"/>
              </a:rPr>
              <a:t>一方面</a:t>
            </a:r>
            <a:r>
              <a:rPr lang="zh-TW" altLang="en-US" sz="2800" baseline="30000" dirty="0">
                <a:latin typeface="Apple LiGothic Medium"/>
                <a:ea typeface="Apple LiGothic Medium"/>
                <a:cs typeface="Apple LiGothic Medium"/>
              </a:rPr>
              <a:t>至企業實習、訓練，是以準備就業為目標之職業教育方式。</a:t>
            </a:r>
          </a:p>
          <a:p>
            <a:pPr marL="812800" indent="-457200"/>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三</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建校合作班辦理方式有輪調式、階梯式、實習式及其他經中央主管機關核定</a:t>
            </a:r>
            <a:r>
              <a:rPr lang="zh-TW" altLang="en-US" sz="2800" baseline="30000" dirty="0" smtClean="0">
                <a:latin typeface="Apple LiGothic Medium"/>
                <a:ea typeface="Apple LiGothic Medium"/>
                <a:cs typeface="Apple LiGothic Medium"/>
              </a:rPr>
              <a:t>之方式</a:t>
            </a:r>
            <a:r>
              <a:rPr lang="zh-TW" altLang="en-US" sz="2800" baseline="30000" dirty="0">
                <a:latin typeface="Apple LiGothic Medium"/>
                <a:ea typeface="Apple LiGothic Medium"/>
                <a:cs typeface="Apple LiGothic Medium"/>
              </a:rPr>
              <a:t>， 使建校生得於在學期間進入建教合作機構接受職業技能。</a:t>
            </a:r>
          </a:p>
          <a:p>
            <a:pPr marL="355600" indent="-355600">
              <a:lnSpc>
                <a:spcPct val="150000"/>
              </a:lnSpc>
            </a:pPr>
            <a:r>
              <a:rPr lang="zh-TW" altLang="en-US" sz="2000" b="1" dirty="0">
                <a:solidFill>
                  <a:srgbClr val="C00000"/>
                </a:solidFill>
                <a:latin typeface="Apple LiGothic Medium"/>
                <a:ea typeface="Apple LiGothic Medium"/>
                <a:cs typeface="Apple LiGothic Medium"/>
              </a:rPr>
              <a:t>四、 身心障礙生適性輔導安置：</a:t>
            </a:r>
          </a:p>
          <a:p>
            <a:pPr marL="812800" indent="-457200">
              <a:tabLst>
                <a:tab pos="723900" algn="l"/>
              </a:tabLst>
            </a:pPr>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一</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參加身心障礙學生適性輔導安置之學生，亦可參加免試入學或特色招生入學</a:t>
            </a:r>
            <a:r>
              <a:rPr lang="zh-TW" altLang="en-US" sz="2800" baseline="30000" dirty="0" smtClean="0">
                <a:latin typeface="Apple LiGothic Medium"/>
                <a:ea typeface="Apple LiGothic Medium"/>
                <a:cs typeface="Apple LiGothic Medium"/>
              </a:rPr>
              <a:t>，並</a:t>
            </a:r>
            <a:r>
              <a:rPr lang="zh-TW" altLang="en-US" sz="2800" baseline="30000" dirty="0">
                <a:latin typeface="Apple LiGothic Medium"/>
                <a:ea typeface="Apple LiGothic Medium"/>
                <a:cs typeface="Apple LiGothic Medium"/>
              </a:rPr>
              <a:t>擇一錄取結果報到。</a:t>
            </a:r>
          </a:p>
          <a:p>
            <a:pPr marL="812800" indent="-457200">
              <a:tabLst>
                <a:tab pos="723900" algn="l"/>
              </a:tabLst>
            </a:pPr>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二</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臺北市、新北市、桃園市、臺中市、高雄市獨立辦理。</a:t>
            </a:r>
            <a:endParaRPr kumimoji="1" lang="zh-TW" altLang="en-US" sz="2800" dirty="0">
              <a:latin typeface="Apple LiGothic Medium"/>
              <a:ea typeface="Apple LiGothic Medium"/>
              <a:cs typeface="Apple LiGothic Medium"/>
            </a:endParaRPr>
          </a:p>
        </p:txBody>
      </p:sp>
      <p:grpSp>
        <p:nvGrpSpPr>
          <p:cNvPr id="36" name="群組 35"/>
          <p:cNvGrpSpPr/>
          <p:nvPr/>
        </p:nvGrpSpPr>
        <p:grpSpPr>
          <a:xfrm>
            <a:off x="2195736" y="44624"/>
            <a:ext cx="2664296" cy="360045"/>
            <a:chOff x="2123728" y="44624"/>
            <a:chExt cx="2664296" cy="360045"/>
          </a:xfrm>
        </p:grpSpPr>
        <p:grpSp>
          <p:nvGrpSpPr>
            <p:cNvPr id="37" name="群組 36"/>
            <p:cNvGrpSpPr/>
            <p:nvPr/>
          </p:nvGrpSpPr>
          <p:grpSpPr>
            <a:xfrm>
              <a:off x="2627784" y="44624"/>
              <a:ext cx="2160240" cy="360045"/>
              <a:chOff x="2339752" y="44624"/>
              <a:chExt cx="2160240" cy="360045"/>
            </a:xfrm>
          </p:grpSpPr>
          <p:grpSp>
            <p:nvGrpSpPr>
              <p:cNvPr id="47" name="群組 37"/>
              <p:cNvGrpSpPr/>
              <p:nvPr/>
            </p:nvGrpSpPr>
            <p:grpSpPr>
              <a:xfrm>
                <a:off x="2835903" y="44629"/>
                <a:ext cx="1664089" cy="360040"/>
                <a:chOff x="2835897" y="44624"/>
                <a:chExt cx="1664089" cy="360040"/>
              </a:xfrm>
            </p:grpSpPr>
            <p:sp>
              <p:nvSpPr>
                <p:cNvPr id="51" name="橢圓 5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8" name="橢圓 4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9" name="橢圓 4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070301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7" name="直線接點 1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48681"/>
            <a:ext cx="9144000" cy="936103"/>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2800" b="1" dirty="0">
                <a:solidFill>
                  <a:prstClr val="white"/>
                </a:solidFill>
                <a:latin typeface="Adobe 繁黑體 Std B" pitchFamily="34" charset="-120"/>
                <a:ea typeface="Adobe 繁黑體 Std B" pitchFamily="34" charset="-120"/>
              </a:rPr>
              <a:t>   </a:t>
            </a:r>
            <a:r>
              <a:rPr lang="en-US" altLang="zh-TW" sz="2800" b="1" dirty="0">
                <a:solidFill>
                  <a:srgbClr val="0000CC"/>
                </a:solidFill>
                <a:latin typeface="Adobe 繁黑體 Std B" pitchFamily="34" charset="-120"/>
                <a:ea typeface="Adobe 繁黑體 Std B" pitchFamily="34" charset="-120"/>
              </a:rPr>
              <a:t>109</a:t>
            </a:r>
            <a:r>
              <a:rPr lang="zh-TW" altLang="en-US" sz="2800" b="1" dirty="0">
                <a:solidFill>
                  <a:srgbClr val="0000CC"/>
                </a:solidFill>
                <a:latin typeface="Adobe 繁黑體 Std B" pitchFamily="34" charset="-120"/>
                <a:ea typeface="Adobe 繁黑體 Std B" pitchFamily="34" charset="-120"/>
              </a:rPr>
              <a:t>年度適性入學全國各入學委員會</a:t>
            </a:r>
            <a:endParaRPr lang="en-US" altLang="zh-TW" sz="2800" b="1" dirty="0">
              <a:solidFill>
                <a:srgbClr val="0000CC"/>
              </a:solidFill>
              <a:latin typeface="Adobe 繁黑體 Std B" pitchFamily="34" charset="-120"/>
              <a:ea typeface="Adobe 繁黑體 Std B" pitchFamily="34" charset="-120"/>
            </a:endParaRPr>
          </a:p>
          <a:p>
            <a:pPr algn="r" defTabSz="1244600">
              <a:lnSpc>
                <a:spcPct val="90000"/>
              </a:lnSpc>
              <a:defRPr/>
            </a:pPr>
            <a:r>
              <a:rPr lang="en-US" altLang="zh-TW" sz="2400" b="1" dirty="0">
                <a:solidFill>
                  <a:srgbClr val="0000CC"/>
                </a:solidFill>
                <a:latin typeface="Adobe 繁黑體 Std B" pitchFamily="34" charset="-120"/>
                <a:ea typeface="Adobe 繁黑體 Std B" pitchFamily="34" charset="-120"/>
              </a:rPr>
              <a:t>http://adapt.k12ea.gov.tw/?page_id=1096</a:t>
            </a:r>
            <a:endParaRPr lang="zh-TW" altLang="en-US" sz="2400" b="1" dirty="0">
              <a:solidFill>
                <a:srgbClr val="0000CC"/>
              </a:solidFill>
              <a:latin typeface="Adobe 繁黑體 Std B" pitchFamily="34" charset="-120"/>
              <a:ea typeface="Adobe 繁黑體 Std B" pitchFamily="34" charset="-120"/>
            </a:endParaRPr>
          </a:p>
        </p:txBody>
      </p:sp>
      <p:pic>
        <p:nvPicPr>
          <p:cNvPr id="2051" name="Picture 3">
            <a:hlinkClick r:id="rId4"/>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61387" r="67766" b="23121"/>
          <a:stretch/>
        </p:blipFill>
        <p:spPr bwMode="auto">
          <a:xfrm>
            <a:off x="134832" y="4303950"/>
            <a:ext cx="2937027" cy="78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a:hlinkClick r:id="rId6"/>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96" t="20611" r="34490" b="64059"/>
          <a:stretch/>
        </p:blipFill>
        <p:spPr bwMode="auto">
          <a:xfrm>
            <a:off x="3058714" y="2439876"/>
            <a:ext cx="2953446" cy="7731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a:hlinkClick r:id="rId7"/>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63" t="20611" b="64059"/>
          <a:stretch/>
        </p:blipFill>
        <p:spPr bwMode="auto">
          <a:xfrm>
            <a:off x="6090046" y="2420888"/>
            <a:ext cx="2946450" cy="7731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a:hlinkClick r:id="rId8"/>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238" t="41031" r="33523" b="43126"/>
          <a:stretch/>
        </p:blipFill>
        <p:spPr bwMode="auto">
          <a:xfrm>
            <a:off x="3055603" y="3356992"/>
            <a:ext cx="3028565" cy="79899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a:hlinkClick r:id="rId9"/>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693" r="66961"/>
          <a:stretch/>
        </p:blipFill>
        <p:spPr bwMode="auto">
          <a:xfrm>
            <a:off x="121442" y="5157192"/>
            <a:ext cx="3010398" cy="97361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a:hlinkClick r:id="rId10"/>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541" t="61387" r="34336" b="23121"/>
          <a:stretch/>
        </p:blipFill>
        <p:spPr bwMode="auto">
          <a:xfrm>
            <a:off x="3080825" y="4231942"/>
            <a:ext cx="2926960" cy="7812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a:hlinkClick r:id="rId11"/>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98" t="61387" b="23121"/>
          <a:stretch/>
        </p:blipFill>
        <p:spPr bwMode="auto">
          <a:xfrm>
            <a:off x="6084168" y="4221088"/>
            <a:ext cx="2952328" cy="7812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a:hlinkClick r:id="rId12"/>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495" t="80693" r="33010"/>
          <a:stretch/>
        </p:blipFill>
        <p:spPr bwMode="auto">
          <a:xfrm>
            <a:off x="3059832" y="5064748"/>
            <a:ext cx="3051954" cy="97361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2" name="群組 51"/>
          <p:cNvGrpSpPr/>
          <p:nvPr/>
        </p:nvGrpSpPr>
        <p:grpSpPr>
          <a:xfrm>
            <a:off x="2195736" y="44624"/>
            <a:ext cx="2664296" cy="360045"/>
            <a:chOff x="2123728" y="44624"/>
            <a:chExt cx="2664296" cy="360045"/>
          </a:xfrm>
        </p:grpSpPr>
        <p:grpSp>
          <p:nvGrpSpPr>
            <p:cNvPr id="53" name="群組 52"/>
            <p:cNvGrpSpPr/>
            <p:nvPr/>
          </p:nvGrpSpPr>
          <p:grpSpPr>
            <a:xfrm>
              <a:off x="2627784" y="44624"/>
              <a:ext cx="2160240" cy="360045"/>
              <a:chOff x="2339752" y="44624"/>
              <a:chExt cx="2160240" cy="360045"/>
            </a:xfrm>
          </p:grpSpPr>
          <p:grpSp>
            <p:nvGrpSpPr>
              <p:cNvPr id="55" name="群組 37"/>
              <p:cNvGrpSpPr/>
              <p:nvPr/>
            </p:nvGrpSpPr>
            <p:grpSpPr>
              <a:xfrm>
                <a:off x="2835903" y="44629"/>
                <a:ext cx="1664089" cy="360040"/>
                <a:chOff x="2835897" y="44624"/>
                <a:chExt cx="1664089" cy="360040"/>
              </a:xfrm>
            </p:grpSpPr>
            <p:sp>
              <p:nvSpPr>
                <p:cNvPr id="58" name="橢圓 5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9" name="橢圓 5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0" name="橢圓 5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6" name="橢圓 5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7" name="橢圓 5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4" name="橢圓 5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3" name="圖片 2">
            <a:hlinkClick r:id="rId13"/>
          </p:cNvPr>
          <p:cNvPicPr>
            <a:picLocks noChangeAspect="1"/>
          </p:cNvPicPr>
          <p:nvPr/>
        </p:nvPicPr>
        <p:blipFill>
          <a:blip r:embed="rId14"/>
          <a:stretch>
            <a:fillRect/>
          </a:stretch>
        </p:blipFill>
        <p:spPr>
          <a:xfrm>
            <a:off x="6215303" y="3356992"/>
            <a:ext cx="2821193" cy="707994"/>
          </a:xfrm>
          <a:prstGeom prst="rect">
            <a:avLst/>
          </a:prstGeom>
        </p:spPr>
      </p:pic>
      <p:pic>
        <p:nvPicPr>
          <p:cNvPr id="4" name="圖片 3">
            <a:hlinkClick r:id="rId15"/>
          </p:cNvPr>
          <p:cNvPicPr>
            <a:picLocks noChangeAspect="1"/>
          </p:cNvPicPr>
          <p:nvPr/>
        </p:nvPicPr>
        <p:blipFill>
          <a:blip r:embed="rId16"/>
          <a:stretch>
            <a:fillRect/>
          </a:stretch>
        </p:blipFill>
        <p:spPr>
          <a:xfrm>
            <a:off x="152214" y="3447448"/>
            <a:ext cx="2763602" cy="639918"/>
          </a:xfrm>
          <a:prstGeom prst="rect">
            <a:avLst/>
          </a:prstGeom>
        </p:spPr>
      </p:pic>
      <p:pic>
        <p:nvPicPr>
          <p:cNvPr id="5" name="圖片 4">
            <a:hlinkClick r:id="rId17"/>
          </p:cNvPr>
          <p:cNvPicPr>
            <a:picLocks noChangeAspect="1"/>
          </p:cNvPicPr>
          <p:nvPr/>
        </p:nvPicPr>
        <p:blipFill>
          <a:blip r:embed="rId18"/>
          <a:stretch>
            <a:fillRect/>
          </a:stretch>
        </p:blipFill>
        <p:spPr>
          <a:xfrm>
            <a:off x="107504" y="2492896"/>
            <a:ext cx="2928579" cy="720938"/>
          </a:xfrm>
          <a:prstGeom prst="rect">
            <a:avLst/>
          </a:prstGeom>
        </p:spPr>
      </p:pic>
      <p:pic>
        <p:nvPicPr>
          <p:cNvPr id="6" name="圖片 5">
            <a:hlinkClick r:id="rId19"/>
          </p:cNvPr>
          <p:cNvPicPr>
            <a:picLocks noChangeAspect="1"/>
          </p:cNvPicPr>
          <p:nvPr/>
        </p:nvPicPr>
        <p:blipFill>
          <a:blip r:embed="rId20"/>
          <a:stretch>
            <a:fillRect/>
          </a:stretch>
        </p:blipFill>
        <p:spPr>
          <a:xfrm>
            <a:off x="167502" y="1628800"/>
            <a:ext cx="2820322" cy="689330"/>
          </a:xfrm>
          <a:prstGeom prst="rect">
            <a:avLst/>
          </a:prstGeom>
        </p:spPr>
      </p:pic>
      <p:pic>
        <p:nvPicPr>
          <p:cNvPr id="7" name="圖片 6">
            <a:hlinkClick r:id="rId21"/>
          </p:cNvPr>
          <p:cNvPicPr>
            <a:picLocks noChangeAspect="1"/>
          </p:cNvPicPr>
          <p:nvPr/>
        </p:nvPicPr>
        <p:blipFill>
          <a:blip r:embed="rId22"/>
          <a:stretch>
            <a:fillRect/>
          </a:stretch>
        </p:blipFill>
        <p:spPr>
          <a:xfrm>
            <a:off x="3995936" y="1688445"/>
            <a:ext cx="1985961" cy="637827"/>
          </a:xfrm>
          <a:prstGeom prst="rect">
            <a:avLst/>
          </a:prstGeom>
        </p:spPr>
      </p:pic>
      <p:pic>
        <p:nvPicPr>
          <p:cNvPr id="8" name="圖片 7">
            <a:hlinkClick r:id="rId23"/>
          </p:cNvPr>
          <p:cNvPicPr>
            <a:picLocks noChangeAspect="1"/>
          </p:cNvPicPr>
          <p:nvPr/>
        </p:nvPicPr>
        <p:blipFill>
          <a:blip r:embed="rId24"/>
          <a:stretch>
            <a:fillRect/>
          </a:stretch>
        </p:blipFill>
        <p:spPr>
          <a:xfrm>
            <a:off x="6219179" y="1621883"/>
            <a:ext cx="2745309" cy="720954"/>
          </a:xfrm>
          <a:prstGeom prst="rect">
            <a:avLst/>
          </a:prstGeom>
        </p:spPr>
      </p:pic>
      <p:pic>
        <p:nvPicPr>
          <p:cNvPr id="9" name="圖片 8"/>
          <p:cNvPicPr>
            <a:picLocks noChangeAspect="1"/>
          </p:cNvPicPr>
          <p:nvPr/>
        </p:nvPicPr>
        <p:blipFill>
          <a:blip r:embed="rId25"/>
          <a:stretch>
            <a:fillRect/>
          </a:stretch>
        </p:blipFill>
        <p:spPr>
          <a:xfrm>
            <a:off x="3338910" y="1700808"/>
            <a:ext cx="686792" cy="588479"/>
          </a:xfrm>
          <a:prstGeom prst="rect">
            <a:avLst/>
          </a:prstGeom>
        </p:spPr>
      </p:pic>
    </p:spTree>
    <p:extLst>
      <p:ext uri="{BB962C8B-B14F-4D97-AF65-F5344CB8AC3E}">
        <p14:creationId xmlns:p14="http://schemas.microsoft.com/office/powerpoint/2010/main" val="17026596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267" y="404665"/>
            <a:ext cx="9103253" cy="936104"/>
          </a:xfrm>
        </p:spPr>
        <p:txBody>
          <a:bodyPr>
            <a:normAutofit/>
          </a:bodyPr>
          <a:lstStyle/>
          <a:p>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人人生而不同</a:t>
            </a:r>
            <a:r>
              <a:rPr kumimoji="1" lang="zh-TW" altLang="en-US" sz="32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a:t>
            </a:r>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多元智能</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6" name="圓角矩形 70">
            <a:extLst>
              <a:ext uri="{FF2B5EF4-FFF2-40B4-BE49-F238E27FC236}">
                <a16:creationId xmlns:a16="http://schemas.microsoft.com/office/drawing/2014/main" xmlns="" id="{6A20E060-A643-4559-9CFB-AF372A2FFFEA}"/>
              </a:ext>
            </a:extLst>
          </p:cNvPr>
          <p:cNvSpPr/>
          <p:nvPr/>
        </p:nvSpPr>
        <p:spPr>
          <a:xfrm flipV="1">
            <a:off x="323528" y="1973440"/>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37" name="直線接點 36">
            <a:extLst>
              <a:ext uri="{FF2B5EF4-FFF2-40B4-BE49-F238E27FC236}">
                <a16:creationId xmlns:a16="http://schemas.microsoft.com/office/drawing/2014/main" xmlns="" id="{A673EA53-5297-4710-A296-74C7DD0D3038}"/>
              </a:ext>
            </a:extLst>
          </p:cNvPr>
          <p:cNvCxnSpPr/>
          <p:nvPr/>
        </p:nvCxnSpPr>
        <p:spPr>
          <a:xfrm>
            <a:off x="0" y="153054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3" name="Object 3">
            <a:extLst>
              <a:ext uri="{FF2B5EF4-FFF2-40B4-BE49-F238E27FC236}">
                <a16:creationId xmlns:a16="http://schemas.microsoft.com/office/drawing/2014/main" xmlns="" id="{C6701F45-93DD-446A-852E-61611E19B1BE}"/>
              </a:ext>
            </a:extLst>
          </p:cNvPr>
          <p:cNvGraphicFramePr>
            <a:graphicFrameLocks noChangeAspect="1"/>
          </p:cNvGraphicFramePr>
          <p:nvPr>
            <p:extLst>
              <p:ext uri="{D42A27DB-BD31-4B8C-83A1-F6EECF244321}">
                <p14:modId xmlns:p14="http://schemas.microsoft.com/office/powerpoint/2010/main" val="2466499829"/>
              </p:ext>
            </p:extLst>
          </p:nvPr>
        </p:nvGraphicFramePr>
        <p:xfrm>
          <a:off x="5767915" y="1676888"/>
          <a:ext cx="1071570" cy="1097083"/>
        </p:xfrm>
        <a:graphic>
          <a:graphicData uri="http://schemas.openxmlformats.org/presentationml/2006/ole">
            <mc:AlternateContent xmlns:mc="http://schemas.openxmlformats.org/markup-compatibility/2006">
              <mc:Choice xmlns:v="urn:schemas-microsoft-com:vml" Requires="v">
                <p:oleObj spid="_x0000_s1243" name="多媒體項目" r:id="rId5" imgW="1581150" imgH="1617980" progId="">
                  <p:embed/>
                </p:oleObj>
              </mc:Choice>
              <mc:Fallback>
                <p:oleObj name="多媒體項目" r:id="rId5" imgW="1581150" imgH="1617980" progId="">
                  <p:embed/>
                  <p:pic>
                    <p:nvPicPr>
                      <p:cNvPr id="307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7915" y="1676888"/>
                        <a:ext cx="1071570" cy="1097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a:extLst>
              <a:ext uri="{FF2B5EF4-FFF2-40B4-BE49-F238E27FC236}">
                <a16:creationId xmlns:a16="http://schemas.microsoft.com/office/drawing/2014/main" xmlns="" id="{A6357D00-D321-405F-B8F2-FC1719E0DA95}"/>
              </a:ext>
            </a:extLst>
          </p:cNvPr>
          <p:cNvGraphicFramePr>
            <a:graphicFrameLocks noChangeAspect="1"/>
          </p:cNvGraphicFramePr>
          <p:nvPr>
            <p:extLst>
              <p:ext uri="{D42A27DB-BD31-4B8C-83A1-F6EECF244321}">
                <p14:modId xmlns:p14="http://schemas.microsoft.com/office/powerpoint/2010/main" val="3510149547"/>
              </p:ext>
            </p:extLst>
          </p:nvPr>
        </p:nvGraphicFramePr>
        <p:xfrm>
          <a:off x="1624511" y="5043309"/>
          <a:ext cx="1071570" cy="1016810"/>
        </p:xfrm>
        <a:graphic>
          <a:graphicData uri="http://schemas.openxmlformats.org/presentationml/2006/ole">
            <mc:AlternateContent xmlns:mc="http://schemas.openxmlformats.org/markup-compatibility/2006">
              <mc:Choice xmlns:v="urn:schemas-microsoft-com:vml" Requires="v">
                <p:oleObj spid="_x0000_s1244" name="多媒體項目" r:id="rId7" imgW="988060" imgH="937260" progId="">
                  <p:embed/>
                </p:oleObj>
              </mc:Choice>
              <mc:Fallback>
                <p:oleObj name="多媒體項目" r:id="rId7" imgW="988060" imgH="937260" progId="">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4511" y="5043309"/>
                        <a:ext cx="1071570" cy="10168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5">
            <a:extLst>
              <a:ext uri="{FF2B5EF4-FFF2-40B4-BE49-F238E27FC236}">
                <a16:creationId xmlns:a16="http://schemas.microsoft.com/office/drawing/2014/main" xmlns="" id="{F083A046-26B7-40C6-A0FF-8FCC70735CBB}"/>
              </a:ext>
            </a:extLst>
          </p:cNvPr>
          <p:cNvGraphicFramePr>
            <a:graphicFrameLocks noChangeAspect="1"/>
          </p:cNvGraphicFramePr>
          <p:nvPr>
            <p:extLst>
              <p:ext uri="{D42A27DB-BD31-4B8C-83A1-F6EECF244321}">
                <p14:modId xmlns:p14="http://schemas.microsoft.com/office/powerpoint/2010/main" val="600418863"/>
              </p:ext>
            </p:extLst>
          </p:nvPr>
        </p:nvGraphicFramePr>
        <p:xfrm>
          <a:off x="3767651" y="2131029"/>
          <a:ext cx="1282381" cy="853978"/>
        </p:xfrm>
        <a:graphic>
          <a:graphicData uri="http://schemas.openxmlformats.org/presentationml/2006/ole">
            <mc:AlternateContent xmlns:mc="http://schemas.openxmlformats.org/markup-compatibility/2006">
              <mc:Choice xmlns:v="urn:schemas-microsoft-com:vml" Requires="v">
                <p:oleObj spid="_x0000_s1245" name="多媒體項目" r:id="rId9" imgW="5120640" imgH="3404212" progId="">
                  <p:embed/>
                </p:oleObj>
              </mc:Choice>
              <mc:Fallback>
                <p:oleObj name="多媒體項目" r:id="rId9" imgW="5120640" imgH="3404212" progId="">
                  <p:embed/>
                  <p:pic>
                    <p:nvPicPr>
                      <p:cNvPr id="307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67651" y="2131029"/>
                        <a:ext cx="1282381" cy="8539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6">
            <a:extLst>
              <a:ext uri="{FF2B5EF4-FFF2-40B4-BE49-F238E27FC236}">
                <a16:creationId xmlns:a16="http://schemas.microsoft.com/office/drawing/2014/main" xmlns="" id="{0D4F8A1C-1857-40E4-8891-D2CA80035309}"/>
              </a:ext>
            </a:extLst>
          </p:cNvPr>
          <p:cNvGraphicFramePr>
            <a:graphicFrameLocks noChangeAspect="1"/>
          </p:cNvGraphicFramePr>
          <p:nvPr>
            <p:extLst>
              <p:ext uri="{D42A27DB-BD31-4B8C-83A1-F6EECF244321}">
                <p14:modId xmlns:p14="http://schemas.microsoft.com/office/powerpoint/2010/main" val="2537722372"/>
              </p:ext>
            </p:extLst>
          </p:nvPr>
        </p:nvGraphicFramePr>
        <p:xfrm>
          <a:off x="3696213" y="5131425"/>
          <a:ext cx="1649989" cy="1071715"/>
        </p:xfrm>
        <a:graphic>
          <a:graphicData uri="http://schemas.openxmlformats.org/presentationml/2006/ole">
            <mc:AlternateContent xmlns:mc="http://schemas.openxmlformats.org/markup-compatibility/2006">
              <mc:Choice xmlns:v="urn:schemas-microsoft-com:vml" Requires="v">
                <p:oleObj spid="_x0000_s1246" name="多媒體項目" r:id="rId11" imgW="2192020" imgH="1424940" progId="">
                  <p:embed/>
                </p:oleObj>
              </mc:Choice>
              <mc:Fallback>
                <p:oleObj name="多媒體項目" r:id="rId11" imgW="2192020" imgH="1424940" progId="">
                  <p:embed/>
                  <p:pic>
                    <p:nvPicPr>
                      <p:cNvPr id="3078"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96213" y="5131425"/>
                        <a:ext cx="1649989" cy="1071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7">
            <a:extLst>
              <a:ext uri="{FF2B5EF4-FFF2-40B4-BE49-F238E27FC236}">
                <a16:creationId xmlns:a16="http://schemas.microsoft.com/office/drawing/2014/main" xmlns="" id="{5A143D47-6684-4651-AB1E-76E4970B3761}"/>
              </a:ext>
            </a:extLst>
          </p:cNvPr>
          <p:cNvGraphicFramePr>
            <a:graphicFrameLocks noChangeAspect="1"/>
          </p:cNvGraphicFramePr>
          <p:nvPr>
            <p:extLst>
              <p:ext uri="{D42A27DB-BD31-4B8C-83A1-F6EECF244321}">
                <p14:modId xmlns:p14="http://schemas.microsoft.com/office/powerpoint/2010/main" val="758596014"/>
              </p:ext>
            </p:extLst>
          </p:nvPr>
        </p:nvGraphicFramePr>
        <p:xfrm>
          <a:off x="6671437" y="5131425"/>
          <a:ext cx="1411044" cy="951536"/>
        </p:xfrm>
        <a:graphic>
          <a:graphicData uri="http://schemas.openxmlformats.org/presentationml/2006/ole">
            <mc:AlternateContent xmlns:mc="http://schemas.openxmlformats.org/markup-compatibility/2006">
              <mc:Choice xmlns:v="urn:schemas-microsoft-com:vml" Requires="v">
                <p:oleObj spid="_x0000_s1247" name="多媒體項目" r:id="rId13" imgW="2305050" imgH="1884680" progId="">
                  <p:embed/>
                </p:oleObj>
              </mc:Choice>
              <mc:Fallback>
                <p:oleObj name="多媒體項目" r:id="rId13" imgW="2305050" imgH="1884680" progId="">
                  <p:embed/>
                  <p:pic>
                    <p:nvPicPr>
                      <p:cNvPr id="3079"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71437" y="5131425"/>
                        <a:ext cx="1411044" cy="951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8">
            <a:extLst>
              <a:ext uri="{FF2B5EF4-FFF2-40B4-BE49-F238E27FC236}">
                <a16:creationId xmlns:a16="http://schemas.microsoft.com/office/drawing/2014/main" xmlns="" id="{1744BCF0-400B-4347-A3DF-CD60E905B58F}"/>
              </a:ext>
            </a:extLst>
          </p:cNvPr>
          <p:cNvGraphicFramePr>
            <a:graphicFrameLocks noChangeAspect="1"/>
          </p:cNvGraphicFramePr>
          <p:nvPr>
            <p:extLst>
              <p:ext uri="{D42A27DB-BD31-4B8C-83A1-F6EECF244321}">
                <p14:modId xmlns:p14="http://schemas.microsoft.com/office/powerpoint/2010/main" val="4048846101"/>
              </p:ext>
            </p:extLst>
          </p:nvPr>
        </p:nvGraphicFramePr>
        <p:xfrm>
          <a:off x="838693" y="3274037"/>
          <a:ext cx="1001021" cy="1187652"/>
        </p:xfrm>
        <a:graphic>
          <a:graphicData uri="http://schemas.openxmlformats.org/presentationml/2006/ole">
            <mc:AlternateContent xmlns:mc="http://schemas.openxmlformats.org/markup-compatibility/2006">
              <mc:Choice xmlns:v="urn:schemas-microsoft-com:vml" Requires="v">
                <p:oleObj spid="_x0000_s1248" name="多媒體項目" r:id="rId15" imgW="2383790" imgH="3258820" progId="">
                  <p:embed/>
                </p:oleObj>
              </mc:Choice>
              <mc:Fallback>
                <p:oleObj name="多媒體項目" r:id="rId15" imgW="2383790" imgH="3258820" progId="">
                  <p:embed/>
                  <p:pic>
                    <p:nvPicPr>
                      <p:cNvPr id="308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8693" y="3274037"/>
                        <a:ext cx="1001021" cy="1187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9">
            <a:extLst>
              <a:ext uri="{FF2B5EF4-FFF2-40B4-BE49-F238E27FC236}">
                <a16:creationId xmlns:a16="http://schemas.microsoft.com/office/drawing/2014/main" xmlns="" id="{DF2A27D5-AF75-40E9-8CF0-ECF98D2D899D}"/>
              </a:ext>
            </a:extLst>
          </p:cNvPr>
          <p:cNvGraphicFramePr>
            <a:graphicFrameLocks noChangeAspect="1"/>
          </p:cNvGraphicFramePr>
          <p:nvPr>
            <p:extLst>
              <p:ext uri="{D42A27DB-BD31-4B8C-83A1-F6EECF244321}">
                <p14:modId xmlns:p14="http://schemas.microsoft.com/office/powerpoint/2010/main" val="2171929469"/>
              </p:ext>
            </p:extLst>
          </p:nvPr>
        </p:nvGraphicFramePr>
        <p:xfrm>
          <a:off x="2224827" y="1764060"/>
          <a:ext cx="899882" cy="1009911"/>
        </p:xfrm>
        <a:graphic>
          <a:graphicData uri="http://schemas.openxmlformats.org/presentationml/2006/ole">
            <mc:AlternateContent xmlns:mc="http://schemas.openxmlformats.org/markup-compatibility/2006">
              <mc:Choice xmlns:v="urn:schemas-microsoft-com:vml" Requires="v">
                <p:oleObj spid="_x0000_s1249" name="多媒體項目" r:id="rId17" imgW="933450" imgH="1046480" progId="">
                  <p:embed/>
                </p:oleObj>
              </mc:Choice>
              <mc:Fallback>
                <p:oleObj name="多媒體項目" r:id="rId17" imgW="933450" imgH="1046480" progId="">
                  <p:embed/>
                  <p:pic>
                    <p:nvPicPr>
                      <p:cNvPr id="3081"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24827" y="1764060"/>
                        <a:ext cx="899882" cy="1009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 name="Text Box 10">
            <a:extLst>
              <a:ext uri="{FF2B5EF4-FFF2-40B4-BE49-F238E27FC236}">
                <a16:creationId xmlns:a16="http://schemas.microsoft.com/office/drawing/2014/main" xmlns="" id="{15F189E7-2501-41D4-BE98-5B683DB97E66}"/>
              </a:ext>
            </a:extLst>
          </p:cNvPr>
          <p:cNvSpPr txBox="1">
            <a:spLocks noChangeArrowheads="1"/>
          </p:cNvSpPr>
          <p:nvPr/>
        </p:nvSpPr>
        <p:spPr bwMode="auto">
          <a:xfrm>
            <a:off x="3238466" y="3245601"/>
            <a:ext cx="2180190" cy="66819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3200" b="1" dirty="0">
                <a:latin typeface="微軟正黑體" pitchFamily="34" charset="-120"/>
                <a:ea typeface="微軟正黑體" pitchFamily="34" charset="-120"/>
              </a:rPr>
              <a:t>多元智能</a:t>
            </a:r>
          </a:p>
        </p:txBody>
      </p:sp>
      <p:sp>
        <p:nvSpPr>
          <p:cNvPr id="84" name="Line 11">
            <a:extLst>
              <a:ext uri="{FF2B5EF4-FFF2-40B4-BE49-F238E27FC236}">
                <a16:creationId xmlns:a16="http://schemas.microsoft.com/office/drawing/2014/main" xmlns="" id="{47CCFA5B-2F14-45EF-B723-819E91A2EB05}"/>
              </a:ext>
            </a:extLst>
          </p:cNvPr>
          <p:cNvSpPr>
            <a:spLocks noChangeShapeType="1"/>
          </p:cNvSpPr>
          <p:nvPr/>
        </p:nvSpPr>
        <p:spPr bwMode="auto">
          <a:xfrm flipH="1" flipV="1">
            <a:off x="3196146" y="2773971"/>
            <a:ext cx="376245" cy="347666"/>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5" name="Line 12">
            <a:extLst>
              <a:ext uri="{FF2B5EF4-FFF2-40B4-BE49-F238E27FC236}">
                <a16:creationId xmlns:a16="http://schemas.microsoft.com/office/drawing/2014/main" xmlns="" id="{C8C41463-F7D6-4EC9-8778-5F50E14ECC2E}"/>
              </a:ext>
            </a:extLst>
          </p:cNvPr>
          <p:cNvSpPr>
            <a:spLocks noChangeShapeType="1"/>
          </p:cNvSpPr>
          <p:nvPr/>
        </p:nvSpPr>
        <p:spPr bwMode="auto">
          <a:xfrm flipH="1" flipV="1">
            <a:off x="4293436" y="2845408"/>
            <a:ext cx="45719" cy="285751"/>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6" name="Line 13">
            <a:extLst>
              <a:ext uri="{FF2B5EF4-FFF2-40B4-BE49-F238E27FC236}">
                <a16:creationId xmlns:a16="http://schemas.microsoft.com/office/drawing/2014/main" xmlns="" id="{F70CECD7-3BBF-4113-93E6-30D33A46F49E}"/>
              </a:ext>
            </a:extLst>
          </p:cNvPr>
          <p:cNvSpPr>
            <a:spLocks noChangeShapeType="1"/>
          </p:cNvSpPr>
          <p:nvPr/>
        </p:nvSpPr>
        <p:spPr bwMode="auto">
          <a:xfrm flipV="1">
            <a:off x="5368224" y="2631095"/>
            <a:ext cx="471129" cy="49848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7" name="Line 14">
            <a:extLst>
              <a:ext uri="{FF2B5EF4-FFF2-40B4-BE49-F238E27FC236}">
                <a16:creationId xmlns:a16="http://schemas.microsoft.com/office/drawing/2014/main" xmlns="" id="{3373EFDB-AF7F-4814-A816-700E244824D4}"/>
              </a:ext>
            </a:extLst>
          </p:cNvPr>
          <p:cNvSpPr>
            <a:spLocks noChangeShapeType="1"/>
          </p:cNvSpPr>
          <p:nvPr/>
        </p:nvSpPr>
        <p:spPr bwMode="auto">
          <a:xfrm flipH="1">
            <a:off x="2410329" y="3656946"/>
            <a:ext cx="714380" cy="45719"/>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8" name="Line 15">
            <a:extLst>
              <a:ext uri="{FF2B5EF4-FFF2-40B4-BE49-F238E27FC236}">
                <a16:creationId xmlns:a16="http://schemas.microsoft.com/office/drawing/2014/main" xmlns="" id="{2EB4C73E-52BA-48F6-9400-AEFB1959600E}"/>
              </a:ext>
            </a:extLst>
          </p:cNvPr>
          <p:cNvSpPr>
            <a:spLocks noChangeShapeType="1"/>
          </p:cNvSpPr>
          <p:nvPr/>
        </p:nvSpPr>
        <p:spPr bwMode="auto">
          <a:xfrm flipH="1">
            <a:off x="3196147" y="3988418"/>
            <a:ext cx="497608" cy="35719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9" name="Line 16">
            <a:extLst>
              <a:ext uri="{FF2B5EF4-FFF2-40B4-BE49-F238E27FC236}">
                <a16:creationId xmlns:a16="http://schemas.microsoft.com/office/drawing/2014/main" xmlns="" id="{FDA72A6C-11BE-4178-A120-630CA00A2FF3}"/>
              </a:ext>
            </a:extLst>
          </p:cNvPr>
          <p:cNvSpPr>
            <a:spLocks noChangeShapeType="1"/>
          </p:cNvSpPr>
          <p:nvPr/>
        </p:nvSpPr>
        <p:spPr bwMode="auto">
          <a:xfrm>
            <a:off x="4553469" y="3988418"/>
            <a:ext cx="45719" cy="49885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0" name="Line 17">
            <a:extLst>
              <a:ext uri="{FF2B5EF4-FFF2-40B4-BE49-F238E27FC236}">
                <a16:creationId xmlns:a16="http://schemas.microsoft.com/office/drawing/2014/main" xmlns="" id="{96640DF4-4550-46EF-979B-B04155F36938}"/>
              </a:ext>
            </a:extLst>
          </p:cNvPr>
          <p:cNvSpPr>
            <a:spLocks noChangeShapeType="1"/>
          </p:cNvSpPr>
          <p:nvPr/>
        </p:nvSpPr>
        <p:spPr bwMode="auto">
          <a:xfrm flipV="1">
            <a:off x="5465882" y="3345475"/>
            <a:ext cx="659223" cy="144462"/>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1" name="Text Box 18">
            <a:extLst>
              <a:ext uri="{FF2B5EF4-FFF2-40B4-BE49-F238E27FC236}">
                <a16:creationId xmlns:a16="http://schemas.microsoft.com/office/drawing/2014/main" xmlns="" id="{62D077EA-B080-4858-AB73-4C36E4F6FEBB}"/>
              </a:ext>
            </a:extLst>
          </p:cNvPr>
          <p:cNvSpPr txBox="1">
            <a:spLocks noChangeArrowheads="1"/>
          </p:cNvSpPr>
          <p:nvPr/>
        </p:nvSpPr>
        <p:spPr bwMode="auto">
          <a:xfrm>
            <a:off x="3254862" y="1558310"/>
            <a:ext cx="1731993" cy="42984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語文</a:t>
            </a:r>
            <a:r>
              <a:rPr kumimoji="0" lang="en-US" altLang="zh-TW" sz="2000">
                <a:latin typeface="微軟正黑體" pitchFamily="34" charset="-120"/>
                <a:ea typeface="微軟正黑體" pitchFamily="34" charset="-120"/>
              </a:rPr>
              <a:t>/</a:t>
            </a:r>
            <a:r>
              <a:rPr kumimoji="0" lang="zh-TW" altLang="en-US" sz="2000">
                <a:latin typeface="微軟正黑體" pitchFamily="34" charset="-120"/>
                <a:ea typeface="微軟正黑體" pitchFamily="34" charset="-120"/>
              </a:rPr>
              <a:t>語言</a:t>
            </a:r>
          </a:p>
        </p:txBody>
      </p:sp>
      <p:sp>
        <p:nvSpPr>
          <p:cNvPr id="92" name="Text Box 19">
            <a:extLst>
              <a:ext uri="{FF2B5EF4-FFF2-40B4-BE49-F238E27FC236}">
                <a16:creationId xmlns:a16="http://schemas.microsoft.com/office/drawing/2014/main" xmlns="" id="{D1B71F9B-8779-451A-A972-381E4FC0B394}"/>
              </a:ext>
            </a:extLst>
          </p:cNvPr>
          <p:cNvSpPr txBox="1">
            <a:spLocks noChangeArrowheads="1"/>
          </p:cNvSpPr>
          <p:nvPr/>
        </p:nvSpPr>
        <p:spPr bwMode="auto">
          <a:xfrm>
            <a:off x="6982362" y="1990955"/>
            <a:ext cx="1428760" cy="425826"/>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音樂</a:t>
            </a:r>
            <a:r>
              <a:rPr kumimoji="0" lang="en-US" altLang="zh-TW" sz="2000">
                <a:latin typeface="微軟正黑體" pitchFamily="34" charset="-120"/>
                <a:ea typeface="微軟正黑體" pitchFamily="34" charset="-120"/>
              </a:rPr>
              <a:t>/</a:t>
            </a:r>
            <a:r>
              <a:rPr kumimoji="0" lang="zh-TW" altLang="en-US" sz="2000">
                <a:latin typeface="微軟正黑體" pitchFamily="34" charset="-120"/>
                <a:ea typeface="微軟正黑體" pitchFamily="34" charset="-120"/>
              </a:rPr>
              <a:t>節奏</a:t>
            </a:r>
          </a:p>
        </p:txBody>
      </p:sp>
      <p:sp>
        <p:nvSpPr>
          <p:cNvPr id="93" name="Text Box 20">
            <a:extLst>
              <a:ext uri="{FF2B5EF4-FFF2-40B4-BE49-F238E27FC236}">
                <a16:creationId xmlns:a16="http://schemas.microsoft.com/office/drawing/2014/main" xmlns="" id="{F1E10A46-506E-4936-BAEA-7DEAE1CF8E21}"/>
              </a:ext>
            </a:extLst>
          </p:cNvPr>
          <p:cNvSpPr txBox="1">
            <a:spLocks noChangeArrowheads="1"/>
          </p:cNvSpPr>
          <p:nvPr/>
        </p:nvSpPr>
        <p:spPr bwMode="auto">
          <a:xfrm>
            <a:off x="6848969" y="2845409"/>
            <a:ext cx="1562152" cy="411474"/>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dirty="0">
                <a:latin typeface="微軟正黑體" pitchFamily="34" charset="-120"/>
                <a:ea typeface="微軟正黑體" pitchFamily="34" charset="-120"/>
              </a:rPr>
              <a:t>視覺</a:t>
            </a:r>
            <a:r>
              <a:rPr kumimoji="0" lang="en-US" altLang="zh-TW" sz="2000" dirty="0">
                <a:latin typeface="微軟正黑體" pitchFamily="34" charset="-120"/>
                <a:ea typeface="微軟正黑體" pitchFamily="34" charset="-120"/>
              </a:rPr>
              <a:t>/</a:t>
            </a:r>
            <a:r>
              <a:rPr kumimoji="0" lang="zh-TW" altLang="en-US" sz="2000" dirty="0">
                <a:latin typeface="微軟正黑體" pitchFamily="34" charset="-120"/>
                <a:ea typeface="微軟正黑體" pitchFamily="34" charset="-120"/>
              </a:rPr>
              <a:t>空間</a:t>
            </a:r>
          </a:p>
        </p:txBody>
      </p:sp>
      <p:sp>
        <p:nvSpPr>
          <p:cNvPr id="94" name="Text Box 21">
            <a:extLst>
              <a:ext uri="{FF2B5EF4-FFF2-40B4-BE49-F238E27FC236}">
                <a16:creationId xmlns:a16="http://schemas.microsoft.com/office/drawing/2014/main" xmlns="" id="{D9C52C0B-F278-43F3-8127-8566E2FE69EA}"/>
              </a:ext>
            </a:extLst>
          </p:cNvPr>
          <p:cNvSpPr txBox="1">
            <a:spLocks noChangeArrowheads="1"/>
          </p:cNvSpPr>
          <p:nvPr/>
        </p:nvSpPr>
        <p:spPr bwMode="auto">
          <a:xfrm>
            <a:off x="6196543" y="4559921"/>
            <a:ext cx="169806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人際關係</a:t>
            </a:r>
          </a:p>
        </p:txBody>
      </p:sp>
      <p:sp>
        <p:nvSpPr>
          <p:cNvPr id="95" name="Text Box 22">
            <a:extLst>
              <a:ext uri="{FF2B5EF4-FFF2-40B4-BE49-F238E27FC236}">
                <a16:creationId xmlns:a16="http://schemas.microsoft.com/office/drawing/2014/main" xmlns="" id="{EF9A1481-3236-48E3-B78E-DE24B1F1CD04}"/>
              </a:ext>
            </a:extLst>
          </p:cNvPr>
          <p:cNvSpPr txBox="1">
            <a:spLocks noChangeArrowheads="1"/>
          </p:cNvSpPr>
          <p:nvPr/>
        </p:nvSpPr>
        <p:spPr bwMode="auto">
          <a:xfrm>
            <a:off x="3767651" y="4559922"/>
            <a:ext cx="160333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邏輯</a:t>
            </a:r>
            <a:r>
              <a:rPr kumimoji="0" lang="en-US" altLang="zh-TW" sz="2000">
                <a:latin typeface="微軟正黑體" pitchFamily="34" charset="-120"/>
                <a:ea typeface="微軟正黑體" pitchFamily="34" charset="-120"/>
              </a:rPr>
              <a:t>/</a:t>
            </a:r>
            <a:r>
              <a:rPr kumimoji="0" lang="zh-TW" altLang="en-US" sz="2000">
                <a:latin typeface="微軟正黑體" pitchFamily="34" charset="-120"/>
                <a:ea typeface="微軟正黑體" pitchFamily="34" charset="-120"/>
              </a:rPr>
              <a:t>數學</a:t>
            </a:r>
          </a:p>
        </p:txBody>
      </p:sp>
      <p:sp>
        <p:nvSpPr>
          <p:cNvPr id="96" name="Line 23">
            <a:extLst>
              <a:ext uri="{FF2B5EF4-FFF2-40B4-BE49-F238E27FC236}">
                <a16:creationId xmlns:a16="http://schemas.microsoft.com/office/drawing/2014/main" xmlns="" id="{73AAC317-CCD4-4CB7-B817-334FEDC62AB6}"/>
              </a:ext>
            </a:extLst>
          </p:cNvPr>
          <p:cNvSpPr>
            <a:spLocks noChangeShapeType="1"/>
          </p:cNvSpPr>
          <p:nvPr/>
        </p:nvSpPr>
        <p:spPr bwMode="auto">
          <a:xfrm>
            <a:off x="5528910" y="4034273"/>
            <a:ext cx="739071" cy="311334"/>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7" name="Text Box 24">
            <a:extLst>
              <a:ext uri="{FF2B5EF4-FFF2-40B4-BE49-F238E27FC236}">
                <a16:creationId xmlns:a16="http://schemas.microsoft.com/office/drawing/2014/main" xmlns="" id="{167F8338-F866-4B71-97FB-0ACE4FBE99E5}"/>
              </a:ext>
            </a:extLst>
          </p:cNvPr>
          <p:cNvSpPr txBox="1">
            <a:spLocks noChangeArrowheads="1"/>
          </p:cNvSpPr>
          <p:nvPr/>
        </p:nvSpPr>
        <p:spPr bwMode="auto">
          <a:xfrm>
            <a:off x="1481635" y="4575012"/>
            <a:ext cx="1731993" cy="41511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肢體</a:t>
            </a:r>
            <a:r>
              <a:rPr kumimoji="0" lang="en-US" altLang="zh-TW" sz="2000">
                <a:latin typeface="微軟正黑體" pitchFamily="34" charset="-120"/>
                <a:ea typeface="微軟正黑體" pitchFamily="34" charset="-120"/>
              </a:rPr>
              <a:t>/</a:t>
            </a:r>
            <a:r>
              <a:rPr kumimoji="0" lang="zh-TW" altLang="en-US" sz="2000">
                <a:latin typeface="微軟正黑體" pitchFamily="34" charset="-120"/>
                <a:ea typeface="微軟正黑體" pitchFamily="34" charset="-120"/>
              </a:rPr>
              <a:t>動作</a:t>
            </a:r>
          </a:p>
        </p:txBody>
      </p:sp>
      <p:sp>
        <p:nvSpPr>
          <p:cNvPr id="98" name="Text Box 25">
            <a:extLst>
              <a:ext uri="{FF2B5EF4-FFF2-40B4-BE49-F238E27FC236}">
                <a16:creationId xmlns:a16="http://schemas.microsoft.com/office/drawing/2014/main" xmlns="" id="{7E09C161-75FD-4910-873C-A0066C7FBCC6}"/>
              </a:ext>
            </a:extLst>
          </p:cNvPr>
          <p:cNvSpPr txBox="1">
            <a:spLocks noChangeArrowheads="1"/>
          </p:cNvSpPr>
          <p:nvPr/>
        </p:nvSpPr>
        <p:spPr bwMode="auto">
          <a:xfrm>
            <a:off x="521247" y="2773971"/>
            <a:ext cx="1603330" cy="44992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自然觀察</a:t>
            </a:r>
          </a:p>
        </p:txBody>
      </p:sp>
      <p:sp>
        <p:nvSpPr>
          <p:cNvPr id="99" name="Text Box 26">
            <a:extLst>
              <a:ext uri="{FF2B5EF4-FFF2-40B4-BE49-F238E27FC236}">
                <a16:creationId xmlns:a16="http://schemas.microsoft.com/office/drawing/2014/main" xmlns="" id="{88F80BEE-350B-4BF6-905E-530F2A2D2CE8}"/>
              </a:ext>
            </a:extLst>
          </p:cNvPr>
          <p:cNvSpPr txBox="1">
            <a:spLocks noChangeArrowheads="1"/>
          </p:cNvSpPr>
          <p:nvPr/>
        </p:nvSpPr>
        <p:spPr bwMode="auto">
          <a:xfrm>
            <a:off x="539552" y="1886041"/>
            <a:ext cx="1442149" cy="459302"/>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latin typeface="微軟正黑體" pitchFamily="34" charset="-120"/>
                <a:ea typeface="微軟正黑體" pitchFamily="34" charset="-120"/>
              </a:rPr>
              <a:t>個人內省</a:t>
            </a:r>
          </a:p>
        </p:txBody>
      </p:sp>
      <p:pic>
        <p:nvPicPr>
          <p:cNvPr id="100" name="Picture 27" descr="BL00261_[1]">
            <a:extLst>
              <a:ext uri="{FF2B5EF4-FFF2-40B4-BE49-F238E27FC236}">
                <a16:creationId xmlns:a16="http://schemas.microsoft.com/office/drawing/2014/main" xmlns="" id="{ACF6F0E3-1D6A-4F0C-ADDC-B74791388D26}"/>
              </a:ext>
            </a:extLst>
          </p:cNvPr>
          <p:cNvPicPr>
            <a:picLocks noGrp="1" noChangeAspect="1" noChangeArrowheads="1"/>
          </p:cNvPicPr>
          <p:nvPr>
            <p:ph idx="1"/>
          </p:nvPr>
        </p:nvPicPr>
        <p:blipFill>
          <a:blip r:embed="rId19" cstate="print">
            <a:extLst>
              <a:ext uri="{28A0092B-C50C-407E-A947-70E740481C1C}">
                <a14:useLocalDpi xmlns:a14="http://schemas.microsoft.com/office/drawing/2010/main" val="0"/>
              </a:ext>
            </a:extLst>
          </a:blip>
          <a:srcRect/>
          <a:stretch>
            <a:fillRect/>
          </a:stretch>
        </p:blipFill>
        <p:spPr>
          <a:xfrm>
            <a:off x="6910923" y="3310181"/>
            <a:ext cx="928694" cy="1249740"/>
          </a:xfrm>
          <a:noFill/>
          <a:ln/>
        </p:spPr>
      </p:pic>
    </p:spTree>
    <p:extLst>
      <p:ext uri="{BB962C8B-B14F-4D97-AF65-F5344CB8AC3E}">
        <p14:creationId xmlns:p14="http://schemas.microsoft.com/office/powerpoint/2010/main" val="2435898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50</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3" name="矩形 2"/>
          <p:cNvSpPr/>
          <p:nvPr/>
        </p:nvSpPr>
        <p:spPr>
          <a:xfrm>
            <a:off x="179512" y="630081"/>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十二年國民基本教育資訊網 </a:t>
            </a:r>
            <a:r>
              <a:rPr lang="en-US" altLang="zh-TW" sz="2800" b="1" dirty="0">
                <a:solidFill>
                  <a:srgbClr val="FFFF00"/>
                </a:solidFill>
                <a:latin typeface="Adobe 繁黑體 Std B" pitchFamily="34" charset="-120"/>
                <a:ea typeface="Adobe 繁黑體 Std B" pitchFamily="34" charset="-120"/>
              </a:rPr>
              <a:t>http://12basic.edu.tw/</a:t>
            </a:r>
            <a:endParaRPr lang="zh-TW" altLang="en-US" sz="2800" b="1" dirty="0">
              <a:solidFill>
                <a:srgbClr val="FFFF00"/>
              </a:solidFill>
              <a:latin typeface="Adobe 繁黑體 Std B" pitchFamily="34" charset="-120"/>
              <a:ea typeface="Adobe 繁黑體 Std B" pitchFamily="34" charset="-120"/>
            </a:endParaRP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627784" y="44624"/>
              <a:ext cx="2160240" cy="360045"/>
              <a:chOff x="2339752" y="44624"/>
              <a:chExt cx="2160240" cy="360045"/>
            </a:xfrm>
          </p:grpSpPr>
          <p:grpSp>
            <p:nvGrpSpPr>
              <p:cNvPr id="32" name="群組 37"/>
              <p:cNvGrpSpPr/>
              <p:nvPr/>
            </p:nvGrpSpPr>
            <p:grpSpPr>
              <a:xfrm>
                <a:off x="2835903" y="44629"/>
                <a:ext cx="1664089" cy="360040"/>
                <a:chOff x="2835897" y="44624"/>
                <a:chExt cx="1664089" cy="360040"/>
              </a:xfrm>
            </p:grpSpPr>
            <p:sp>
              <p:nvSpPr>
                <p:cNvPr id="35" name="橢圓 3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5" name="內容版面配置區 4">
            <a:hlinkClick r:id="rId3"/>
          </p:cNvPr>
          <p:cNvPicPr>
            <a:picLocks noGrp="1" noChangeAspect="1"/>
          </p:cNvPicPr>
          <p:nvPr>
            <p:ph idx="1"/>
          </p:nvPr>
        </p:nvPicPr>
        <p:blipFill>
          <a:blip r:embed="rId4"/>
          <a:stretch>
            <a:fillRect/>
          </a:stretch>
        </p:blipFill>
        <p:spPr>
          <a:xfrm>
            <a:off x="1201344" y="1205313"/>
            <a:ext cx="6597296" cy="5599820"/>
          </a:xfrm>
          <a:prstGeom prst="rect">
            <a:avLst/>
          </a:prstGeom>
        </p:spPr>
      </p:pic>
    </p:spTree>
    <p:extLst>
      <p:ext uri="{BB962C8B-B14F-4D97-AF65-F5344CB8AC3E}">
        <p14:creationId xmlns:p14="http://schemas.microsoft.com/office/powerpoint/2010/main" val="40554799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圖片 3">
            <a:hlinkClick r:id="rId3"/>
          </p:cNvPr>
          <p:cNvPicPr>
            <a:picLocks noChangeAspect="1"/>
          </p:cNvPicPr>
          <p:nvPr/>
        </p:nvPicPr>
        <p:blipFill>
          <a:blip r:embed="rId4"/>
          <a:stretch>
            <a:fillRect/>
          </a:stretch>
        </p:blipFill>
        <p:spPr>
          <a:xfrm>
            <a:off x="-12619" y="1012347"/>
            <a:ext cx="9144000" cy="5657013"/>
          </a:xfrm>
          <a:prstGeom prst="rect">
            <a:avLst/>
          </a:prstGeom>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3" name="矩形 2"/>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適性入學宣導網站 </a:t>
            </a:r>
            <a:r>
              <a:rPr lang="en-US" altLang="zh-TW" sz="2800" b="1" dirty="0">
                <a:solidFill>
                  <a:srgbClr val="FFFF00"/>
                </a:solidFill>
                <a:latin typeface="Adobe 繁黑體 Std B" pitchFamily="34" charset="-120"/>
                <a:ea typeface="Adobe 繁黑體 Std B" pitchFamily="34" charset="-120"/>
              </a:rPr>
              <a:t>http://adapt.k12ea.gov.tw</a:t>
            </a:r>
            <a:endParaRPr lang="zh-TW" altLang="en-US" sz="2800" b="1" dirty="0">
              <a:solidFill>
                <a:srgbClr val="FFFF00"/>
              </a:solidFill>
              <a:latin typeface="Adobe 繁黑體 Std B" pitchFamily="34" charset="-120"/>
              <a:ea typeface="Adobe 繁黑體 Std B" pitchFamily="34" charset="-120"/>
            </a:endParaRPr>
          </a:p>
        </p:txBody>
      </p:sp>
      <p:sp>
        <p:nvSpPr>
          <p:cNvPr id="26" name="矩形: 圓角 3"/>
          <p:cNvSpPr/>
          <p:nvPr/>
        </p:nvSpPr>
        <p:spPr>
          <a:xfrm>
            <a:off x="476841" y="4983997"/>
            <a:ext cx="7586702" cy="1551722"/>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8" name="投影片編號版面配置區 3"/>
          <p:cNvSpPr>
            <a:spLocks noGrp="1"/>
          </p:cNvSpPr>
          <p:nvPr>
            <p:ph type="sldNum" sz="quarter" idx="12"/>
          </p:nvPr>
        </p:nvSpPr>
        <p:spPr bwMode="auto">
          <a:xfrm>
            <a:off x="75456" y="6535719"/>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51</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29" name="文字方塊 28"/>
          <p:cNvSpPr txBox="1"/>
          <p:nvPr/>
        </p:nvSpPr>
        <p:spPr>
          <a:xfrm>
            <a:off x="35496" y="4273932"/>
            <a:ext cx="3675441"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TW" altLang="en-US" sz="2800" dirty="0">
                <a:solidFill>
                  <a:srgbClr val="FFFF00"/>
                </a:solidFill>
                <a:latin typeface="Adobe 黑体 Std R" panose="020B0400000000000000" pitchFamily="34" charset="-128"/>
                <a:ea typeface="Adobe 黑体 Std R" panose="020B0400000000000000" pitchFamily="34" charset="-128"/>
              </a:rPr>
              <a:t>適性入學宣導手冊</a:t>
            </a:r>
          </a:p>
        </p:txBody>
      </p:sp>
      <p:sp>
        <p:nvSpPr>
          <p:cNvPr id="30" name="內容版面配置區 2"/>
          <p:cNvSpPr>
            <a:spLocks noGrp="1"/>
          </p:cNvSpPr>
          <p:nvPr>
            <p:ph idx="1"/>
          </p:nvPr>
        </p:nvSpPr>
        <p:spPr>
          <a:xfrm>
            <a:off x="724531" y="5015409"/>
            <a:ext cx="7405259" cy="1842591"/>
          </a:xfrm>
        </p:spPr>
        <p:txBody>
          <a:bodyPr lIns="108000" tIns="144000" rIns="108000">
            <a:normAutofit/>
            <a:scene3d>
              <a:camera prst="orthographicFront"/>
              <a:lightRig rig="threePt" dir="t"/>
            </a:scene3d>
            <a:sp3d extrusionH="57150">
              <a:bevelT w="38100" h="38100"/>
            </a:sp3d>
          </a:bodyPr>
          <a:lstStyle/>
          <a:p>
            <a:pPr>
              <a:buNone/>
            </a:pPr>
            <a:r>
              <a:rPr lang="en-US" altLang="zh-TW" sz="2400" dirty="0">
                <a:solidFill>
                  <a:schemeClr val="tx1">
                    <a:lumMod val="95000"/>
                    <a:lumOff val="5000"/>
                  </a:schemeClr>
                </a:solidFill>
                <a:latin typeface="微軟正黑體" panose="020B0604030504040204" pitchFamily="34" charset="-120"/>
                <a:ea typeface="微軟正黑體" panose="020B0604030504040204" pitchFamily="34" charset="-120"/>
              </a:rPr>
              <a:t>1.</a:t>
            </a:r>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由教育部編印</a:t>
            </a:r>
            <a:endParaRPr lang="en-US" altLang="zh-TW" sz="24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a:buNone/>
            </a:pPr>
            <a:r>
              <a:rPr lang="en-US" altLang="zh-TW" sz="2400" dirty="0">
                <a:solidFill>
                  <a:schemeClr val="tx1">
                    <a:lumMod val="95000"/>
                    <a:lumOff val="5000"/>
                  </a:schemeClr>
                </a:solidFill>
                <a:latin typeface="微軟正黑體" panose="020B0604030504040204" pitchFamily="34" charset="-120"/>
                <a:ea typeface="微軟正黑體" panose="020B0604030504040204" pitchFamily="34" charset="-120"/>
              </a:rPr>
              <a:t>2.</a:t>
            </a:r>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提供給所有國中畢業生以及家長們，瞭解各種多元入學方式及流程，協助學生順利找到理想學校就讀</a:t>
            </a:r>
            <a:endParaRPr lang="zh-TW" altLang="en-US" sz="2400" dirty="0">
              <a:solidFill>
                <a:schemeClr val="tx1">
                  <a:lumMod val="95000"/>
                  <a:lumOff val="5000"/>
                </a:schemeClr>
              </a:solidFill>
              <a:effectLst>
                <a:outerShdw blurRad="60007" dist="200025" dir="15000000" sy="30000" kx="-1800000" algn="bl" rotWithShape="0">
                  <a:prstClr val="black">
                    <a:alpha val="32000"/>
                  </a:prstClr>
                </a:outerShdw>
              </a:effectLst>
              <a:latin typeface="微軟正黑體" panose="020B0604030504040204" pitchFamily="34" charset="-120"/>
              <a:ea typeface="微軟正黑體" panose="020B0604030504040204" pitchFamily="34" charset="-120"/>
            </a:endParaRPr>
          </a:p>
        </p:txBody>
      </p:sp>
      <p:grpSp>
        <p:nvGrpSpPr>
          <p:cNvPr id="36" name="群組 35"/>
          <p:cNvGrpSpPr/>
          <p:nvPr/>
        </p:nvGrpSpPr>
        <p:grpSpPr>
          <a:xfrm>
            <a:off x="2195736" y="44624"/>
            <a:ext cx="2664296" cy="360045"/>
            <a:chOff x="2123728" y="44624"/>
            <a:chExt cx="2664296" cy="360045"/>
          </a:xfrm>
        </p:grpSpPr>
        <p:grpSp>
          <p:nvGrpSpPr>
            <p:cNvPr id="37" name="群組 36"/>
            <p:cNvGrpSpPr/>
            <p:nvPr/>
          </p:nvGrpSpPr>
          <p:grpSpPr>
            <a:xfrm>
              <a:off x="2627784" y="44624"/>
              <a:ext cx="2160240" cy="360045"/>
              <a:chOff x="2339752" y="44624"/>
              <a:chExt cx="2160240" cy="360045"/>
            </a:xfrm>
          </p:grpSpPr>
          <p:grpSp>
            <p:nvGrpSpPr>
              <p:cNvPr id="47" name="群組 37"/>
              <p:cNvGrpSpPr/>
              <p:nvPr/>
            </p:nvGrpSpPr>
            <p:grpSpPr>
              <a:xfrm>
                <a:off x="2835903" y="44629"/>
                <a:ext cx="1664089" cy="360040"/>
                <a:chOff x="2835897" y="44624"/>
                <a:chExt cx="1664089" cy="360040"/>
              </a:xfrm>
            </p:grpSpPr>
            <p:sp>
              <p:nvSpPr>
                <p:cNvPr id="51" name="橢圓 5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8" name="橢圓 4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9" name="橢圓 4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800392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6" dur="500"/>
                                        <p:tgtEl>
                                          <p:spTgt spid="30">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9"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30"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p:cNvPicPr>
            <a:picLocks noChangeAspect="1"/>
          </p:cNvPicPr>
          <p:nvPr/>
        </p:nvPicPr>
        <p:blipFill>
          <a:blip r:embed="rId4" cstate="print"/>
          <a:stretch>
            <a:fillRect/>
          </a:stretch>
        </p:blipFill>
        <p:spPr>
          <a:xfrm>
            <a:off x="-1888" y="1785925"/>
            <a:ext cx="4073822" cy="4439531"/>
          </a:xfrm>
          <a:prstGeom prst="rect">
            <a:avLst/>
          </a:prstGeom>
          <a:ln>
            <a:noFill/>
          </a:ln>
          <a:effectLst>
            <a:softEdge rad="317500"/>
          </a:effectLst>
        </p:spPr>
      </p:pic>
      <p:sp>
        <p:nvSpPr>
          <p:cNvPr id="19" name="矩形 18"/>
          <p:cNvSpPr/>
          <p:nvPr/>
        </p:nvSpPr>
        <p:spPr>
          <a:xfrm>
            <a:off x="16966" y="5755845"/>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a:off x="36512" y="6509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512" y="587727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44976" y="6021288"/>
            <a:ext cx="4801314" cy="400110"/>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國中九年級學生志願選填試探後輔導作為</a:t>
            </a:r>
          </a:p>
        </p:txBody>
      </p:sp>
      <p:sp>
        <p:nvSpPr>
          <p:cNvPr id="23" name="投影片編號版面配置區 1"/>
          <p:cNvSpPr>
            <a:spLocks noGrp="1"/>
          </p:cNvSpPr>
          <p:nvPr>
            <p:ph type="sldNum" sz="quarter" idx="12"/>
          </p:nvPr>
        </p:nvSpPr>
        <p:spPr>
          <a:xfrm>
            <a:off x="7010400" y="6492876"/>
            <a:ext cx="2133600" cy="365125"/>
          </a:xfrm>
        </p:spPr>
        <p:txBody>
          <a:bodyPr/>
          <a:lstStyle/>
          <a:p>
            <a:pPr>
              <a:defRPr/>
            </a:pPr>
            <a:fld id="{03FD5384-ADE2-4419-8CED-3AA429929FD9}" type="slidenum">
              <a:rPr lang="zh-TW" altLang="en-US" smtClean="0"/>
              <a:pPr>
                <a:defRPr/>
              </a:pPr>
              <a:t>52</a:t>
            </a:fld>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4"/>
            <a:ext cx="8352928" cy="809295"/>
          </a:xfrm>
        </p:spPr>
        <p:txBody>
          <a:bodyPr>
            <a:noAutofit/>
          </a:bodyPr>
          <a:lstStyle/>
          <a:p>
            <a:pPr marL="0" lv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貳、學生志願選填試探作業定位與運作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6" name="群組 25"/>
          <p:cNvGrpSpPr/>
          <p:nvPr/>
        </p:nvGrpSpPr>
        <p:grpSpPr>
          <a:xfrm>
            <a:off x="2195736" y="44624"/>
            <a:ext cx="2664296" cy="360045"/>
            <a:chOff x="2123728" y="44624"/>
            <a:chExt cx="2664296" cy="360045"/>
          </a:xfrm>
        </p:grpSpPr>
        <p:grpSp>
          <p:nvGrpSpPr>
            <p:cNvPr id="27" name="群組 26"/>
            <p:cNvGrpSpPr/>
            <p:nvPr/>
          </p:nvGrpSpPr>
          <p:grpSpPr>
            <a:xfrm>
              <a:off x="2555776" y="44624"/>
              <a:ext cx="2232248" cy="360045"/>
              <a:chOff x="2267744" y="44624"/>
              <a:chExt cx="2232248" cy="360045"/>
            </a:xfrm>
          </p:grpSpPr>
          <p:grpSp>
            <p:nvGrpSpPr>
              <p:cNvPr id="29"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08745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 name="矩形: 圓角 1"/>
          <p:cNvSpPr/>
          <p:nvPr/>
        </p:nvSpPr>
        <p:spPr>
          <a:xfrm>
            <a:off x="251525" y="1268758"/>
            <a:ext cx="8746025" cy="5328593"/>
          </a:xfrm>
          <a:prstGeom prst="roundRect">
            <a:avLst>
              <a:gd name="adj" fmla="val 761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cxnSp>
        <p:nvCxnSpPr>
          <p:cNvPr id="7" name="直線接點 6"/>
          <p:cNvCxnSpPr/>
          <p:nvPr/>
        </p:nvCxnSpPr>
        <p:spPr>
          <a:xfrm>
            <a:off x="-34814" y="68100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89703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548680"/>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微軟正黑體" panose="020B0604030504040204" pitchFamily="34" charset="-120"/>
                <a:ea typeface="微軟正黑體" panose="020B0604030504040204" pitchFamily="34" charset="-120"/>
              </a:rPr>
              <a:t>  十二年國教實踐歷程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64" name="群組 63"/>
          <p:cNvGrpSpPr/>
          <p:nvPr/>
        </p:nvGrpSpPr>
        <p:grpSpPr>
          <a:xfrm>
            <a:off x="318931" y="554843"/>
            <a:ext cx="8538526" cy="5754477"/>
            <a:chOff x="2496559" y="528925"/>
            <a:chExt cx="8792938" cy="5739282"/>
          </a:xfrm>
        </p:grpSpPr>
        <p:sp>
          <p:nvSpPr>
            <p:cNvPr id="65" name="圓角矩形 6"/>
            <p:cNvSpPr/>
            <p:nvPr/>
          </p:nvSpPr>
          <p:spPr>
            <a:xfrm>
              <a:off x="7240331" y="1613495"/>
              <a:ext cx="3968750" cy="3749675"/>
            </a:xfrm>
            <a:prstGeom prst="roundRect">
              <a:avLst>
                <a:gd name="adj" fmla="val 4338"/>
              </a:avLst>
            </a:prstGeom>
            <a:gradFill flip="none" rotWithShape="1">
              <a:gsLst>
                <a:gs pos="0">
                  <a:schemeClr val="accent6">
                    <a:lumMod val="40000"/>
                    <a:lumOff val="60000"/>
                  </a:schemeClr>
                </a:gs>
                <a:gs pos="88000">
                  <a:schemeClr val="accent6">
                    <a:lumMod val="20000"/>
                    <a:lumOff val="80000"/>
                  </a:schemeClr>
                </a:gs>
                <a:gs pos="100000">
                  <a:schemeClr val="accent6">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sp>
          <p:nvSpPr>
            <p:cNvPr id="66" name="圓角矩形 7"/>
            <p:cNvSpPr/>
            <p:nvPr/>
          </p:nvSpPr>
          <p:spPr>
            <a:xfrm>
              <a:off x="3601781" y="35153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sp>
          <p:nvSpPr>
            <p:cNvPr id="67" name="圓角矩形 8"/>
            <p:cNvSpPr/>
            <p:nvPr/>
          </p:nvSpPr>
          <p:spPr>
            <a:xfrm>
              <a:off x="3601781" y="25310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sp>
          <p:nvSpPr>
            <p:cNvPr id="68" name="圓角矩形 9"/>
            <p:cNvSpPr/>
            <p:nvPr/>
          </p:nvSpPr>
          <p:spPr>
            <a:xfrm>
              <a:off x="3601781" y="15722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sp>
          <p:nvSpPr>
            <p:cNvPr id="69" name="圓角矩形 10"/>
            <p:cNvSpPr/>
            <p:nvPr/>
          </p:nvSpPr>
          <p:spPr>
            <a:xfrm>
              <a:off x="3601781" y="45122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sp>
          <p:nvSpPr>
            <p:cNvPr id="70" name="文字方塊 69"/>
            <p:cNvSpPr txBox="1"/>
            <p:nvPr/>
          </p:nvSpPr>
          <p:spPr>
            <a:xfrm>
              <a:off x="3825619" y="4686895"/>
              <a:ext cx="1181100" cy="583232"/>
            </a:xfrm>
            <a:prstGeom prst="rect">
              <a:avLst/>
            </a:prstGeom>
            <a:noFill/>
          </p:spPr>
          <p:txBody>
            <a:bodyPr>
              <a:spAutoFit/>
            </a:bodyPr>
            <a:lstStyle/>
            <a:p>
              <a:pPr algn="l">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奠基</a:t>
              </a:r>
            </a:p>
          </p:txBody>
        </p:sp>
        <p:sp>
          <p:nvSpPr>
            <p:cNvPr id="71" name="文字方塊 70"/>
            <p:cNvSpPr txBox="1"/>
            <p:nvPr/>
          </p:nvSpPr>
          <p:spPr>
            <a:xfrm>
              <a:off x="3825619" y="3689945"/>
              <a:ext cx="1181100" cy="583232"/>
            </a:xfrm>
            <a:prstGeom prst="rect">
              <a:avLst/>
            </a:prstGeom>
            <a:noFill/>
          </p:spPr>
          <p:txBody>
            <a:bodyPr>
              <a:spAutoFit/>
            </a:bodyPr>
            <a:lstStyle/>
            <a:p>
              <a:pPr algn="l">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銜接</a:t>
              </a:r>
            </a:p>
          </p:txBody>
        </p:sp>
        <p:sp>
          <p:nvSpPr>
            <p:cNvPr id="72" name="文字方塊 71"/>
            <p:cNvSpPr txBox="1"/>
            <p:nvPr/>
          </p:nvSpPr>
          <p:spPr>
            <a:xfrm>
              <a:off x="3865306" y="1778595"/>
              <a:ext cx="1438275" cy="583232"/>
            </a:xfrm>
            <a:prstGeom prst="rect">
              <a:avLst/>
            </a:prstGeom>
            <a:noFill/>
          </p:spPr>
          <p:txBody>
            <a:bodyPr>
              <a:spAutoFit/>
            </a:bodyPr>
            <a:lstStyle/>
            <a:p>
              <a:pPr algn="l">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實踐</a:t>
              </a:r>
            </a:p>
          </p:txBody>
        </p:sp>
        <p:grpSp>
          <p:nvGrpSpPr>
            <p:cNvPr id="73" name="群組 1"/>
            <p:cNvGrpSpPr>
              <a:grpSpLocks/>
            </p:cNvGrpSpPr>
            <p:nvPr/>
          </p:nvGrpSpPr>
          <p:grpSpPr bwMode="auto">
            <a:xfrm>
              <a:off x="5016244" y="528925"/>
              <a:ext cx="3900487" cy="5508933"/>
              <a:chOff x="1475656" y="1232218"/>
              <a:chExt cx="3901469" cy="5509149"/>
            </a:xfrm>
          </p:grpSpPr>
          <p:sp>
            <p:nvSpPr>
              <p:cNvPr id="91" name="Freeform 3"/>
              <p:cNvSpPr>
                <a:spLocks/>
              </p:cNvSpPr>
              <p:nvPr/>
            </p:nvSpPr>
            <p:spPr bwMode="auto">
              <a:xfrm>
                <a:off x="1780511" y="4509120"/>
                <a:ext cx="3260928" cy="1223041"/>
              </a:xfrm>
              <a:custGeom>
                <a:avLst/>
                <a:gdLst>
                  <a:gd name="T0" fmla="*/ 0 w 10194"/>
                  <a:gd name="T1" fmla="*/ 2147483647 h 10078"/>
                  <a:gd name="T2" fmla="*/ 2147483647 w 10194"/>
                  <a:gd name="T3" fmla="*/ 0 h 10078"/>
                  <a:gd name="T4" fmla="*/ 2147483647 w 10194"/>
                  <a:gd name="T5" fmla="*/ 2147483647 h 10078"/>
                  <a:gd name="T6" fmla="*/ 2147483647 w 10194"/>
                  <a:gd name="T7" fmla="*/ 2147483647 h 10078"/>
                  <a:gd name="T8" fmla="*/ 0 w 10194"/>
                  <a:gd name="T9" fmla="*/ 2147483647 h 10078"/>
                  <a:gd name="T10" fmla="*/ 0 60000 65536"/>
                  <a:gd name="T11" fmla="*/ 0 60000 65536"/>
                  <a:gd name="T12" fmla="*/ 0 60000 65536"/>
                  <a:gd name="T13" fmla="*/ 0 60000 65536"/>
                  <a:gd name="T14" fmla="*/ 0 60000 65536"/>
                  <a:gd name="T15" fmla="*/ 0 w 10194"/>
                  <a:gd name="T16" fmla="*/ 0 h 10078"/>
                  <a:gd name="T17" fmla="*/ 10194 w 10194"/>
                  <a:gd name="T18" fmla="*/ 10078 h 10078"/>
                </a:gdLst>
                <a:ahLst/>
                <a:cxnLst>
                  <a:cxn ang="T10">
                    <a:pos x="T0" y="T1"/>
                  </a:cxn>
                  <a:cxn ang="T11">
                    <a:pos x="T2" y="T3"/>
                  </a:cxn>
                  <a:cxn ang="T12">
                    <a:pos x="T4" y="T5"/>
                  </a:cxn>
                  <a:cxn ang="T13">
                    <a:pos x="T6" y="T7"/>
                  </a:cxn>
                  <a:cxn ang="T14">
                    <a:pos x="T8" y="T9"/>
                  </a:cxn>
                </a:cxnLst>
                <a:rect l="T15" t="T16" r="T17" b="T18"/>
                <a:pathLst>
                  <a:path w="10194" h="10078">
                    <a:moveTo>
                      <a:pt x="0" y="5809"/>
                    </a:moveTo>
                    <a:lnTo>
                      <a:pt x="3578" y="0"/>
                    </a:lnTo>
                    <a:lnTo>
                      <a:pt x="10194" y="3577"/>
                    </a:lnTo>
                    <a:lnTo>
                      <a:pt x="6428" y="10078"/>
                    </a:lnTo>
                    <a:lnTo>
                      <a:pt x="0" y="580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93" name="Freeform 7"/>
              <p:cNvSpPr>
                <a:spLocks/>
              </p:cNvSpPr>
              <p:nvPr/>
            </p:nvSpPr>
            <p:spPr bwMode="auto">
              <a:xfrm>
                <a:off x="1475656" y="5215034"/>
                <a:ext cx="2490743" cy="1516535"/>
              </a:xfrm>
              <a:custGeom>
                <a:avLst/>
                <a:gdLst>
                  <a:gd name="T0" fmla="*/ 2147483647 w 10000"/>
                  <a:gd name="T1" fmla="*/ 0 h 10236"/>
                  <a:gd name="T2" fmla="*/ 2147483647 w 10000"/>
                  <a:gd name="T3" fmla="*/ 2147483647 h 10236"/>
                  <a:gd name="T4" fmla="*/ 2147483647 w 10000"/>
                  <a:gd name="T5" fmla="*/ 2147483647 h 10236"/>
                  <a:gd name="T6" fmla="*/ 0 w 10000"/>
                  <a:gd name="T7" fmla="*/ 2147483647 h 10236"/>
                  <a:gd name="T8" fmla="*/ 2147483647 w 10000"/>
                  <a:gd name="T9" fmla="*/ 0 h 10236"/>
                  <a:gd name="T10" fmla="*/ 0 60000 65536"/>
                  <a:gd name="T11" fmla="*/ 0 60000 65536"/>
                  <a:gd name="T12" fmla="*/ 0 60000 65536"/>
                  <a:gd name="T13" fmla="*/ 0 60000 65536"/>
                  <a:gd name="T14" fmla="*/ 0 60000 65536"/>
                  <a:gd name="T15" fmla="*/ 0 w 10000"/>
                  <a:gd name="T16" fmla="*/ 0 h 10236"/>
                  <a:gd name="T17" fmla="*/ 10000 w 10000"/>
                  <a:gd name="T18" fmla="*/ 10236 h 10236"/>
                </a:gdLst>
                <a:ahLst/>
                <a:cxnLst>
                  <a:cxn ang="T10">
                    <a:pos x="T0" y="T1"/>
                  </a:cxn>
                  <a:cxn ang="T11">
                    <a:pos x="T2" y="T3"/>
                  </a:cxn>
                  <a:cxn ang="T12">
                    <a:pos x="T4" y="T5"/>
                  </a:cxn>
                  <a:cxn ang="T13">
                    <a:pos x="T6" y="T7"/>
                  </a:cxn>
                  <a:cxn ang="T14">
                    <a:pos x="T8" y="T9"/>
                  </a:cxn>
                </a:cxnLst>
                <a:rect l="T15" t="T16" r="T17" b="T18"/>
                <a:pathLst>
                  <a:path w="10000" h="10236">
                    <a:moveTo>
                      <a:pt x="1236" y="0"/>
                    </a:moveTo>
                    <a:lnTo>
                      <a:pt x="9480" y="3451"/>
                    </a:lnTo>
                    <a:cubicBezTo>
                      <a:pt x="9641" y="5713"/>
                      <a:pt x="9839" y="7974"/>
                      <a:pt x="10000" y="10236"/>
                    </a:cubicBezTo>
                    <a:lnTo>
                      <a:pt x="0" y="5427"/>
                    </a:lnTo>
                    <a:lnTo>
                      <a:pt x="1236"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94" name="Freeform 8"/>
              <p:cNvSpPr>
                <a:spLocks/>
              </p:cNvSpPr>
              <p:nvPr/>
            </p:nvSpPr>
            <p:spPr bwMode="auto">
              <a:xfrm>
                <a:off x="3841266" y="4938998"/>
                <a:ext cx="1535859" cy="1802369"/>
              </a:xfrm>
              <a:custGeom>
                <a:avLst/>
                <a:gdLst>
                  <a:gd name="T0" fmla="*/ 0 w 10000"/>
                  <a:gd name="T1" fmla="*/ 2147483647 h 10253"/>
                  <a:gd name="T2" fmla="*/ 2147483647 w 10000"/>
                  <a:gd name="T3" fmla="*/ 0 h 10253"/>
                  <a:gd name="T4" fmla="*/ 2147483647 w 10000"/>
                  <a:gd name="T5" fmla="*/ 2147483647 h 10253"/>
                  <a:gd name="T6" fmla="*/ 2147483647 w 10000"/>
                  <a:gd name="T7" fmla="*/ 2147483647 h 10253"/>
                  <a:gd name="T8" fmla="*/ 0 w 10000"/>
                  <a:gd name="T9" fmla="*/ 2147483647 h 10253"/>
                  <a:gd name="T10" fmla="*/ 0 60000 65536"/>
                  <a:gd name="T11" fmla="*/ 0 60000 65536"/>
                  <a:gd name="T12" fmla="*/ 0 60000 65536"/>
                  <a:gd name="T13" fmla="*/ 0 60000 65536"/>
                  <a:gd name="T14" fmla="*/ 0 60000 65536"/>
                  <a:gd name="T15" fmla="*/ 0 w 10000"/>
                  <a:gd name="T16" fmla="*/ 0 h 10253"/>
                  <a:gd name="T17" fmla="*/ 10000 w 10000"/>
                  <a:gd name="T18" fmla="*/ 10253 h 10253"/>
                </a:gdLst>
                <a:ahLst/>
                <a:cxnLst>
                  <a:cxn ang="T10">
                    <a:pos x="T0" y="T1"/>
                  </a:cxn>
                  <a:cxn ang="T11">
                    <a:pos x="T2" y="T3"/>
                  </a:cxn>
                  <a:cxn ang="T12">
                    <a:pos x="T4" y="T5"/>
                  </a:cxn>
                  <a:cxn ang="T13">
                    <a:pos x="T6" y="T7"/>
                  </a:cxn>
                  <a:cxn ang="T14">
                    <a:pos x="T8" y="T9"/>
                  </a:cxn>
                </a:cxnLst>
                <a:rect l="T15" t="T16" r="T17" b="T18"/>
                <a:pathLst>
                  <a:path w="10000" h="10253">
                    <a:moveTo>
                      <a:pt x="0" y="4513"/>
                    </a:moveTo>
                    <a:lnTo>
                      <a:pt x="7755" y="0"/>
                    </a:lnTo>
                    <a:lnTo>
                      <a:pt x="10000" y="4102"/>
                    </a:lnTo>
                    <a:lnTo>
                      <a:pt x="771" y="10253"/>
                    </a:lnTo>
                    <a:lnTo>
                      <a:pt x="0" y="4513"/>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95" name="Freeform 2"/>
              <p:cNvSpPr>
                <a:spLocks/>
              </p:cNvSpPr>
              <p:nvPr/>
            </p:nvSpPr>
            <p:spPr bwMode="auto">
              <a:xfrm>
                <a:off x="2157512" y="3749279"/>
                <a:ext cx="2461007" cy="791998"/>
              </a:xfrm>
              <a:custGeom>
                <a:avLst/>
                <a:gdLst>
                  <a:gd name="T0" fmla="*/ 0 w 10977"/>
                  <a:gd name="T1" fmla="*/ 2147483647 h 9881"/>
                  <a:gd name="T2" fmla="*/ 2147483647 w 10977"/>
                  <a:gd name="T3" fmla="*/ 0 h 9881"/>
                  <a:gd name="T4" fmla="*/ 2147483647 w 10977"/>
                  <a:gd name="T5" fmla="*/ 2147483647 h 9881"/>
                  <a:gd name="T6" fmla="*/ 2147483647 w 10977"/>
                  <a:gd name="T7" fmla="*/ 2147483647 h 9881"/>
                  <a:gd name="T8" fmla="*/ 0 w 10977"/>
                  <a:gd name="T9" fmla="*/ 2147483647 h 9881"/>
                  <a:gd name="T10" fmla="*/ 0 60000 65536"/>
                  <a:gd name="T11" fmla="*/ 0 60000 65536"/>
                  <a:gd name="T12" fmla="*/ 0 60000 65536"/>
                  <a:gd name="T13" fmla="*/ 0 60000 65536"/>
                  <a:gd name="T14" fmla="*/ 0 60000 65536"/>
                  <a:gd name="T15" fmla="*/ 0 w 10977"/>
                  <a:gd name="T16" fmla="*/ 0 h 9881"/>
                  <a:gd name="T17" fmla="*/ 10977 w 10977"/>
                  <a:gd name="T18" fmla="*/ 9881 h 9881"/>
                </a:gdLst>
                <a:ahLst/>
                <a:cxnLst>
                  <a:cxn ang="T10">
                    <a:pos x="T0" y="T1"/>
                  </a:cxn>
                  <a:cxn ang="T11">
                    <a:pos x="T2" y="T3"/>
                  </a:cxn>
                  <a:cxn ang="T12">
                    <a:pos x="T4" y="T5"/>
                  </a:cxn>
                  <a:cxn ang="T13">
                    <a:pos x="T6" y="T7"/>
                  </a:cxn>
                  <a:cxn ang="T14">
                    <a:pos x="T8" y="T9"/>
                  </a:cxn>
                </a:cxnLst>
                <a:rect l="T15" t="T16" r="T17" b="T18"/>
                <a:pathLst>
                  <a:path w="10977" h="9881">
                    <a:moveTo>
                      <a:pt x="0" y="5859"/>
                    </a:moveTo>
                    <a:lnTo>
                      <a:pt x="5134" y="0"/>
                    </a:lnTo>
                    <a:lnTo>
                      <a:pt x="10977" y="3948"/>
                    </a:lnTo>
                    <a:lnTo>
                      <a:pt x="6827" y="9881"/>
                    </a:lnTo>
                    <a:lnTo>
                      <a:pt x="0" y="585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96" name="Freeform 6"/>
              <p:cNvSpPr>
                <a:spLocks/>
              </p:cNvSpPr>
              <p:nvPr/>
            </p:nvSpPr>
            <p:spPr bwMode="auto">
              <a:xfrm>
                <a:off x="1843964" y="4218791"/>
                <a:ext cx="1965243" cy="1290601"/>
              </a:xfrm>
              <a:custGeom>
                <a:avLst/>
                <a:gdLst>
                  <a:gd name="T0" fmla="*/ 2147483647 w 10148"/>
                  <a:gd name="T1" fmla="*/ 0 h 10226"/>
                  <a:gd name="T2" fmla="*/ 2147483647 w 10148"/>
                  <a:gd name="T3" fmla="*/ 2147483647 h 10226"/>
                  <a:gd name="T4" fmla="*/ 2147483647 w 10148"/>
                  <a:gd name="T5" fmla="*/ 2147483647 h 10226"/>
                  <a:gd name="T6" fmla="*/ 0 w 10148"/>
                  <a:gd name="T7" fmla="*/ 2147483647 h 10226"/>
                  <a:gd name="T8" fmla="*/ 2147483647 w 10148"/>
                  <a:gd name="T9" fmla="*/ 0 h 10226"/>
                  <a:gd name="T10" fmla="*/ 0 60000 65536"/>
                  <a:gd name="T11" fmla="*/ 0 60000 65536"/>
                  <a:gd name="T12" fmla="*/ 0 60000 65536"/>
                  <a:gd name="T13" fmla="*/ 0 60000 65536"/>
                  <a:gd name="T14" fmla="*/ 0 60000 65536"/>
                  <a:gd name="T15" fmla="*/ 0 w 10148"/>
                  <a:gd name="T16" fmla="*/ 0 h 10226"/>
                  <a:gd name="T17" fmla="*/ 10148 w 10148"/>
                  <a:gd name="T18" fmla="*/ 10226 h 10226"/>
                </a:gdLst>
                <a:ahLst/>
                <a:cxnLst>
                  <a:cxn ang="T10">
                    <a:pos x="T0" y="T1"/>
                  </a:cxn>
                  <a:cxn ang="T11">
                    <a:pos x="T2" y="T3"/>
                  </a:cxn>
                  <a:cxn ang="T12">
                    <a:pos x="T4" y="T5"/>
                  </a:cxn>
                  <a:cxn ang="T13">
                    <a:pos x="T6" y="T7"/>
                  </a:cxn>
                  <a:cxn ang="T14">
                    <a:pos x="T8" y="T9"/>
                  </a:cxn>
                </a:cxnLst>
                <a:rect l="T15" t="T16" r="T17" b="T18"/>
                <a:pathLst>
                  <a:path w="10148" h="10226">
                    <a:moveTo>
                      <a:pt x="1612" y="0"/>
                    </a:moveTo>
                    <a:lnTo>
                      <a:pt x="9527" y="2457"/>
                    </a:lnTo>
                    <a:cubicBezTo>
                      <a:pt x="9709" y="5047"/>
                      <a:pt x="9966" y="7636"/>
                      <a:pt x="10148" y="10226"/>
                    </a:cubicBezTo>
                    <a:lnTo>
                      <a:pt x="0" y="6611"/>
                    </a:lnTo>
                    <a:lnTo>
                      <a:pt x="1612"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97" name="Freeform 9"/>
              <p:cNvSpPr>
                <a:spLocks/>
              </p:cNvSpPr>
              <p:nvPr/>
            </p:nvSpPr>
            <p:spPr bwMode="auto">
              <a:xfrm>
                <a:off x="3683768" y="4065857"/>
                <a:ext cx="1276803" cy="1451375"/>
              </a:xfrm>
              <a:custGeom>
                <a:avLst/>
                <a:gdLst>
                  <a:gd name="T0" fmla="*/ 0 w 10427"/>
                  <a:gd name="T1" fmla="*/ 2147483647 h 10201"/>
                  <a:gd name="T2" fmla="*/ 2147483647 w 10427"/>
                  <a:gd name="T3" fmla="*/ 0 h 10201"/>
                  <a:gd name="T4" fmla="*/ 2147483647 w 10427"/>
                  <a:gd name="T5" fmla="*/ 2147483647 h 10201"/>
                  <a:gd name="T6" fmla="*/ 2147483647 w 10427"/>
                  <a:gd name="T7" fmla="*/ 2147483647 h 10201"/>
                  <a:gd name="T8" fmla="*/ 0 w 10427"/>
                  <a:gd name="T9" fmla="*/ 2147483647 h 10201"/>
                  <a:gd name="T10" fmla="*/ 0 60000 65536"/>
                  <a:gd name="T11" fmla="*/ 0 60000 65536"/>
                  <a:gd name="T12" fmla="*/ 0 60000 65536"/>
                  <a:gd name="T13" fmla="*/ 0 60000 65536"/>
                  <a:gd name="T14" fmla="*/ 0 60000 65536"/>
                  <a:gd name="T15" fmla="*/ 0 w 10427"/>
                  <a:gd name="T16" fmla="*/ 0 h 10201"/>
                  <a:gd name="T17" fmla="*/ 10427 w 10427"/>
                  <a:gd name="T18" fmla="*/ 10201 h 10201"/>
                </a:gdLst>
                <a:ahLst/>
                <a:cxnLst>
                  <a:cxn ang="T10">
                    <a:pos x="T0" y="T1"/>
                  </a:cxn>
                  <a:cxn ang="T11">
                    <a:pos x="T2" y="T3"/>
                  </a:cxn>
                  <a:cxn ang="T12">
                    <a:pos x="T4" y="T5"/>
                  </a:cxn>
                  <a:cxn ang="T13">
                    <a:pos x="T6" y="T7"/>
                  </a:cxn>
                  <a:cxn ang="T14">
                    <a:pos x="T8" y="T9"/>
                  </a:cxn>
                </a:cxnLst>
                <a:rect l="T15" t="T16" r="T17" b="T18"/>
                <a:pathLst>
                  <a:path w="10427" h="10201">
                    <a:moveTo>
                      <a:pt x="0" y="3227"/>
                    </a:moveTo>
                    <a:lnTo>
                      <a:pt x="7552" y="0"/>
                    </a:lnTo>
                    <a:lnTo>
                      <a:pt x="10427" y="5068"/>
                    </a:lnTo>
                    <a:lnTo>
                      <a:pt x="1019" y="10201"/>
                    </a:lnTo>
                    <a:lnTo>
                      <a:pt x="0" y="3227"/>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98" name="Text Box 11"/>
              <p:cNvSpPr txBox="1">
                <a:spLocks noChangeArrowheads="1"/>
              </p:cNvSpPr>
              <p:nvPr/>
            </p:nvSpPr>
            <p:spPr bwMode="auto">
              <a:xfrm rot="714241">
                <a:off x="2183446" y="4473551"/>
                <a:ext cx="2026160" cy="781081"/>
              </a:xfrm>
              <a:prstGeom prst="rect">
                <a:avLst/>
              </a:prstGeom>
              <a:noFill/>
              <a:ln>
                <a:noFill/>
              </a:ln>
              <a:effectLst/>
              <a:extLst/>
            </p:spPr>
            <p:txBody>
              <a:bodyPr anchor="ctr"/>
              <a:lstStyle/>
              <a:p>
                <a:pPr>
                  <a:defRPr/>
                </a:pPr>
                <a:r>
                  <a:rPr lang="zh-TW" altLang="en-US" sz="2400" b="1" dirty="0">
                    <a:solidFill>
                      <a:schemeClr val="tx2">
                        <a:lumMod val="50000"/>
                      </a:schemeClr>
                    </a:solidFill>
                    <a:latin typeface="微軟正黑體" panose="020B0604030504040204" pitchFamily="34" charset="-120"/>
                    <a:ea typeface="微軟正黑體" panose="020B0604030504040204" pitchFamily="34" charset="-120"/>
                  </a:rPr>
                  <a:t>適性入學</a:t>
                </a:r>
                <a:endParaRPr lang="zh-TW" altLang="zh-TW" sz="2400" b="1"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99" name="Text Box 12"/>
              <p:cNvSpPr txBox="1">
                <a:spLocks noChangeArrowheads="1"/>
              </p:cNvSpPr>
              <p:nvPr/>
            </p:nvSpPr>
            <p:spPr bwMode="auto">
              <a:xfrm rot="828627">
                <a:off x="2067430" y="5601836"/>
                <a:ext cx="2026160" cy="777906"/>
              </a:xfrm>
              <a:prstGeom prst="rect">
                <a:avLst/>
              </a:prstGeom>
              <a:noFill/>
              <a:ln>
                <a:noFill/>
              </a:ln>
              <a:effectLst/>
              <a:extLst/>
            </p:spPr>
            <p:txBody>
              <a:bodyPr anchor="ctr"/>
              <a:lstStyle/>
              <a:p>
                <a:pPr>
                  <a:defRPr/>
                </a:pPr>
                <a:r>
                  <a:rPr lang="zh-TW" altLang="en-US" sz="2400" b="1" dirty="0">
                    <a:solidFill>
                      <a:schemeClr val="tx2">
                        <a:lumMod val="50000"/>
                      </a:schemeClr>
                    </a:solidFill>
                    <a:latin typeface="微軟正黑體" panose="020B0604030504040204" pitchFamily="34" charset="-120"/>
                    <a:ea typeface="微軟正黑體" panose="020B0604030504040204" pitchFamily="34" charset="-120"/>
                  </a:rPr>
                  <a:t>適性輔導</a:t>
                </a:r>
                <a:endParaRPr lang="zh-TW" altLang="zh-TW" sz="2400" b="1"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100" name="Freeform 2"/>
              <p:cNvSpPr>
                <a:spLocks/>
              </p:cNvSpPr>
              <p:nvPr/>
            </p:nvSpPr>
            <p:spPr bwMode="auto">
              <a:xfrm rot="-215974">
                <a:off x="2507262" y="2971771"/>
                <a:ext cx="1696757" cy="514998"/>
              </a:xfrm>
              <a:custGeom>
                <a:avLst/>
                <a:gdLst>
                  <a:gd name="T0" fmla="*/ 0 w 10633"/>
                  <a:gd name="T1" fmla="*/ 2147483647 h 7990"/>
                  <a:gd name="T2" fmla="*/ 2147483647 w 10633"/>
                  <a:gd name="T3" fmla="*/ 0 h 7990"/>
                  <a:gd name="T4" fmla="*/ 2147483647 w 10633"/>
                  <a:gd name="T5" fmla="*/ 2147483647 h 7990"/>
                  <a:gd name="T6" fmla="*/ 2147483647 w 10633"/>
                  <a:gd name="T7" fmla="*/ 2147483647 h 7990"/>
                  <a:gd name="T8" fmla="*/ 0 w 10633"/>
                  <a:gd name="T9" fmla="*/ 2147483647 h 7990"/>
                  <a:gd name="T10" fmla="*/ 0 60000 65536"/>
                  <a:gd name="T11" fmla="*/ 0 60000 65536"/>
                  <a:gd name="T12" fmla="*/ 0 60000 65536"/>
                  <a:gd name="T13" fmla="*/ 0 60000 65536"/>
                  <a:gd name="T14" fmla="*/ 0 60000 65536"/>
                  <a:gd name="T15" fmla="*/ 0 w 10633"/>
                  <a:gd name="T16" fmla="*/ 0 h 7990"/>
                  <a:gd name="T17" fmla="*/ 10633 w 10633"/>
                  <a:gd name="T18" fmla="*/ 7990 h 7990"/>
                </a:gdLst>
                <a:ahLst/>
                <a:cxnLst>
                  <a:cxn ang="T10">
                    <a:pos x="T0" y="T1"/>
                  </a:cxn>
                  <a:cxn ang="T11">
                    <a:pos x="T2" y="T3"/>
                  </a:cxn>
                  <a:cxn ang="T12">
                    <a:pos x="T4" y="T5"/>
                  </a:cxn>
                  <a:cxn ang="T13">
                    <a:pos x="T6" y="T7"/>
                  </a:cxn>
                  <a:cxn ang="T14">
                    <a:pos x="T8" y="T9"/>
                  </a:cxn>
                </a:cxnLst>
                <a:rect l="T15" t="T16" r="T17" b="T18"/>
                <a:pathLst>
                  <a:path w="10633" h="7990">
                    <a:moveTo>
                      <a:pt x="0" y="3614"/>
                    </a:moveTo>
                    <a:lnTo>
                      <a:pt x="4939" y="0"/>
                    </a:lnTo>
                    <a:lnTo>
                      <a:pt x="10633" y="4339"/>
                    </a:lnTo>
                    <a:lnTo>
                      <a:pt x="6478" y="7990"/>
                    </a:lnTo>
                    <a:lnTo>
                      <a:pt x="0" y="3614"/>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101" name="Freeform 6"/>
              <p:cNvSpPr>
                <a:spLocks/>
              </p:cNvSpPr>
              <p:nvPr/>
            </p:nvSpPr>
            <p:spPr bwMode="auto">
              <a:xfrm rot="-158149">
                <a:off x="2199255" y="3236193"/>
                <a:ext cx="1437486" cy="1172700"/>
              </a:xfrm>
              <a:custGeom>
                <a:avLst/>
                <a:gdLst>
                  <a:gd name="T0" fmla="*/ 2147483647 w 11012"/>
                  <a:gd name="T1" fmla="*/ 0 h 10787"/>
                  <a:gd name="T2" fmla="*/ 2147483647 w 11012"/>
                  <a:gd name="T3" fmla="*/ 2147483647 h 10787"/>
                  <a:gd name="T4" fmla="*/ 2147483647 w 11012"/>
                  <a:gd name="T5" fmla="*/ 2147483647 h 10787"/>
                  <a:gd name="T6" fmla="*/ 0 w 11012"/>
                  <a:gd name="T7" fmla="*/ 2147483647 h 10787"/>
                  <a:gd name="T8" fmla="*/ 2147483647 w 11012"/>
                  <a:gd name="T9" fmla="*/ 0 h 10787"/>
                  <a:gd name="T10" fmla="*/ 0 60000 65536"/>
                  <a:gd name="T11" fmla="*/ 0 60000 65536"/>
                  <a:gd name="T12" fmla="*/ 0 60000 65536"/>
                  <a:gd name="T13" fmla="*/ 0 60000 65536"/>
                  <a:gd name="T14" fmla="*/ 0 60000 65536"/>
                  <a:gd name="T15" fmla="*/ 0 w 11012"/>
                  <a:gd name="T16" fmla="*/ 0 h 10787"/>
                  <a:gd name="T17" fmla="*/ 11012 w 11012"/>
                  <a:gd name="T18" fmla="*/ 10787 h 10787"/>
                </a:gdLst>
                <a:ahLst/>
                <a:cxnLst>
                  <a:cxn ang="T10">
                    <a:pos x="T0" y="T1"/>
                  </a:cxn>
                  <a:cxn ang="T11">
                    <a:pos x="T2" y="T3"/>
                  </a:cxn>
                  <a:cxn ang="T12">
                    <a:pos x="T4" y="T5"/>
                  </a:cxn>
                  <a:cxn ang="T13">
                    <a:pos x="T6" y="T7"/>
                  </a:cxn>
                  <a:cxn ang="T14">
                    <a:pos x="T8" y="T9"/>
                  </a:cxn>
                </a:cxnLst>
                <a:rect l="T15" t="T16" r="T17" b="T18"/>
                <a:pathLst>
                  <a:path w="11012" h="10787">
                    <a:moveTo>
                      <a:pt x="2637" y="0"/>
                    </a:moveTo>
                    <a:lnTo>
                      <a:pt x="10562" y="2441"/>
                    </a:lnTo>
                    <a:cubicBezTo>
                      <a:pt x="10669" y="5045"/>
                      <a:pt x="10904" y="8183"/>
                      <a:pt x="11012" y="10787"/>
                    </a:cubicBezTo>
                    <a:lnTo>
                      <a:pt x="0" y="7507"/>
                    </a:lnTo>
                    <a:lnTo>
                      <a:pt x="2637"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102" name="Freeform 9"/>
              <p:cNvSpPr>
                <a:spLocks/>
              </p:cNvSpPr>
              <p:nvPr/>
            </p:nvSpPr>
            <p:spPr bwMode="auto">
              <a:xfrm>
                <a:off x="3545988" y="3195799"/>
                <a:ext cx="1004064" cy="1176838"/>
              </a:xfrm>
              <a:custGeom>
                <a:avLst/>
                <a:gdLst>
                  <a:gd name="T0" fmla="*/ 0 w 11855"/>
                  <a:gd name="T1" fmla="*/ 2147483647 h 9959"/>
                  <a:gd name="T2" fmla="*/ 2147483647 w 11855"/>
                  <a:gd name="T3" fmla="*/ 0 h 9959"/>
                  <a:gd name="T4" fmla="*/ 2147483647 w 11855"/>
                  <a:gd name="T5" fmla="*/ 2147483647 h 9959"/>
                  <a:gd name="T6" fmla="*/ 2147483647 w 11855"/>
                  <a:gd name="T7" fmla="*/ 2147483647 h 9959"/>
                  <a:gd name="T8" fmla="*/ 0 w 11855"/>
                  <a:gd name="T9" fmla="*/ 2147483647 h 9959"/>
                  <a:gd name="T10" fmla="*/ 0 60000 65536"/>
                  <a:gd name="T11" fmla="*/ 0 60000 65536"/>
                  <a:gd name="T12" fmla="*/ 0 60000 65536"/>
                  <a:gd name="T13" fmla="*/ 0 60000 65536"/>
                  <a:gd name="T14" fmla="*/ 0 60000 65536"/>
                  <a:gd name="T15" fmla="*/ 0 w 11855"/>
                  <a:gd name="T16" fmla="*/ 0 h 9959"/>
                  <a:gd name="T17" fmla="*/ 11855 w 11855"/>
                  <a:gd name="T18" fmla="*/ 9959 h 9959"/>
                </a:gdLst>
                <a:ahLst/>
                <a:cxnLst>
                  <a:cxn ang="T10">
                    <a:pos x="T0" y="T1"/>
                  </a:cxn>
                  <a:cxn ang="T11">
                    <a:pos x="T2" y="T3"/>
                  </a:cxn>
                  <a:cxn ang="T12">
                    <a:pos x="T4" y="T5"/>
                  </a:cxn>
                  <a:cxn ang="T13">
                    <a:pos x="T6" y="T7"/>
                  </a:cxn>
                  <a:cxn ang="T14">
                    <a:pos x="T8" y="T9"/>
                  </a:cxn>
                </a:cxnLst>
                <a:rect l="T15" t="T16" r="T17" b="T18"/>
                <a:pathLst>
                  <a:path w="11855" h="9959">
                    <a:moveTo>
                      <a:pt x="0" y="2385"/>
                    </a:moveTo>
                    <a:lnTo>
                      <a:pt x="7704" y="0"/>
                    </a:lnTo>
                    <a:lnTo>
                      <a:pt x="11855" y="6301"/>
                    </a:lnTo>
                    <a:lnTo>
                      <a:pt x="1330" y="9959"/>
                    </a:lnTo>
                    <a:cubicBezTo>
                      <a:pt x="1065" y="7568"/>
                      <a:pt x="265" y="4776"/>
                      <a:pt x="0" y="2385"/>
                    </a:cubicBez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103" name="Freeform 4"/>
              <p:cNvSpPr>
                <a:spLocks/>
              </p:cNvSpPr>
              <p:nvPr/>
            </p:nvSpPr>
            <p:spPr bwMode="auto">
              <a:xfrm>
                <a:off x="2570477" y="1257927"/>
                <a:ext cx="965921" cy="2046122"/>
              </a:xfrm>
              <a:custGeom>
                <a:avLst/>
                <a:gdLst>
                  <a:gd name="T0" fmla="*/ 2147483647 w 10000"/>
                  <a:gd name="T1" fmla="*/ 0 h 9207"/>
                  <a:gd name="T2" fmla="*/ 0 w 10000"/>
                  <a:gd name="T3" fmla="*/ 2147483647 h 9207"/>
                  <a:gd name="T4" fmla="*/ 2147483647 w 10000"/>
                  <a:gd name="T5" fmla="*/ 2147483647 h 9207"/>
                  <a:gd name="T6" fmla="*/ 2147483647 w 10000"/>
                  <a:gd name="T7" fmla="*/ 0 h 9207"/>
                  <a:gd name="T8" fmla="*/ 0 60000 65536"/>
                  <a:gd name="T9" fmla="*/ 0 60000 65536"/>
                  <a:gd name="T10" fmla="*/ 0 60000 65536"/>
                  <a:gd name="T11" fmla="*/ 0 60000 65536"/>
                  <a:gd name="T12" fmla="*/ 0 w 10000"/>
                  <a:gd name="T13" fmla="*/ 0 h 9207"/>
                  <a:gd name="T14" fmla="*/ 10000 w 10000"/>
                  <a:gd name="T15" fmla="*/ 9207 h 9207"/>
                </a:gdLst>
                <a:ahLst/>
                <a:cxnLst>
                  <a:cxn ang="T8">
                    <a:pos x="T0" y="T1"/>
                  </a:cxn>
                  <a:cxn ang="T9">
                    <a:pos x="T2" y="T3"/>
                  </a:cxn>
                  <a:cxn ang="T10">
                    <a:pos x="T4" y="T5"/>
                  </a:cxn>
                  <a:cxn ang="T11">
                    <a:pos x="T6" y="T7"/>
                  </a:cxn>
                </a:cxnLst>
                <a:rect l="T12" t="T13" r="T14" b="T15"/>
                <a:pathLst>
                  <a:path w="10000" h="9207">
                    <a:moveTo>
                      <a:pt x="7298" y="0"/>
                    </a:moveTo>
                    <a:lnTo>
                      <a:pt x="0" y="8351"/>
                    </a:lnTo>
                    <a:lnTo>
                      <a:pt x="10000" y="9207"/>
                    </a:lnTo>
                    <a:lnTo>
                      <a:pt x="7298"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104" name="Freeform 5"/>
              <p:cNvSpPr>
                <a:spLocks/>
              </p:cNvSpPr>
              <p:nvPr/>
            </p:nvSpPr>
            <p:spPr bwMode="auto">
              <a:xfrm>
                <a:off x="3264924" y="1232218"/>
                <a:ext cx="844759" cy="2034835"/>
              </a:xfrm>
              <a:custGeom>
                <a:avLst/>
                <a:gdLst>
                  <a:gd name="T0" fmla="*/ 0 w 10083"/>
                  <a:gd name="T1" fmla="*/ 0 h 10103"/>
                  <a:gd name="T2" fmla="*/ 1182611538 w 10083"/>
                  <a:gd name="T3" fmla="*/ 2147483647 h 10103"/>
                  <a:gd name="T4" fmla="*/ 2147483647 w 10083"/>
                  <a:gd name="T5" fmla="*/ 2147483647 h 10103"/>
                  <a:gd name="T6" fmla="*/ 2147483647 w 10083"/>
                  <a:gd name="T7" fmla="*/ 2147483647 h 10103"/>
                  <a:gd name="T8" fmla="*/ 0 w 10083"/>
                  <a:gd name="T9" fmla="*/ 0 h 10103"/>
                  <a:gd name="T10" fmla="*/ 0 60000 65536"/>
                  <a:gd name="T11" fmla="*/ 0 60000 65536"/>
                  <a:gd name="T12" fmla="*/ 0 60000 65536"/>
                  <a:gd name="T13" fmla="*/ 0 60000 65536"/>
                  <a:gd name="T14" fmla="*/ 0 60000 65536"/>
                  <a:gd name="T15" fmla="*/ 0 w 10083"/>
                  <a:gd name="T16" fmla="*/ 0 h 10103"/>
                  <a:gd name="T17" fmla="*/ 10083 w 10083"/>
                  <a:gd name="T18" fmla="*/ 10103 h 10103"/>
                </a:gdLst>
                <a:ahLst/>
                <a:cxnLst>
                  <a:cxn ang="T10">
                    <a:pos x="T0" y="T1"/>
                  </a:cxn>
                  <a:cxn ang="T11">
                    <a:pos x="T2" y="T3"/>
                  </a:cxn>
                  <a:cxn ang="T12">
                    <a:pos x="T4" y="T5"/>
                  </a:cxn>
                  <a:cxn ang="T13">
                    <a:pos x="T6" y="T7"/>
                  </a:cxn>
                  <a:cxn ang="T14">
                    <a:pos x="T8" y="T9"/>
                  </a:cxn>
                </a:cxnLst>
                <a:rect l="T15" t="T16" r="T17" b="T18"/>
                <a:pathLst>
                  <a:path w="10083" h="10103">
                    <a:moveTo>
                      <a:pt x="0" y="0"/>
                    </a:moveTo>
                    <a:cubicBezTo>
                      <a:pt x="64" y="14"/>
                      <a:pt x="-40" y="-3"/>
                      <a:pt x="24" y="11"/>
                    </a:cubicBezTo>
                    <a:lnTo>
                      <a:pt x="10083" y="8792"/>
                    </a:lnTo>
                    <a:lnTo>
                      <a:pt x="2981" y="10103"/>
                    </a:lnTo>
                    <a:lnTo>
                      <a:pt x="0" y="0"/>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latin typeface="微軟正黑體" panose="020B0604030504040204" pitchFamily="34" charset="-120"/>
                  <a:ea typeface="微軟正黑體" panose="020B0604030504040204" pitchFamily="34" charset="-120"/>
                </a:endParaRPr>
              </a:p>
            </p:txBody>
          </p:sp>
          <p:sp>
            <p:nvSpPr>
              <p:cNvPr id="105" name="Text Box 10"/>
              <p:cNvSpPr txBox="1">
                <a:spLocks noChangeArrowheads="1"/>
              </p:cNvSpPr>
              <p:nvPr/>
            </p:nvSpPr>
            <p:spPr bwMode="auto">
              <a:xfrm rot="721930">
                <a:off x="2341765" y="3514331"/>
                <a:ext cx="2027748" cy="781081"/>
              </a:xfrm>
              <a:prstGeom prst="rect">
                <a:avLst/>
              </a:prstGeom>
              <a:noFill/>
              <a:ln>
                <a:noFill/>
              </a:ln>
              <a:effectLst/>
              <a:extLst/>
            </p:spPr>
            <p:txBody>
              <a:bodyPr wrap="none" anchor="ctr"/>
              <a:lstStyle/>
              <a:p>
                <a:pPr>
                  <a:defRPr/>
                </a:pPr>
                <a:r>
                  <a:rPr lang="zh-TW" altLang="en-US" sz="2400" b="1" dirty="0">
                    <a:solidFill>
                      <a:schemeClr val="tx2">
                        <a:lumMod val="50000"/>
                      </a:schemeClr>
                    </a:solidFill>
                    <a:latin typeface="微軟正黑體" panose="020B0604030504040204" pitchFamily="34" charset="-120"/>
                    <a:ea typeface="微軟正黑體" panose="020B0604030504040204" pitchFamily="34" charset="-120"/>
                  </a:rPr>
                  <a:t>適性學習</a:t>
                </a:r>
                <a:endParaRPr lang="zh-TW" altLang="zh-TW" sz="2400" b="1" dirty="0">
                  <a:solidFill>
                    <a:schemeClr val="tx2">
                      <a:lumMod val="50000"/>
                    </a:schemeClr>
                  </a:solidFill>
                  <a:latin typeface="微軟正黑體" panose="020B0604030504040204" pitchFamily="34" charset="-120"/>
                  <a:ea typeface="微軟正黑體" panose="020B0604030504040204" pitchFamily="34" charset="-120"/>
                </a:endParaRPr>
              </a:p>
            </p:txBody>
          </p:sp>
          <p:sp>
            <p:nvSpPr>
              <p:cNvPr id="106" name="Text Box 11"/>
              <p:cNvSpPr txBox="1">
                <a:spLocks noChangeArrowheads="1"/>
              </p:cNvSpPr>
              <p:nvPr/>
            </p:nvSpPr>
            <p:spPr bwMode="auto">
              <a:xfrm rot="719859">
                <a:off x="2624519" y="2312066"/>
                <a:ext cx="1471983" cy="738216"/>
              </a:xfrm>
              <a:prstGeom prst="rect">
                <a:avLst/>
              </a:prstGeom>
              <a:noFill/>
              <a:ln>
                <a:noFill/>
              </a:ln>
              <a:effectLst/>
              <a:extLst/>
            </p:spPr>
            <p:txBody>
              <a:bodyPr anchor="ctr"/>
              <a:lstStyle/>
              <a:p>
                <a:pPr>
                  <a:defRPr/>
                </a:pPr>
                <a:r>
                  <a:rPr lang="zh-TW" altLang="en-US" sz="2400" b="1" dirty="0">
                    <a:solidFill>
                      <a:schemeClr val="tx2">
                        <a:lumMod val="50000"/>
                      </a:schemeClr>
                    </a:solidFill>
                    <a:latin typeface="微軟正黑體" panose="020B0604030504040204" pitchFamily="34" charset="-120"/>
                    <a:ea typeface="微軟正黑體" panose="020B0604030504040204" pitchFamily="34" charset="-120"/>
                  </a:rPr>
                  <a:t>適性揚才</a:t>
                </a:r>
                <a:endParaRPr lang="zh-TW" altLang="zh-TW" sz="2400" b="1" dirty="0">
                  <a:solidFill>
                    <a:schemeClr val="tx2">
                      <a:lumMod val="50000"/>
                    </a:schemeClr>
                  </a:solidFill>
                  <a:latin typeface="微軟正黑體" panose="020B0604030504040204" pitchFamily="34" charset="-120"/>
                  <a:ea typeface="微軟正黑體" panose="020B0604030504040204" pitchFamily="34" charset="-120"/>
                </a:endParaRPr>
              </a:p>
            </p:txBody>
          </p:sp>
        </p:grpSp>
        <p:sp>
          <p:nvSpPr>
            <p:cNvPr id="74" name="文字方塊 73"/>
            <p:cNvSpPr txBox="1"/>
            <p:nvPr/>
          </p:nvSpPr>
          <p:spPr>
            <a:xfrm>
              <a:off x="3865306" y="2715221"/>
              <a:ext cx="1438275" cy="583232"/>
            </a:xfrm>
            <a:prstGeom prst="rect">
              <a:avLst/>
            </a:prstGeom>
            <a:noFill/>
          </p:spPr>
          <p:txBody>
            <a:bodyPr>
              <a:spAutoFit/>
            </a:bodyPr>
            <a:lstStyle/>
            <a:p>
              <a:pPr algn="l">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精進</a:t>
              </a:r>
            </a:p>
          </p:txBody>
        </p:sp>
        <p:sp>
          <p:nvSpPr>
            <p:cNvPr id="75" name="向上箭號 32"/>
            <p:cNvSpPr/>
            <p:nvPr/>
          </p:nvSpPr>
          <p:spPr>
            <a:xfrm>
              <a:off x="2496559" y="1562720"/>
              <a:ext cx="1116837" cy="3745027"/>
            </a:xfrm>
            <a:prstGeom prst="upArrow">
              <a:avLst>
                <a:gd name="adj1" fmla="val 56105"/>
                <a:gd name="adj2" fmla="val 85613"/>
              </a:avLst>
            </a:prstGeom>
            <a:ln/>
          </p:spPr>
          <p:style>
            <a:lnRef idx="0">
              <a:schemeClr val="accent2"/>
            </a:lnRef>
            <a:fillRef idx="3">
              <a:schemeClr val="accent2"/>
            </a:fillRef>
            <a:effectRef idx="3">
              <a:schemeClr val="accent2"/>
            </a:effectRef>
            <a:fontRef idx="minor">
              <a:schemeClr val="lt1"/>
            </a:fontRef>
          </p:style>
          <p:txBody>
            <a:bodyPr anchor="ctr"/>
            <a:lstStyle/>
            <a:p>
              <a:pPr>
                <a:defRPr/>
              </a:pPr>
              <a:r>
                <a:rPr lang="zh-TW" altLang="en-US" sz="3200" dirty="0">
                  <a:latin typeface="微軟正黑體" panose="020B0604030504040204" pitchFamily="34" charset="-120"/>
                  <a:ea typeface="微軟正黑體" panose="020B0604030504040204" pitchFamily="34" charset="-120"/>
                </a:rPr>
                <a:t>歷</a:t>
              </a:r>
              <a:endParaRPr lang="en-US" altLang="zh-TW" sz="3200" dirty="0">
                <a:latin typeface="微軟正黑體" panose="020B0604030504040204" pitchFamily="34" charset="-120"/>
                <a:ea typeface="微軟正黑體" panose="020B0604030504040204" pitchFamily="34" charset="-120"/>
              </a:endParaRPr>
            </a:p>
            <a:p>
              <a:pPr>
                <a:defRPr/>
              </a:pPr>
              <a:endParaRPr lang="en-US" altLang="zh-TW" sz="3200" dirty="0">
                <a:latin typeface="微軟正黑體" panose="020B0604030504040204" pitchFamily="34" charset="-120"/>
                <a:ea typeface="微軟正黑體" panose="020B0604030504040204" pitchFamily="34" charset="-120"/>
              </a:endParaRPr>
            </a:p>
            <a:p>
              <a:pPr>
                <a:defRPr/>
              </a:pPr>
              <a:r>
                <a:rPr lang="zh-TW" altLang="en-US" sz="3200" dirty="0">
                  <a:latin typeface="微軟正黑體" panose="020B0604030504040204" pitchFamily="34" charset="-120"/>
                  <a:ea typeface="微軟正黑體" panose="020B0604030504040204" pitchFamily="34" charset="-120"/>
                </a:rPr>
                <a:t>程</a:t>
              </a:r>
            </a:p>
          </p:txBody>
        </p:sp>
        <p:sp>
          <p:nvSpPr>
            <p:cNvPr id="76" name="左右括弧 33"/>
            <p:cNvSpPr/>
            <p:nvPr/>
          </p:nvSpPr>
          <p:spPr>
            <a:xfrm>
              <a:off x="4725899" y="5791957"/>
              <a:ext cx="3910012"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dirty="0">
                  <a:solidFill>
                    <a:schemeClr val="accent6">
                      <a:lumMod val="50000"/>
                    </a:schemeClr>
                  </a:solidFill>
                  <a:latin typeface="微軟正黑體" panose="020B0604030504040204" pitchFamily="34" charset="-120"/>
                  <a:ea typeface="微軟正黑體" panose="020B0604030504040204" pitchFamily="34" charset="-120"/>
                </a:rPr>
                <a:t> </a:t>
              </a: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作為</a:t>
              </a:r>
            </a:p>
          </p:txBody>
        </p:sp>
        <p:sp>
          <p:nvSpPr>
            <p:cNvPr id="77" name="左右括弧 34"/>
            <p:cNvSpPr/>
            <p:nvPr/>
          </p:nvSpPr>
          <p:spPr>
            <a:xfrm>
              <a:off x="9004044" y="5791957"/>
              <a:ext cx="1873250"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理念</a:t>
              </a:r>
            </a:p>
          </p:txBody>
        </p:sp>
        <p:sp>
          <p:nvSpPr>
            <p:cNvPr id="85" name="文字方塊 84"/>
            <p:cNvSpPr txBox="1"/>
            <p:nvPr/>
          </p:nvSpPr>
          <p:spPr>
            <a:xfrm>
              <a:off x="8246806" y="1634134"/>
              <a:ext cx="3042691" cy="64462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3600" b="1" dirty="0">
                  <a:ln w="12700">
                    <a:noFill/>
                  </a:ln>
                  <a:solidFill>
                    <a:srgbClr val="FF0000"/>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成就每個孩子</a:t>
              </a:r>
            </a:p>
          </p:txBody>
        </p:sp>
        <p:sp>
          <p:nvSpPr>
            <p:cNvPr id="86" name="文字方塊 85"/>
            <p:cNvSpPr txBox="1"/>
            <p:nvPr/>
          </p:nvSpPr>
          <p:spPr>
            <a:xfrm>
              <a:off x="8914774" y="327402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chemeClr val="accent3">
                        <a:lumMod val="40000"/>
                        <a:lumOff val="60000"/>
                        <a:alpha val="40000"/>
                      </a:schemeClr>
                    </a:outerShdw>
                  </a:effectLst>
                  <a:latin typeface="微軟正黑體" panose="020B0604030504040204" pitchFamily="34" charset="-120"/>
                  <a:ea typeface="微軟正黑體" panose="020B0604030504040204" pitchFamily="34" charset="-120"/>
                </a:rPr>
                <a:t>愛其所選</a:t>
              </a:r>
            </a:p>
          </p:txBody>
        </p:sp>
        <p:sp>
          <p:nvSpPr>
            <p:cNvPr id="88" name="文字方塊 87"/>
            <p:cNvSpPr txBox="1"/>
            <p:nvPr/>
          </p:nvSpPr>
          <p:spPr>
            <a:xfrm>
              <a:off x="8878497" y="472817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chemeClr val="accent3">
                        <a:lumMod val="40000"/>
                        <a:lumOff val="60000"/>
                        <a:alpha val="40000"/>
                      </a:schemeClr>
                    </a:outerShdw>
                  </a:effectLst>
                  <a:latin typeface="微軟正黑體" panose="020B0604030504040204" pitchFamily="34" charset="-120"/>
                  <a:ea typeface="微軟正黑體" panose="020B0604030504040204" pitchFamily="34" charset="-120"/>
                </a:rPr>
                <a:t>擇其所適</a:t>
              </a:r>
            </a:p>
          </p:txBody>
        </p:sp>
        <p:sp>
          <p:nvSpPr>
            <p:cNvPr id="89" name="向上箭號 38"/>
            <p:cNvSpPr/>
            <p:nvPr/>
          </p:nvSpPr>
          <p:spPr>
            <a:xfrm>
              <a:off x="9507281" y="234057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sp>
          <p:nvSpPr>
            <p:cNvPr id="90" name="向上箭號 39"/>
            <p:cNvSpPr/>
            <p:nvPr/>
          </p:nvSpPr>
          <p:spPr>
            <a:xfrm>
              <a:off x="9507281" y="379472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sz="1800">
                <a:latin typeface="微軟正黑體" panose="020B0604030504040204" pitchFamily="34" charset="-120"/>
                <a:ea typeface="微軟正黑體" panose="020B0604030504040204" pitchFamily="34" charset="-120"/>
              </a:endParaRPr>
            </a:p>
          </p:txBody>
        </p:sp>
      </p:grpSp>
      <p:grpSp>
        <p:nvGrpSpPr>
          <p:cNvPr id="51" name="群組 50"/>
          <p:cNvGrpSpPr/>
          <p:nvPr/>
        </p:nvGrpSpPr>
        <p:grpSpPr>
          <a:xfrm>
            <a:off x="2411766" y="44624"/>
            <a:ext cx="2088232" cy="361204"/>
            <a:chOff x="2411766" y="44624"/>
            <a:chExt cx="2088232" cy="361204"/>
          </a:xfrm>
        </p:grpSpPr>
        <p:grpSp>
          <p:nvGrpSpPr>
            <p:cNvPr id="52" name="群組 51"/>
            <p:cNvGrpSpPr/>
            <p:nvPr/>
          </p:nvGrpSpPr>
          <p:grpSpPr>
            <a:xfrm>
              <a:off x="2411766" y="44629"/>
              <a:ext cx="2088232" cy="361199"/>
              <a:chOff x="2411760" y="44624"/>
              <a:chExt cx="2088232" cy="361199"/>
            </a:xfrm>
          </p:grpSpPr>
          <p:sp>
            <p:nvSpPr>
              <p:cNvPr id="55" name="橢圓 54"/>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84380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98931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p:cNvSpPr/>
          <p:nvPr/>
        </p:nvSpPr>
        <p:spPr>
          <a:xfrm>
            <a:off x="212033" y="1556792"/>
            <a:ext cx="8752455" cy="5112873"/>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161717"/>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  志願選填試探與輔導作業辦理初衷</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18" name="上彎箭號 17"/>
          <p:cNvSpPr/>
          <p:nvPr/>
        </p:nvSpPr>
        <p:spPr>
          <a:xfrm rot="16200000" flipH="1" flipV="1">
            <a:off x="1241304" y="2493582"/>
            <a:ext cx="1163811" cy="1584176"/>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p>
        </p:txBody>
      </p:sp>
      <p:sp>
        <p:nvSpPr>
          <p:cNvPr id="19" name="圓角矩形 18"/>
          <p:cNvSpPr/>
          <p:nvPr/>
        </p:nvSpPr>
        <p:spPr>
          <a:xfrm>
            <a:off x="239034" y="1628800"/>
            <a:ext cx="2016224" cy="108012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20" name="矩形 19"/>
          <p:cNvSpPr/>
          <p:nvPr/>
        </p:nvSpPr>
        <p:spPr>
          <a:xfrm>
            <a:off x="2260077" y="1700808"/>
            <a:ext cx="3176019" cy="954107"/>
          </a:xfrm>
          <a:prstGeom prst="rect">
            <a:avLst/>
          </a:prstGeom>
        </p:spPr>
        <p:txBody>
          <a:bodyPr wrap="square">
            <a:spAutoFit/>
          </a:bodyPr>
          <a:lstStyle/>
          <a:p>
            <a:pPr lvl="0"/>
            <a:r>
              <a:rPr lang="zh-TW" altLang="en-US" sz="2800" b="1" dirty="0">
                <a:solidFill>
                  <a:srgbClr val="0070C0"/>
                </a:solidFill>
                <a:latin typeface="微軟正黑體" panose="020B0604030504040204" pitchFamily="34" charset="-120"/>
                <a:ea typeface="微軟正黑體" panose="020B0604030504040204" pitchFamily="34" charset="-120"/>
              </a:rPr>
              <a:t>協助學生了解</a:t>
            </a:r>
            <a:endParaRPr lang="en-US" altLang="zh-TW" sz="2800" b="1" dirty="0">
              <a:solidFill>
                <a:srgbClr val="0070C0"/>
              </a:solidFill>
              <a:latin typeface="微軟正黑體" panose="020B0604030504040204" pitchFamily="34" charset="-120"/>
              <a:ea typeface="微軟正黑體" panose="020B0604030504040204" pitchFamily="34" charset="-120"/>
            </a:endParaRPr>
          </a:p>
          <a:p>
            <a:pPr lvl="0"/>
            <a:r>
              <a:rPr lang="zh-TW" altLang="en-US" sz="2800" b="1" dirty="0">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p:cNvSpPr/>
          <p:nvPr/>
        </p:nvSpPr>
        <p:spPr>
          <a:xfrm>
            <a:off x="2615298" y="3071705"/>
            <a:ext cx="2016224" cy="10801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p:cNvSpPr/>
          <p:nvPr/>
        </p:nvSpPr>
        <p:spPr>
          <a:xfrm>
            <a:off x="4643873" y="3139983"/>
            <a:ext cx="2160375" cy="954107"/>
          </a:xfrm>
          <a:prstGeom prst="rect">
            <a:avLst/>
          </a:prstGeom>
        </p:spPr>
        <p:txBody>
          <a:bodyPr wrap="squar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結合生涯發</a:t>
            </a:r>
            <a:endParaRPr lang="en-US" altLang="zh-TW" sz="2800" b="1" dirty="0">
              <a:solidFill>
                <a:srgbClr val="7030A0"/>
              </a:solidFill>
              <a:latin typeface="微軟正黑體" panose="020B0604030504040204" pitchFamily="34" charset="-120"/>
              <a:ea typeface="微軟正黑體" panose="020B0604030504040204" pitchFamily="34" charset="-120"/>
            </a:endParaRPr>
          </a:p>
          <a:p>
            <a:r>
              <a:rPr lang="zh-TW" altLang="en-US" sz="2800" b="1" dirty="0">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p:cNvSpPr/>
          <p:nvPr/>
        </p:nvSpPr>
        <p:spPr>
          <a:xfrm rot="16200000" flipH="1" flipV="1">
            <a:off x="3390325" y="4084287"/>
            <a:ext cx="1449099" cy="1584176"/>
          </a:xfrm>
          <a:prstGeom prst="ben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p>
        </p:txBody>
      </p:sp>
      <p:sp>
        <p:nvSpPr>
          <p:cNvPr id="24" name="圓角矩形 23"/>
          <p:cNvSpPr/>
          <p:nvPr/>
        </p:nvSpPr>
        <p:spPr>
          <a:xfrm>
            <a:off x="4906960" y="4727889"/>
            <a:ext cx="2016224" cy="10801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4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p:cNvSpPr/>
          <p:nvPr/>
        </p:nvSpPr>
        <p:spPr>
          <a:xfrm>
            <a:off x="6935535" y="4505233"/>
            <a:ext cx="2160489" cy="1384995"/>
          </a:xfrm>
          <a:prstGeom prst="rect">
            <a:avLst/>
          </a:prstGeom>
        </p:spPr>
        <p:txBody>
          <a:bodyPr wrap="square">
            <a:spAutoFit/>
          </a:bodyPr>
          <a:lstStyle/>
          <a:p>
            <a:pPr lvl="0"/>
            <a:r>
              <a:rPr lang="zh-TW" altLang="en-US" sz="2800" b="1" dirty="0">
                <a:solidFill>
                  <a:srgbClr val="7030A0"/>
                </a:solidFill>
                <a:latin typeface="微軟正黑體" panose="020B0604030504040204" pitchFamily="34" charset="-120"/>
                <a:ea typeface="微軟正黑體" panose="020B0604030504040204" pitchFamily="34" charset="-120"/>
              </a:rPr>
              <a:t>幫助學生適性發展自我實現</a:t>
            </a:r>
          </a:p>
        </p:txBody>
      </p:sp>
      <p:grpSp>
        <p:nvGrpSpPr>
          <p:cNvPr id="35" name="群組 34"/>
          <p:cNvGrpSpPr/>
          <p:nvPr/>
        </p:nvGrpSpPr>
        <p:grpSpPr>
          <a:xfrm>
            <a:off x="2195736" y="44624"/>
            <a:ext cx="2664296" cy="360045"/>
            <a:chOff x="2123728" y="44624"/>
            <a:chExt cx="2664296" cy="360045"/>
          </a:xfrm>
        </p:grpSpPr>
        <p:grpSp>
          <p:nvGrpSpPr>
            <p:cNvPr id="36" name="群組 35"/>
            <p:cNvGrpSpPr/>
            <p:nvPr/>
          </p:nvGrpSpPr>
          <p:grpSpPr>
            <a:xfrm>
              <a:off x="2555776" y="44624"/>
              <a:ext cx="2232248" cy="360045"/>
              <a:chOff x="2267744" y="44624"/>
              <a:chExt cx="2232248" cy="360045"/>
            </a:xfrm>
          </p:grpSpPr>
          <p:grpSp>
            <p:nvGrpSpPr>
              <p:cNvPr id="38" name="群組 37"/>
              <p:cNvGrpSpPr/>
              <p:nvPr/>
            </p:nvGrpSpPr>
            <p:grpSpPr>
              <a:xfrm>
                <a:off x="2267744" y="44629"/>
                <a:ext cx="2232248" cy="360040"/>
                <a:chOff x="2267738" y="44624"/>
                <a:chExt cx="2232248" cy="360040"/>
              </a:xfrm>
            </p:grpSpPr>
            <p:sp>
              <p:nvSpPr>
                <p:cNvPr id="42" name="橢圓 4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37811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animBg="1"/>
      <p:bldP spid="24" grpId="0" animBg="1"/>
      <p:bldP spid="25"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p:cNvSpPr/>
          <p:nvPr/>
        </p:nvSpPr>
        <p:spPr>
          <a:xfrm>
            <a:off x="212039" y="1196447"/>
            <a:ext cx="8752455" cy="5112873"/>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67515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89117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54282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  志願選填試探與輔導作業定位</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17" name="群組 16"/>
          <p:cNvGrpSpPr/>
          <p:nvPr/>
        </p:nvGrpSpPr>
        <p:grpSpPr>
          <a:xfrm>
            <a:off x="-504564" y="1334914"/>
            <a:ext cx="10009112" cy="4824535"/>
            <a:chOff x="386074" y="2038869"/>
            <a:chExt cx="8568952" cy="5200352"/>
          </a:xfrm>
          <a:solidFill>
            <a:schemeClr val="bg1"/>
          </a:solidFill>
          <a:effectLst/>
        </p:grpSpPr>
        <p:graphicFrame>
          <p:nvGraphicFramePr>
            <p:cNvPr id="18" name="資料庫圖表 17"/>
            <p:cNvGraphicFramePr/>
            <p:nvPr>
              <p:extLst>
                <p:ext uri="{D42A27DB-BD31-4B8C-83A1-F6EECF244321}">
                  <p14:modId xmlns:p14="http://schemas.microsoft.com/office/powerpoint/2010/main" val="1109876274"/>
                </p:ext>
              </p:extLst>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srgbClr val="FF0000"/>
                </a:solidFill>
                <a:latin typeface="Adobe 繁黑體 Std B" pitchFamily="34" charset="-120"/>
                <a:ea typeface="Adobe 繁黑體 Std B" pitchFamily="34" charset="-120"/>
              </a:endParaRPr>
            </a:p>
          </p:txBody>
        </p:sp>
        <p:sp>
          <p:nvSpPr>
            <p:cNvPr id="20" name="向右箭號 19"/>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srgbClr val="FF0000"/>
                </a:solidFill>
                <a:latin typeface="Adobe 繁黑體 Std B" pitchFamily="34" charset="-120"/>
                <a:ea typeface="Adobe 繁黑體 Std B" pitchFamily="34" charset="-120"/>
              </a:endParaRPr>
            </a:p>
          </p:txBody>
        </p:sp>
      </p:grpSp>
      <p:grpSp>
        <p:nvGrpSpPr>
          <p:cNvPr id="29" name="群組 28"/>
          <p:cNvGrpSpPr/>
          <p:nvPr/>
        </p:nvGrpSpPr>
        <p:grpSpPr>
          <a:xfrm>
            <a:off x="2195736" y="44624"/>
            <a:ext cx="2664296" cy="360045"/>
            <a:chOff x="2123728" y="44624"/>
            <a:chExt cx="2664296" cy="360045"/>
          </a:xfrm>
        </p:grpSpPr>
        <p:grpSp>
          <p:nvGrpSpPr>
            <p:cNvPr id="31" name="群組 30"/>
            <p:cNvGrpSpPr/>
            <p:nvPr/>
          </p:nvGrpSpPr>
          <p:grpSpPr>
            <a:xfrm>
              <a:off x="2555776" y="44624"/>
              <a:ext cx="2232248" cy="360045"/>
              <a:chOff x="2267744" y="44624"/>
              <a:chExt cx="2232248" cy="360045"/>
            </a:xfrm>
          </p:grpSpPr>
          <p:grpSp>
            <p:nvGrpSpPr>
              <p:cNvPr id="33" name="群組 37"/>
              <p:cNvGrpSpPr/>
              <p:nvPr/>
            </p:nvGrpSpPr>
            <p:grpSpPr>
              <a:xfrm>
                <a:off x="2267744" y="44629"/>
                <a:ext cx="2232248" cy="360040"/>
                <a:chOff x="2267738" y="44624"/>
                <a:chExt cx="2232248" cy="360040"/>
              </a:xfrm>
            </p:grpSpPr>
            <p:sp>
              <p:nvSpPr>
                <p:cNvPr id="36" name="橢圓 3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2922326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p:cNvSpPr/>
          <p:nvPr/>
        </p:nvSpPr>
        <p:spPr>
          <a:xfrm>
            <a:off x="222614" y="1473196"/>
            <a:ext cx="8752455" cy="5112873"/>
          </a:xfrm>
          <a:prstGeom prst="roundRect">
            <a:avLst>
              <a:gd name="adj" fmla="val 8222"/>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  志願選填試探與輔導作業功能</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cxnSp>
        <p:nvCxnSpPr>
          <p:cNvPr id="36" name="直線接點 35"/>
          <p:cNvCxnSpPr/>
          <p:nvPr/>
        </p:nvCxnSpPr>
        <p:spPr>
          <a:xfrm>
            <a:off x="323528" y="1991476"/>
            <a:ext cx="872702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手繪多邊形 37"/>
          <p:cNvSpPr/>
          <p:nvPr/>
        </p:nvSpPr>
        <p:spPr bwMode="auto">
          <a:xfrm>
            <a:off x="2576690" y="4080232"/>
            <a:ext cx="6211981" cy="1011936"/>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400" b="1" dirty="0">
                <a:solidFill>
                  <a:schemeClr val="tx1"/>
                </a:solidFill>
                <a:latin typeface="微軟正黑體" pitchFamily="34" charset="-120"/>
                <a:ea typeface="微軟正黑體" pitchFamily="34" charset="-120"/>
              </a:rPr>
              <a:t>提前分段上傳與檢校學生基本資料及超額比序資料與積分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nvGrpSpPr>
          <p:cNvPr id="39" name="群組 38"/>
          <p:cNvGrpSpPr>
            <a:grpSpLocks/>
          </p:cNvGrpSpPr>
          <p:nvPr/>
        </p:nvGrpSpPr>
        <p:grpSpPr bwMode="auto">
          <a:xfrm>
            <a:off x="2549668" y="1775144"/>
            <a:ext cx="6211981" cy="2124555"/>
            <a:chOff x="3808511" y="1585914"/>
            <a:chExt cx="5335488" cy="1976484"/>
          </a:xfrm>
        </p:grpSpPr>
        <p:sp>
          <p:nvSpPr>
            <p:cNvPr id="47" name="手繪多邊形 46"/>
            <p:cNvSpPr/>
            <p:nvPr/>
          </p:nvSpPr>
          <p:spPr>
            <a:xfrm>
              <a:off x="3808511" y="1585914"/>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solidFill>
          </p:spPr>
          <p:style>
            <a:lnRef idx="2">
              <a:schemeClr val="accent2">
                <a:tint val="40000"/>
                <a:alpha val="90000"/>
                <a:hueOff val="0"/>
                <a:satOff val="0"/>
                <a:lumOff val="0"/>
                <a:alphaOff val="0"/>
              </a:schemeClr>
            </a:lnRef>
            <a:fillRef idx="1002">
              <a:schemeClr val="lt1"/>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lIns="15240" tIns="132872" rIns="368136" bIns="132872" spcCol="1270" anchor="ctr"/>
            <a:lstStyle/>
            <a:p>
              <a:pPr>
                <a:spcBef>
                  <a:spcPct val="50000"/>
                </a:spcBef>
              </a:pPr>
              <a:r>
                <a:rPr lang="zh-TW" altLang="en-US" sz="2400" b="1" dirty="0">
                  <a:solidFill>
                    <a:schemeClr val="tx1">
                      <a:lumMod val="95000"/>
                      <a:lumOff val="5000"/>
                    </a:schemeClr>
                  </a:solidFill>
                  <a:latin typeface="微軟正黑體" pitchFamily="34" charset="-120"/>
                  <a:ea typeface="微軟正黑體" pitchFamily="34" charset="-120"/>
                </a:rPr>
                <a:t>透過二</a:t>
              </a:r>
              <a:r>
                <a:rPr lang="zh-TW" altLang="zh-TW" sz="2400" b="1" dirty="0">
                  <a:solidFill>
                    <a:schemeClr val="tx1">
                      <a:lumMod val="95000"/>
                      <a:lumOff val="5000"/>
                    </a:schemeClr>
                  </a:solidFill>
                  <a:latin typeface="微軟正黑體" pitchFamily="34" charset="-120"/>
                  <a:ea typeface="微軟正黑體" pitchFamily="34" charset="-120"/>
                </a:rPr>
                <a:t>階段</a:t>
              </a:r>
              <a:r>
                <a:rPr lang="zh-TW" altLang="en-US" sz="2400" b="1" dirty="0">
                  <a:solidFill>
                    <a:schemeClr val="tx1">
                      <a:lumMod val="95000"/>
                      <a:lumOff val="5000"/>
                    </a:schemeClr>
                  </a:solidFill>
                  <a:latin typeface="微軟正黑體" pitchFamily="34" charset="-120"/>
                  <a:ea typeface="微軟正黑體" pitchFamily="34" charset="-120"/>
                </a:rPr>
                <a:t>志願選填試探作業，</a:t>
              </a:r>
              <a:r>
                <a:rPr lang="zh-TW" altLang="zh-TW" sz="2400" b="1" dirty="0">
                  <a:solidFill>
                    <a:schemeClr val="tx1">
                      <a:lumMod val="95000"/>
                      <a:lumOff val="5000"/>
                    </a:schemeClr>
                  </a:solidFill>
                  <a:latin typeface="微軟正黑體" pitchFamily="34" charset="-120"/>
                  <a:ea typeface="微軟正黑體" pitchFamily="34" charset="-120"/>
                </a:rPr>
                <a:t>引導</a:t>
              </a:r>
              <a:r>
                <a:rPr lang="zh-TW" altLang="en-US" sz="2400" b="1" dirty="0">
                  <a:solidFill>
                    <a:schemeClr val="tx1">
                      <a:lumMod val="95000"/>
                      <a:lumOff val="5000"/>
                    </a:schemeClr>
                  </a:solidFill>
                  <a:latin typeface="微軟正黑體" pitchFamily="34" charset="-120"/>
                  <a:ea typeface="微軟正黑體" pitchFamily="34" charset="-120"/>
                </a:rPr>
                <a:t>學生</a:t>
              </a:r>
              <a:r>
                <a:rPr lang="zh-TW" altLang="zh-TW" sz="2400" b="1" dirty="0">
                  <a:solidFill>
                    <a:schemeClr val="tx1">
                      <a:lumMod val="95000"/>
                      <a:lumOff val="5000"/>
                    </a:schemeClr>
                  </a:solidFill>
                  <a:latin typeface="微軟正黑體" pitchFamily="34" charset="-120"/>
                  <a:ea typeface="微軟正黑體" pitchFamily="34" charset="-120"/>
                </a:rPr>
                <a:t>學習</a:t>
              </a:r>
              <a:r>
                <a:rPr lang="zh-TW" altLang="en-US" sz="2400" b="1" dirty="0">
                  <a:solidFill>
                    <a:schemeClr val="tx1">
                      <a:lumMod val="95000"/>
                      <a:lumOff val="5000"/>
                    </a:schemeClr>
                  </a:solidFill>
                  <a:latin typeface="微軟正黑體" pitchFamily="34" charset="-120"/>
                  <a:ea typeface="微軟正黑體" pitchFamily="34" charset="-120"/>
                </a:rPr>
                <a:t>志願</a:t>
              </a:r>
              <a:r>
                <a:rPr lang="zh-TW" altLang="zh-TW" sz="2400" b="1" dirty="0">
                  <a:solidFill>
                    <a:schemeClr val="tx1">
                      <a:lumMod val="95000"/>
                      <a:lumOff val="5000"/>
                    </a:schemeClr>
                  </a:solidFill>
                  <a:latin typeface="微軟正黑體" pitchFamily="34" charset="-120"/>
                  <a:ea typeface="微軟正黑體" pitchFamily="34" charset="-120"/>
                </a:rPr>
                <a:t>抉擇</a:t>
              </a:r>
              <a:endParaRPr lang="zh-TW" altLang="en-US" sz="2400" b="1" dirty="0">
                <a:solidFill>
                  <a:schemeClr val="tx1">
                    <a:lumMod val="95000"/>
                    <a:lumOff val="5000"/>
                  </a:schemeClr>
                </a:solidFill>
                <a:latin typeface="微軟正黑體" pitchFamily="34" charset="-120"/>
                <a:ea typeface="微軟正黑體" pitchFamily="34" charset="-120"/>
              </a:endParaRPr>
            </a:p>
          </p:txBody>
        </p:sp>
        <p:sp>
          <p:nvSpPr>
            <p:cNvPr id="48" name="手繪多邊形 47"/>
            <p:cNvSpPr/>
            <p:nvPr/>
          </p:nvSpPr>
          <p:spPr>
            <a:xfrm>
              <a:off x="3808511" y="2620988"/>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400" b="1" dirty="0">
                  <a:solidFill>
                    <a:srgbClr val="FF0000"/>
                  </a:solidFill>
                  <a:latin typeface="微軟正黑體" pitchFamily="34" charset="-120"/>
                  <a:ea typeface="微軟正黑體" pitchFamily="34" charset="-120"/>
                </a:rPr>
                <a:t>檢視現階段超額比序積分及熟悉志願序變化對計分的影響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grpSp>
        <p:nvGrpSpPr>
          <p:cNvPr id="40" name="群組 39"/>
          <p:cNvGrpSpPr>
            <a:grpSpLocks/>
          </p:cNvGrpSpPr>
          <p:nvPr/>
        </p:nvGrpSpPr>
        <p:grpSpPr bwMode="auto">
          <a:xfrm>
            <a:off x="561750" y="1878092"/>
            <a:ext cx="1881896" cy="4349791"/>
            <a:chOff x="251518" y="1585914"/>
            <a:chExt cx="3556994" cy="4046632"/>
          </a:xfrm>
        </p:grpSpPr>
        <p:sp>
          <p:nvSpPr>
            <p:cNvPr id="43" name="手繪多邊形 42"/>
            <p:cNvSpPr/>
            <p:nvPr/>
          </p:nvSpPr>
          <p:spPr>
            <a:xfrm>
              <a:off x="251520" y="1585914"/>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200" b="1" dirty="0">
                  <a:solidFill>
                    <a:prstClr val="white"/>
                  </a:solidFill>
                  <a:latin typeface="微軟正黑體" pitchFamily="34" charset="-120"/>
                  <a:ea typeface="微軟正黑體" pitchFamily="34" charset="-120"/>
                </a:rPr>
                <a:t>目的</a:t>
              </a:r>
            </a:p>
          </p:txBody>
        </p:sp>
        <p:sp>
          <p:nvSpPr>
            <p:cNvPr id="44" name="手繪多邊形 43"/>
            <p:cNvSpPr/>
            <p:nvPr/>
          </p:nvSpPr>
          <p:spPr>
            <a:xfrm>
              <a:off x="251518" y="2620988"/>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6"/>
            </a:lnRef>
            <a:fillRef idx="3">
              <a:schemeClr val="accent6"/>
            </a:fillRef>
            <a:effectRef idx="3">
              <a:schemeClr val="accent6"/>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200" b="1" dirty="0">
                  <a:solidFill>
                    <a:prstClr val="white"/>
                  </a:solidFill>
                  <a:latin typeface="微軟正黑體" pitchFamily="34" charset="-120"/>
                  <a:ea typeface="微軟正黑體" pitchFamily="34" charset="-120"/>
                </a:rPr>
                <a:t>學生</a:t>
              </a:r>
            </a:p>
          </p:txBody>
        </p:sp>
        <p:sp>
          <p:nvSpPr>
            <p:cNvPr id="45" name="手繪多邊形 44"/>
            <p:cNvSpPr/>
            <p:nvPr/>
          </p:nvSpPr>
          <p:spPr>
            <a:xfrm>
              <a:off x="251520" y="3656062"/>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200" b="1" dirty="0">
                  <a:solidFill>
                    <a:prstClr val="white"/>
                  </a:solidFill>
                  <a:latin typeface="微軟正黑體" pitchFamily="34" charset="-120"/>
                  <a:ea typeface="微軟正黑體" pitchFamily="34" charset="-120"/>
                </a:rPr>
                <a:t>教務</a:t>
              </a:r>
            </a:p>
          </p:txBody>
        </p:sp>
        <p:sp>
          <p:nvSpPr>
            <p:cNvPr id="46" name="手繪多邊形 45"/>
            <p:cNvSpPr/>
            <p:nvPr/>
          </p:nvSpPr>
          <p:spPr>
            <a:xfrm>
              <a:off x="251520" y="4691136"/>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2"/>
            </a:lnRef>
            <a:fillRef idx="3">
              <a:schemeClr val="accent2"/>
            </a:fillRef>
            <a:effectRef idx="3">
              <a:schemeClr val="accent2"/>
            </a:effectRef>
            <a:fontRef idx="minor">
              <a:schemeClr val="lt1"/>
            </a:fontRef>
          </p:style>
          <p:txBody>
            <a:bodyPr lIns="167859" tIns="106899" rIns="167859" bIns="106899" spcCol="1270" anchor="ctr"/>
            <a:lstStyle/>
            <a:p>
              <a:pPr algn="ctr" defTabSz="1422400">
                <a:lnSpc>
                  <a:spcPts val="3000"/>
                </a:lnSpc>
                <a:spcAft>
                  <a:spcPct val="35000"/>
                </a:spcAft>
                <a:defRPr/>
              </a:pPr>
              <a:r>
                <a:rPr lang="zh-TW" altLang="en-US" sz="2800" b="1" dirty="0">
                  <a:solidFill>
                    <a:prstClr val="white"/>
                  </a:solidFill>
                  <a:latin typeface="微軟正黑體" pitchFamily="34" charset="-120"/>
                  <a:ea typeface="微軟正黑體" pitchFamily="34" charset="-120"/>
                </a:rPr>
                <a:t>導師及</a:t>
              </a:r>
              <a:endParaRPr lang="en-US" altLang="zh-TW" sz="2800" b="1" dirty="0">
                <a:solidFill>
                  <a:prstClr val="white"/>
                </a:solidFill>
                <a:latin typeface="微軟正黑體" pitchFamily="34" charset="-120"/>
                <a:ea typeface="微軟正黑體" pitchFamily="34" charset="-120"/>
              </a:endParaRPr>
            </a:p>
            <a:p>
              <a:pPr algn="ctr" defTabSz="1422400">
                <a:lnSpc>
                  <a:spcPts val="3000"/>
                </a:lnSpc>
                <a:spcAft>
                  <a:spcPct val="35000"/>
                </a:spcAft>
                <a:defRPr/>
              </a:pPr>
              <a:r>
                <a:rPr lang="zh-TW" altLang="en-US" sz="2800" b="1" dirty="0">
                  <a:solidFill>
                    <a:prstClr val="white"/>
                  </a:solidFill>
                  <a:latin typeface="微軟正黑體" pitchFamily="34" charset="-120"/>
                  <a:ea typeface="微軟正黑體" pitchFamily="34" charset="-120"/>
                </a:rPr>
                <a:t>輔導人員</a:t>
              </a:r>
            </a:p>
          </p:txBody>
        </p:sp>
      </p:grpSp>
      <p:sp>
        <p:nvSpPr>
          <p:cNvPr id="42" name="手繪多邊形 41"/>
          <p:cNvSpPr/>
          <p:nvPr/>
        </p:nvSpPr>
        <p:spPr bwMode="auto">
          <a:xfrm>
            <a:off x="2591348" y="5225375"/>
            <a:ext cx="6211981" cy="1011937"/>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400" b="1" dirty="0">
                <a:solidFill>
                  <a:srgbClr val="FF0000"/>
                </a:solidFill>
                <a:latin typeface="微軟正黑體" pitchFamily="34" charset="-120"/>
                <a:ea typeface="微軟正黑體" pitchFamily="34" charset="-120"/>
              </a:rPr>
              <a:t>搭配輸出資訊逐次協助學生志願序選填進行相關輔導措施</a:t>
            </a:r>
            <a:endParaRPr lang="zh-TW" altLang="en-US" sz="2400" dirty="0">
              <a:solidFill>
                <a:srgbClr val="FF0000"/>
              </a:solidFill>
              <a:latin typeface="微軟正黑體" pitchFamily="34" charset="-120"/>
              <a:ea typeface="微軟正黑體" pitchFamily="34" charset="-120"/>
            </a:endParaRPr>
          </a:p>
          <a:p>
            <a:pPr marL="0" lvl="1" defTabSz="1066800">
              <a:lnSpc>
                <a:spcPct val="90000"/>
              </a:lnSpc>
              <a:spcAft>
                <a:spcPct val="15000"/>
              </a:spcAft>
              <a:defRPr/>
            </a:pPr>
            <a:endParaRPr lang="zh-TW" altLang="en-US" sz="2800" b="1" dirty="0">
              <a:solidFill>
                <a:prstClr val="black"/>
              </a:solidFill>
              <a:latin typeface="微軟正黑體" pitchFamily="34" charset="-120"/>
              <a:ea typeface="微軟正黑體" pitchFamily="34" charset="-120"/>
            </a:endParaRPr>
          </a:p>
        </p:txBody>
      </p:sp>
      <p:grpSp>
        <p:nvGrpSpPr>
          <p:cNvPr id="37" name="群組 36"/>
          <p:cNvGrpSpPr/>
          <p:nvPr/>
        </p:nvGrpSpPr>
        <p:grpSpPr>
          <a:xfrm>
            <a:off x="2195736" y="44624"/>
            <a:ext cx="2664296" cy="360045"/>
            <a:chOff x="2123728" y="44624"/>
            <a:chExt cx="2664296" cy="360045"/>
          </a:xfrm>
        </p:grpSpPr>
        <p:grpSp>
          <p:nvGrpSpPr>
            <p:cNvPr id="49" name="群組 48"/>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87936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476673"/>
            <a:ext cx="9144000" cy="864196"/>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志願選填試探與輔導作業平臺</a:t>
            </a:r>
            <a:r>
              <a:rPr lang="en-US" altLang="zh-TW" sz="2400" b="1" dirty="0">
                <a:solidFill>
                  <a:srgbClr val="FFFF00"/>
                </a:solidFill>
                <a:latin typeface="Adobe 繁黑體 Std B" pitchFamily="34" charset="-120"/>
                <a:ea typeface="Adobe 繁黑體 Std B" pitchFamily="34" charset="-120"/>
              </a:rPr>
              <a:t>https://12basic.nace.edu.tw/</a:t>
            </a:r>
            <a:endParaRPr lang="zh-TW" altLang="zh-TW" sz="2400" b="1" dirty="0">
              <a:solidFill>
                <a:srgbClr val="FFFF00"/>
              </a:solidFill>
              <a:latin typeface="Adobe 繁黑體 Std B" pitchFamily="34" charset="-120"/>
              <a:ea typeface="Adobe 繁黑體 Std B" pitchFamily="34" charset="-120"/>
            </a:endParaRPr>
          </a:p>
        </p:txBody>
      </p:sp>
      <p:cxnSp>
        <p:nvCxnSpPr>
          <p:cNvPr id="36" name="直線接點 35"/>
          <p:cNvCxnSpPr/>
          <p:nvPr/>
        </p:nvCxnSpPr>
        <p:spPr>
          <a:xfrm>
            <a:off x="416981" y="1806629"/>
            <a:ext cx="872702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 name="群組 2"/>
          <p:cNvGrpSpPr/>
          <p:nvPr/>
        </p:nvGrpSpPr>
        <p:grpSpPr>
          <a:xfrm>
            <a:off x="216750" y="1295223"/>
            <a:ext cx="8712968" cy="5277052"/>
            <a:chOff x="216750" y="1295223"/>
            <a:chExt cx="8712968" cy="5277052"/>
          </a:xfrm>
        </p:grpSpPr>
        <p:pic>
          <p:nvPicPr>
            <p:cNvPr id="28" name="圖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750" y="1295223"/>
              <a:ext cx="8712968" cy="5277052"/>
            </a:xfrm>
            <a:prstGeom prst="rect">
              <a:avLst/>
            </a:prstGeom>
          </p:spPr>
        </p:pic>
        <p:sp>
          <p:nvSpPr>
            <p:cNvPr id="2" name="圓角矩形 1">
              <a:hlinkClick r:id="rId5"/>
            </p:cNvPr>
            <p:cNvSpPr/>
            <p:nvPr/>
          </p:nvSpPr>
          <p:spPr>
            <a:xfrm>
              <a:off x="6876256" y="5085184"/>
              <a:ext cx="1512168" cy="936104"/>
            </a:xfrm>
            <a:prstGeom prst="roundRect">
              <a:avLst/>
            </a:prstGeom>
            <a:solidFill>
              <a:srgbClr val="1574FF"/>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TW" altLang="en-US" b="1" dirty="0">
                  <a:latin typeface="微軟正黑體" panose="020B0604030504040204" pitchFamily="34" charset="-120"/>
                  <a:ea typeface="微軟正黑體" panose="020B0604030504040204" pitchFamily="34" charset="-120"/>
                </a:rPr>
                <a:t>高中職及五專資訊定位查詢系統</a:t>
              </a:r>
            </a:p>
          </p:txBody>
        </p:sp>
      </p:grpSp>
      <p:grpSp>
        <p:nvGrpSpPr>
          <p:cNvPr id="27" name="群組 26"/>
          <p:cNvGrpSpPr/>
          <p:nvPr/>
        </p:nvGrpSpPr>
        <p:grpSpPr>
          <a:xfrm>
            <a:off x="2195736" y="44624"/>
            <a:ext cx="2664296" cy="360045"/>
            <a:chOff x="2123728" y="44624"/>
            <a:chExt cx="2664296" cy="360045"/>
          </a:xfrm>
        </p:grpSpPr>
        <p:grpSp>
          <p:nvGrpSpPr>
            <p:cNvPr id="29" name="群組 28"/>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87038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 name="矩形: 圓角 1"/>
          <p:cNvSpPr/>
          <p:nvPr/>
        </p:nvSpPr>
        <p:spPr>
          <a:xfrm>
            <a:off x="184809" y="1469025"/>
            <a:ext cx="8827210" cy="5272343"/>
          </a:xfrm>
          <a:prstGeom prst="roundRect">
            <a:avLst>
              <a:gd name="adj" fmla="val 7032"/>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113057"/>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志願選填試探與輔導作業整體推動架構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824033" y="1409727"/>
            <a:ext cx="7819985" cy="4876630"/>
            <a:chOff x="395536" y="1089462"/>
            <a:chExt cx="8526674" cy="5768538"/>
          </a:xfrm>
        </p:grpSpPr>
        <p:sp>
          <p:nvSpPr>
            <p:cNvPr id="24" name="矩形 23"/>
            <p:cNvSpPr/>
            <p:nvPr/>
          </p:nvSpPr>
          <p:spPr bwMode="auto">
            <a:xfrm>
              <a:off x="1891199" y="1873493"/>
              <a:ext cx="6866212" cy="2481463"/>
            </a:xfrm>
            <a:prstGeom prst="rect">
              <a:avLst/>
            </a:prstGeom>
            <a:solidFill>
              <a:schemeClr val="accent1"/>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sp>
          <p:nvSpPr>
            <p:cNvPr id="25" name="上-下雙向箭號 24"/>
            <p:cNvSpPr/>
            <p:nvPr/>
          </p:nvSpPr>
          <p:spPr bwMode="auto">
            <a:xfrm>
              <a:off x="395536" y="1124744"/>
              <a:ext cx="1381768" cy="1821823"/>
            </a:xfrm>
            <a:prstGeom prst="upDownArrow">
              <a:avLst>
                <a:gd name="adj1" fmla="val 52085"/>
                <a:gd name="adj2" fmla="val 28418"/>
              </a:avLst>
            </a:prstGeom>
            <a:solidFill>
              <a:srgbClr val="00B0F0"/>
            </a:solidFill>
            <a:ln w="9525" cap="flat" cmpd="sng" algn="ctr">
              <a:noFill/>
              <a:prstDash val="solid"/>
              <a:round/>
              <a:headEnd type="none" w="med" len="med"/>
              <a:tailEnd type="none" w="med" len="med"/>
            </a:ln>
            <a:effectLst/>
          </p:spPr>
          <p:txBody>
            <a:bodyPr vert="eaVert" anchor="ctr"/>
            <a:lstStyle/>
            <a:p>
              <a:pPr algn="ctr">
                <a:defRPr/>
              </a:pPr>
              <a:r>
                <a:rPr lang="zh-TW" altLang="en-US" sz="1400" dirty="0">
                  <a:solidFill>
                    <a:prstClr val="black"/>
                  </a:solidFill>
                  <a:latin typeface="微軟正黑體" panose="020B0604030504040204" pitchFamily="34" charset="-120"/>
                  <a:ea typeface="微軟正黑體" panose="020B0604030504040204" pitchFamily="34" charset="-120"/>
                </a:rPr>
                <a:t>考核</a:t>
              </a:r>
              <a:endParaRPr lang="en-US" altLang="zh-TW" sz="1400" dirty="0">
                <a:solidFill>
                  <a:prstClr val="black"/>
                </a:solidFill>
                <a:latin typeface="微軟正黑體" panose="020B0604030504040204" pitchFamily="34" charset="-120"/>
                <a:ea typeface="微軟正黑體" panose="020B0604030504040204" pitchFamily="34" charset="-120"/>
              </a:endParaRPr>
            </a:p>
            <a:p>
              <a:pPr algn="ctr">
                <a:defRPr/>
              </a:pPr>
              <a:r>
                <a:rPr lang="zh-TW" altLang="en-US" sz="1400" dirty="0">
                  <a:solidFill>
                    <a:prstClr val="black"/>
                  </a:solidFill>
                  <a:latin typeface="微軟正黑體" panose="020B0604030504040204" pitchFamily="34" charset="-120"/>
                  <a:ea typeface="微軟正黑體" panose="020B0604030504040204" pitchFamily="34" charset="-120"/>
                </a:rPr>
                <a:t>督導</a:t>
              </a:r>
              <a:endParaRPr lang="en-US" altLang="zh-TW" sz="1400" dirty="0">
                <a:solidFill>
                  <a:prstClr val="black"/>
                </a:solidFill>
                <a:latin typeface="微軟正黑體" panose="020B0604030504040204" pitchFamily="34" charset="-120"/>
                <a:ea typeface="微軟正黑體" panose="020B0604030504040204" pitchFamily="34" charset="-120"/>
              </a:endParaRPr>
            </a:p>
            <a:p>
              <a:pPr algn="ctr">
                <a:defRPr/>
              </a:pPr>
              <a:r>
                <a:rPr lang="zh-TW" altLang="en-US" sz="1400" dirty="0">
                  <a:solidFill>
                    <a:prstClr val="black"/>
                  </a:solidFill>
                  <a:latin typeface="微軟正黑體" panose="020B0604030504040204" pitchFamily="34" charset="-120"/>
                  <a:ea typeface="微軟正黑體" panose="020B0604030504040204" pitchFamily="34" charset="-120"/>
                </a:rPr>
                <a:t>規劃</a:t>
              </a:r>
            </a:p>
          </p:txBody>
        </p:sp>
        <p:sp>
          <p:nvSpPr>
            <p:cNvPr id="26" name="上-下雙向箭號 25"/>
            <p:cNvSpPr/>
            <p:nvPr/>
          </p:nvSpPr>
          <p:spPr bwMode="auto">
            <a:xfrm>
              <a:off x="395536" y="2946567"/>
              <a:ext cx="1381768" cy="3907164"/>
            </a:xfrm>
            <a:prstGeom prst="upDownArrow">
              <a:avLst>
                <a:gd name="adj1" fmla="val 56324"/>
                <a:gd name="adj2" fmla="val 28418"/>
              </a:avLst>
            </a:prstGeom>
            <a:solidFill>
              <a:schemeClr val="accent5">
                <a:lumMod val="20000"/>
                <a:lumOff val="80000"/>
              </a:schemeClr>
            </a:solidFill>
            <a:ln w="9525" cap="flat" cmpd="sng" algn="ctr">
              <a:solidFill>
                <a:srgbClr val="669900"/>
              </a:solidFill>
              <a:prstDash val="solid"/>
              <a:round/>
              <a:headEnd type="none" w="med" len="med"/>
              <a:tailEnd type="none" w="med" len="med"/>
            </a:ln>
            <a:effectLst/>
          </p:spPr>
          <p:txBody>
            <a:bodyPr vert="eaVert" anchor="ctr"/>
            <a:lstStyle/>
            <a:p>
              <a:pPr algn="ctr">
                <a:defRPr/>
              </a:pPr>
              <a:r>
                <a:rPr lang="zh-TW" altLang="en-US" sz="2400" b="1" dirty="0">
                  <a:solidFill>
                    <a:prstClr val="black"/>
                  </a:solidFill>
                  <a:latin typeface="微軟正黑體" panose="020B0604030504040204" pitchFamily="34" charset="-120"/>
                  <a:ea typeface="微軟正黑體" panose="020B0604030504040204" pitchFamily="34" charset="-120"/>
                </a:rPr>
                <a:t>執            行</a:t>
              </a:r>
            </a:p>
          </p:txBody>
        </p:sp>
        <p:sp>
          <p:nvSpPr>
            <p:cNvPr id="27" name="流程圖: 程序 1"/>
            <p:cNvSpPr>
              <a:spLocks noChangeArrowheads="1"/>
            </p:cNvSpPr>
            <p:nvPr/>
          </p:nvSpPr>
          <p:spPr bwMode="auto">
            <a:xfrm>
              <a:off x="4197158" y="1159605"/>
              <a:ext cx="2078990" cy="493040"/>
            </a:xfrm>
            <a:prstGeom prst="flowChartProcess">
              <a:avLst/>
            </a:prstGeom>
            <a:solidFill>
              <a:srgbClr val="FFCC99"/>
            </a:solidFill>
            <a:ln w="25400" algn="ctr">
              <a:noFill/>
              <a:round/>
              <a:headEnd/>
              <a:tailEnd/>
            </a:ln>
          </p:spPr>
          <p:txBody>
            <a:bodyPr anchor="ctr"/>
            <a:lstStyle/>
            <a:p>
              <a:pPr marL="165100" indent="-165100" algn="ctr"/>
              <a:r>
                <a:rPr lang="zh-TW" altLang="en-US" sz="2400" b="1">
                  <a:solidFill>
                    <a:prstClr val="black"/>
                  </a:solidFill>
                  <a:latin typeface="微軟正黑體" panose="020B0604030504040204" pitchFamily="34" charset="-120"/>
                  <a:ea typeface="微軟正黑體" panose="020B0604030504040204" pitchFamily="34" charset="-120"/>
                </a:rPr>
                <a:t>教育部</a:t>
              </a:r>
            </a:p>
          </p:txBody>
        </p:sp>
        <p:sp>
          <p:nvSpPr>
            <p:cNvPr id="28" name="流程圖: 程序 1"/>
            <p:cNvSpPr>
              <a:spLocks noChangeArrowheads="1"/>
            </p:cNvSpPr>
            <p:nvPr/>
          </p:nvSpPr>
          <p:spPr bwMode="auto">
            <a:xfrm>
              <a:off x="4197158" y="2019734"/>
              <a:ext cx="2078990" cy="493040"/>
            </a:xfrm>
            <a:prstGeom prst="flowChartProcess">
              <a:avLst/>
            </a:prstGeom>
            <a:solidFill>
              <a:srgbClr val="FFCCFF"/>
            </a:solidFill>
            <a:ln w="25400" algn="ctr">
              <a:noFill/>
              <a:round/>
              <a:headEnd/>
              <a:tailEnd/>
            </a:ln>
          </p:spPr>
          <p:txBody>
            <a:bodyPr anchor="ctr"/>
            <a:lstStyle/>
            <a:p>
              <a:pPr marL="165100" indent="-165100" algn="ctr"/>
              <a:r>
                <a:rPr lang="zh-TW" altLang="en-US" sz="2400" b="1" dirty="0">
                  <a:solidFill>
                    <a:prstClr val="black"/>
                  </a:solidFill>
                  <a:latin typeface="微軟正黑體" panose="020B0604030504040204" pitchFamily="34" charset="-120"/>
                  <a:ea typeface="微軟正黑體" panose="020B0604030504040204" pitchFamily="34" charset="-120"/>
                </a:rPr>
                <a:t>教育局（處）</a:t>
              </a:r>
            </a:p>
          </p:txBody>
        </p:sp>
        <p:sp>
          <p:nvSpPr>
            <p:cNvPr id="29" name="流程圖: 程序 6"/>
            <p:cNvSpPr>
              <a:spLocks noChangeArrowheads="1"/>
            </p:cNvSpPr>
            <p:nvPr/>
          </p:nvSpPr>
          <p:spPr bwMode="auto">
            <a:xfrm>
              <a:off x="4224171" y="2879863"/>
              <a:ext cx="2078990" cy="1134654"/>
            </a:xfrm>
            <a:prstGeom prst="flowChartProcess">
              <a:avLst/>
            </a:prstGeom>
            <a:solidFill>
              <a:srgbClr val="CCFF99"/>
            </a:solidFill>
            <a:ln w="25400" algn="ctr">
              <a:solidFill>
                <a:srgbClr val="92D050"/>
              </a:solidFill>
              <a:round/>
              <a:headEnd/>
              <a:tailEnd/>
            </a:ln>
          </p:spPr>
          <p:txBody>
            <a:bodyPr anchor="ctr"/>
            <a:lstStyle/>
            <a:p>
              <a:pPr algn="ctr"/>
              <a:r>
                <a:rPr lang="zh-TW" altLang="en-US" sz="2200" b="1" dirty="0">
                  <a:solidFill>
                    <a:prstClr val="black"/>
                  </a:solidFill>
                  <a:latin typeface="微軟正黑體" panose="020B0604030504040204" pitchFamily="34" charset="-120"/>
                  <a:ea typeface="微軟正黑體" panose="020B0604030504040204" pitchFamily="34" charset="-120"/>
                </a:rPr>
                <a:t>入學及輔導作業相關科室</a:t>
              </a:r>
            </a:p>
          </p:txBody>
        </p:sp>
        <p:sp>
          <p:nvSpPr>
            <p:cNvPr id="31" name="橢圓 4"/>
            <p:cNvSpPr>
              <a:spLocks noChangeArrowheads="1"/>
            </p:cNvSpPr>
            <p:nvPr/>
          </p:nvSpPr>
          <p:spPr bwMode="auto">
            <a:xfrm>
              <a:off x="6432495" y="3019863"/>
              <a:ext cx="2042368" cy="1055801"/>
            </a:xfrm>
            <a:prstGeom prst="ellipse">
              <a:avLst/>
            </a:prstGeom>
            <a:solidFill>
              <a:schemeClr val="accent3">
                <a:lumMod val="40000"/>
                <a:lumOff val="60000"/>
              </a:schemeClr>
            </a:solidFill>
            <a:ln w="38100" algn="ctr">
              <a:noFill/>
              <a:round/>
              <a:headEnd/>
              <a:tailEnd/>
            </a:ln>
          </p:spPr>
          <p:txBody>
            <a:bodyPr anchor="ctr"/>
            <a:lstStyle/>
            <a:p>
              <a:pPr algn="ctr"/>
              <a:r>
                <a:rPr lang="zh-TW" altLang="en-US" sz="2200" b="1" dirty="0">
                  <a:solidFill>
                    <a:prstClr val="black"/>
                  </a:solidFill>
                  <a:latin typeface="微軟正黑體" panose="020B0604030504040204" pitchFamily="34" charset="-120"/>
                  <a:ea typeface="微軟正黑體" panose="020B0604030504040204" pitchFamily="34" charset="-120"/>
                </a:rPr>
                <a:t>輔導工作</a:t>
              </a:r>
              <a:endParaRPr lang="en-US" altLang="zh-TW" sz="2200" b="1" dirty="0">
                <a:solidFill>
                  <a:prstClr val="black"/>
                </a:solidFill>
                <a:latin typeface="微軟正黑體" panose="020B0604030504040204" pitchFamily="34" charset="-120"/>
                <a:ea typeface="微軟正黑體" panose="020B0604030504040204" pitchFamily="34" charset="-120"/>
              </a:endParaRPr>
            </a:p>
            <a:p>
              <a:pPr algn="ctr"/>
              <a:r>
                <a:rPr lang="zh-TW" altLang="en-US" sz="2200" b="1" dirty="0">
                  <a:solidFill>
                    <a:prstClr val="black"/>
                  </a:solidFill>
                  <a:latin typeface="微軟正黑體" panose="020B0604030504040204" pitchFamily="34" charset="-120"/>
                  <a:ea typeface="微軟正黑體" panose="020B0604030504040204" pitchFamily="34" charset="-120"/>
                </a:rPr>
                <a:t>輔導團</a:t>
              </a:r>
            </a:p>
          </p:txBody>
        </p:sp>
        <p:sp>
          <p:nvSpPr>
            <p:cNvPr id="32" name="橢圓 8"/>
            <p:cNvSpPr>
              <a:spLocks noChangeArrowheads="1"/>
            </p:cNvSpPr>
            <p:nvPr/>
          </p:nvSpPr>
          <p:spPr bwMode="auto">
            <a:xfrm>
              <a:off x="1926723" y="2946567"/>
              <a:ext cx="2136622" cy="1130505"/>
            </a:xfrm>
            <a:prstGeom prst="ellipse">
              <a:avLst/>
            </a:prstGeom>
            <a:solidFill>
              <a:srgbClr val="66FFFF"/>
            </a:solidFill>
            <a:ln w="38100" algn="ctr">
              <a:noFill/>
              <a:round/>
              <a:headEnd/>
              <a:tailEnd/>
            </a:ln>
          </p:spPr>
          <p:txBody>
            <a:bodyPr lIns="54000" rIns="54000" anchor="ctr"/>
            <a:lstStyle/>
            <a:p>
              <a:pPr algn="ctr"/>
              <a:r>
                <a:rPr lang="zh-TW" altLang="en-US" sz="2400" b="1" dirty="0">
                  <a:solidFill>
                    <a:prstClr val="black"/>
                  </a:solidFill>
                  <a:latin typeface="微軟正黑體" panose="020B0604030504040204" pitchFamily="34" charset="-120"/>
                  <a:ea typeface="微軟正黑體" panose="020B0604030504040204" pitchFamily="34" charset="-120"/>
                </a:rPr>
                <a:t>學生輔導</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algn="ctr"/>
              <a:r>
                <a:rPr lang="zh-TW" altLang="en-US" sz="2400" b="1" dirty="0">
                  <a:solidFill>
                    <a:prstClr val="black"/>
                  </a:solidFill>
                  <a:latin typeface="微軟正黑體" panose="020B0604030504040204" pitchFamily="34" charset="-120"/>
                  <a:ea typeface="微軟正黑體" panose="020B0604030504040204" pitchFamily="34" charset="-120"/>
                </a:rPr>
                <a:t>諮商中心</a:t>
              </a:r>
            </a:p>
          </p:txBody>
        </p:sp>
        <p:sp>
          <p:nvSpPr>
            <p:cNvPr id="33" name="流程圖: 程序 10"/>
            <p:cNvSpPr>
              <a:spLocks noChangeArrowheads="1"/>
            </p:cNvSpPr>
            <p:nvPr/>
          </p:nvSpPr>
          <p:spPr bwMode="auto">
            <a:xfrm>
              <a:off x="3147445" y="4847995"/>
              <a:ext cx="4396858" cy="584343"/>
            </a:xfrm>
            <a:prstGeom prst="flowChartProcess">
              <a:avLst/>
            </a:prstGeom>
            <a:solidFill>
              <a:srgbClr val="CC99FF"/>
            </a:solidFill>
            <a:ln w="25400" algn="ctr">
              <a:noFill/>
              <a:round/>
              <a:headEnd/>
              <a:tailEnd/>
            </a:ln>
          </p:spPr>
          <p:txBody>
            <a:bodyPr anchor="ctr"/>
            <a:lstStyle/>
            <a:p>
              <a:pPr marL="165100" indent="-165100" algn="ctr"/>
              <a:r>
                <a:rPr lang="zh-TW" altLang="en-US" sz="2000" b="1" dirty="0">
                  <a:solidFill>
                    <a:prstClr val="black"/>
                  </a:solidFill>
                  <a:latin typeface="微軟正黑體" panose="020B0604030504040204" pitchFamily="34" charset="-120"/>
                  <a:ea typeface="微軟正黑體" panose="020B0604030504040204" pitchFamily="34" charset="-120"/>
                </a:rPr>
                <a:t>轄管各國中（含私立國中）</a:t>
              </a:r>
            </a:p>
          </p:txBody>
        </p:sp>
        <p:sp>
          <p:nvSpPr>
            <p:cNvPr id="34" name="流程圖: 程序 11"/>
            <p:cNvSpPr>
              <a:spLocks noChangeArrowheads="1"/>
            </p:cNvSpPr>
            <p:nvPr/>
          </p:nvSpPr>
          <p:spPr bwMode="auto">
            <a:xfrm>
              <a:off x="1978825" y="6160773"/>
              <a:ext cx="3201589" cy="697227"/>
            </a:xfrm>
            <a:prstGeom prst="flowChartProcess">
              <a:avLst/>
            </a:prstGeom>
            <a:solidFill>
              <a:srgbClr val="FFCCFF"/>
            </a:solidFill>
            <a:ln w="25400" algn="ctr">
              <a:noFill/>
              <a:round/>
              <a:headEnd/>
              <a:tailEnd/>
            </a:ln>
          </p:spPr>
          <p:txBody>
            <a:bodyPr anchor="ctr"/>
            <a:lstStyle/>
            <a:p>
              <a:pPr marL="165100" indent="-165100" algn="ctr"/>
              <a:r>
                <a:rPr lang="zh-TW" altLang="en-US" b="1" dirty="0">
                  <a:solidFill>
                    <a:prstClr val="black"/>
                  </a:solidFill>
                  <a:latin typeface="微軟正黑體" panose="020B0604030504040204" pitchFamily="34" charset="-120"/>
                  <a:ea typeface="微軟正黑體" panose="020B0604030504040204" pitchFamily="34" charset="-120"/>
                </a:rPr>
                <a:t>學校「生涯發展教育工作</a:t>
              </a:r>
              <a:r>
                <a:rPr lang="en-US" altLang="zh-TW" b="1" dirty="0">
                  <a:solidFill>
                    <a:prstClr val="black"/>
                  </a:solidFill>
                  <a:latin typeface="微軟正黑體" panose="020B0604030504040204" pitchFamily="34" charset="-120"/>
                  <a:ea typeface="微軟正黑體" panose="020B0604030504040204" pitchFamily="34" charset="-120"/>
                </a:rPr>
                <a:t/>
              </a:r>
              <a:br>
                <a:rPr lang="en-US" altLang="zh-TW" b="1" dirty="0">
                  <a:solidFill>
                    <a:prstClr val="black"/>
                  </a:solidFill>
                  <a:latin typeface="微軟正黑體" panose="020B0604030504040204" pitchFamily="34" charset="-120"/>
                  <a:ea typeface="微軟正黑體" panose="020B0604030504040204" pitchFamily="34" charset="-120"/>
                </a:rPr>
              </a:br>
              <a:r>
                <a:rPr lang="zh-TW" altLang="en-US" b="1" dirty="0">
                  <a:solidFill>
                    <a:prstClr val="black"/>
                  </a:solidFill>
                  <a:latin typeface="微軟正黑體" panose="020B0604030504040204" pitchFamily="34" charset="-120"/>
                  <a:ea typeface="微軟正黑體" panose="020B0604030504040204" pitchFamily="34" charset="-120"/>
                </a:rPr>
                <a:t>執行委員會」落實推動</a:t>
              </a:r>
            </a:p>
          </p:txBody>
        </p:sp>
        <p:sp>
          <p:nvSpPr>
            <p:cNvPr id="35" name="向下箭號 17428"/>
            <p:cNvSpPr>
              <a:spLocks noChangeArrowheads="1"/>
            </p:cNvSpPr>
            <p:nvPr/>
          </p:nvSpPr>
          <p:spPr bwMode="auto">
            <a:xfrm>
              <a:off x="5058572" y="4077072"/>
              <a:ext cx="542284" cy="740907"/>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latin typeface="微軟正黑體" panose="020B0604030504040204" pitchFamily="34" charset="-120"/>
                <a:ea typeface="微軟正黑體" panose="020B0604030504040204" pitchFamily="34" charset="-120"/>
              </a:endParaRPr>
            </a:p>
          </p:txBody>
        </p:sp>
        <p:cxnSp>
          <p:nvCxnSpPr>
            <p:cNvPr id="36" name="直線接點 94"/>
            <p:cNvCxnSpPr>
              <a:cxnSpLocks noChangeShapeType="1"/>
              <a:stCxn id="28" idx="2"/>
              <a:endCxn id="28" idx="2"/>
            </p:cNvCxnSpPr>
            <p:nvPr/>
          </p:nvCxnSpPr>
          <p:spPr bwMode="auto">
            <a:xfrm>
              <a:off x="5236653" y="2512774"/>
              <a:ext cx="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37" name="直線接點 17414"/>
            <p:cNvCxnSpPr>
              <a:cxnSpLocks noChangeShapeType="1"/>
              <a:stCxn id="27" idx="2"/>
              <a:endCxn id="28" idx="0"/>
            </p:cNvCxnSpPr>
            <p:nvPr/>
          </p:nvCxnSpPr>
          <p:spPr bwMode="auto">
            <a:xfrm>
              <a:off x="5236653" y="1652645"/>
              <a:ext cx="0" cy="367089"/>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38" name="流程圖: 程序 11"/>
            <p:cNvSpPr>
              <a:spLocks noChangeArrowheads="1"/>
            </p:cNvSpPr>
            <p:nvPr/>
          </p:nvSpPr>
          <p:spPr bwMode="auto">
            <a:xfrm>
              <a:off x="5673603" y="6156503"/>
              <a:ext cx="3201589" cy="697227"/>
            </a:xfrm>
            <a:prstGeom prst="flowChartProcess">
              <a:avLst/>
            </a:prstGeom>
            <a:solidFill>
              <a:srgbClr val="FFCCFF"/>
            </a:solidFill>
            <a:ln w="25400" algn="ctr">
              <a:noFill/>
              <a:round/>
              <a:headEnd/>
              <a:tailEnd/>
            </a:ln>
          </p:spPr>
          <p:txBody>
            <a:bodyPr anchor="ctr"/>
            <a:lstStyle/>
            <a:p>
              <a:pPr marL="165100" indent="-165100" algn="ctr"/>
              <a:r>
                <a:rPr lang="zh-TW" altLang="en-US" sz="2000" b="1" dirty="0">
                  <a:solidFill>
                    <a:prstClr val="black"/>
                  </a:solidFill>
                  <a:latin typeface="微軟正黑體" panose="020B0604030504040204" pitchFamily="34" charset="-120"/>
                  <a:ea typeface="微軟正黑體" panose="020B0604030504040204" pitchFamily="34" charset="-120"/>
                </a:rPr>
                <a:t>教師、家長、學生</a:t>
              </a:r>
            </a:p>
          </p:txBody>
        </p:sp>
        <p:sp>
          <p:nvSpPr>
            <p:cNvPr id="39" name="向下箭號 17428"/>
            <p:cNvSpPr>
              <a:spLocks noChangeArrowheads="1"/>
            </p:cNvSpPr>
            <p:nvPr/>
          </p:nvSpPr>
          <p:spPr bwMode="auto">
            <a:xfrm>
              <a:off x="6876256" y="5432338"/>
              <a:ext cx="542284" cy="708844"/>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latin typeface="微軟正黑體" panose="020B0604030504040204" pitchFamily="34" charset="-120"/>
                <a:ea typeface="微軟正黑體" panose="020B0604030504040204" pitchFamily="34" charset="-120"/>
              </a:endParaRPr>
            </a:p>
          </p:txBody>
        </p:sp>
        <p:sp>
          <p:nvSpPr>
            <p:cNvPr id="40" name="向下箭號 17428"/>
            <p:cNvSpPr>
              <a:spLocks noChangeArrowheads="1"/>
            </p:cNvSpPr>
            <p:nvPr/>
          </p:nvSpPr>
          <p:spPr bwMode="auto">
            <a:xfrm>
              <a:off x="3308477" y="5451929"/>
              <a:ext cx="542284" cy="708844"/>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latin typeface="微軟正黑體" panose="020B0604030504040204" pitchFamily="34" charset="-120"/>
                <a:ea typeface="微軟正黑體" panose="020B0604030504040204" pitchFamily="34" charset="-120"/>
              </a:endParaRPr>
            </a:p>
          </p:txBody>
        </p:sp>
        <p:cxnSp>
          <p:nvCxnSpPr>
            <p:cNvPr id="42" name="直線接點 17414"/>
            <p:cNvCxnSpPr>
              <a:cxnSpLocks noChangeShapeType="1"/>
            </p:cNvCxnSpPr>
            <p:nvPr/>
          </p:nvCxnSpPr>
          <p:spPr bwMode="auto">
            <a:xfrm flipH="1">
              <a:off x="4098427" y="3511819"/>
              <a:ext cx="98732"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3" name="直線接點 17414"/>
            <p:cNvCxnSpPr>
              <a:cxnSpLocks noChangeShapeType="1"/>
            </p:cNvCxnSpPr>
            <p:nvPr/>
          </p:nvCxnSpPr>
          <p:spPr bwMode="auto">
            <a:xfrm>
              <a:off x="6303161" y="3547763"/>
              <a:ext cx="129334"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4" name="直線接點 17414"/>
            <p:cNvCxnSpPr>
              <a:cxnSpLocks noChangeShapeType="1"/>
            </p:cNvCxnSpPr>
            <p:nvPr/>
          </p:nvCxnSpPr>
          <p:spPr bwMode="auto">
            <a:xfrm>
              <a:off x="5236653" y="2512774"/>
              <a:ext cx="0" cy="367089"/>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23" name="橢圓形圖說文字 22"/>
            <p:cNvSpPr/>
            <p:nvPr/>
          </p:nvSpPr>
          <p:spPr bwMode="auto">
            <a:xfrm>
              <a:off x="7304254" y="1089462"/>
              <a:ext cx="1617956" cy="766601"/>
            </a:xfrm>
            <a:prstGeom prst="wedgeEllipseCallout">
              <a:avLst>
                <a:gd name="adj1" fmla="val -124036"/>
                <a:gd name="adj2" fmla="val 102662"/>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zh-TW" altLang="en-US" sz="3200" dirty="0">
                  <a:solidFill>
                    <a:srgbClr val="FF0000"/>
                  </a:solidFill>
                  <a:latin typeface="微軟正黑體" panose="020B0604030504040204" pitchFamily="34" charset="-120"/>
                  <a:ea typeface="微軟正黑體" panose="020B0604030504040204" pitchFamily="34" charset="-120"/>
                </a:rPr>
                <a:t>整合</a:t>
              </a:r>
            </a:p>
          </p:txBody>
        </p:sp>
      </p:grpSp>
      <p:grpSp>
        <p:nvGrpSpPr>
          <p:cNvPr id="55" name="群組 54"/>
          <p:cNvGrpSpPr/>
          <p:nvPr/>
        </p:nvGrpSpPr>
        <p:grpSpPr>
          <a:xfrm>
            <a:off x="2195736" y="44624"/>
            <a:ext cx="2664296" cy="360045"/>
            <a:chOff x="2123728" y="44624"/>
            <a:chExt cx="2664296" cy="360045"/>
          </a:xfrm>
        </p:grpSpPr>
        <p:grpSp>
          <p:nvGrpSpPr>
            <p:cNvPr id="56" name="群組 55"/>
            <p:cNvGrpSpPr/>
            <p:nvPr/>
          </p:nvGrpSpPr>
          <p:grpSpPr>
            <a:xfrm>
              <a:off x="2555776" y="44624"/>
              <a:ext cx="2232248" cy="360045"/>
              <a:chOff x="2267744" y="44624"/>
              <a:chExt cx="2232248" cy="360045"/>
            </a:xfrm>
          </p:grpSpPr>
          <p:grpSp>
            <p:nvGrpSpPr>
              <p:cNvPr id="58" name="群組 37"/>
              <p:cNvGrpSpPr/>
              <p:nvPr/>
            </p:nvGrpSpPr>
            <p:grpSpPr>
              <a:xfrm>
                <a:off x="2267744" y="44629"/>
                <a:ext cx="2232248" cy="360040"/>
                <a:chOff x="2267738" y="44624"/>
                <a:chExt cx="2232248"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7719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0" name="矩形: 圓角 1"/>
          <p:cNvSpPr/>
          <p:nvPr/>
        </p:nvSpPr>
        <p:spPr>
          <a:xfrm>
            <a:off x="179512" y="1473197"/>
            <a:ext cx="8827210" cy="5141130"/>
          </a:xfrm>
          <a:prstGeom prst="roundRect">
            <a:avLst>
              <a:gd name="adj" fmla="val 7338"/>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國中學校運作架構</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zh-TW" sz="2800" b="1" dirty="0">
                <a:solidFill>
                  <a:prstClr val="white"/>
                </a:solidFill>
                <a:latin typeface="微軟正黑體" panose="020B0604030504040204" pitchFamily="34" charset="-120"/>
                <a:ea typeface="微軟正黑體" panose="020B0604030504040204" pitchFamily="34" charset="-120"/>
              </a:rPr>
              <a:t>生涯發展教育工作執行委員會</a:t>
            </a:r>
          </a:p>
        </p:txBody>
      </p:sp>
      <p:grpSp>
        <p:nvGrpSpPr>
          <p:cNvPr id="3" name="群組 2"/>
          <p:cNvGrpSpPr/>
          <p:nvPr/>
        </p:nvGrpSpPr>
        <p:grpSpPr>
          <a:xfrm>
            <a:off x="201035" y="1288951"/>
            <a:ext cx="8764543" cy="5189001"/>
            <a:chOff x="154878" y="1273873"/>
            <a:chExt cx="8764543" cy="5188998"/>
          </a:xfrm>
        </p:grpSpPr>
        <p:sp>
          <p:nvSpPr>
            <p:cNvPr id="45" name="圓角矩形 44"/>
            <p:cNvSpPr/>
            <p:nvPr/>
          </p:nvSpPr>
          <p:spPr>
            <a:xfrm>
              <a:off x="705380" y="2119809"/>
              <a:ext cx="2473759" cy="919401"/>
            </a:xfrm>
            <a:prstGeom prst="roundRect">
              <a:avLst/>
            </a:prstGeom>
            <a:ln>
              <a:noFill/>
            </a:ln>
            <a:effectLst>
              <a:outerShdw blurRad="50800" dist="1397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sz="2400" b="1" dirty="0">
                  <a:solidFill>
                    <a:prstClr val="black"/>
                  </a:solidFill>
                  <a:latin typeface="微軟正黑體" pitchFamily="34" charset="-120"/>
                  <a:ea typeface="微軟正黑體" pitchFamily="34" charset="-120"/>
                </a:rPr>
                <a:t>志願選填試探與輔導作業</a:t>
              </a:r>
              <a:endParaRPr lang="zh-TW" altLang="zh-TW" sz="2400" b="1" dirty="0">
                <a:solidFill>
                  <a:prstClr val="black"/>
                </a:solidFill>
                <a:latin typeface="微軟正黑體" pitchFamily="34" charset="-120"/>
                <a:ea typeface="微軟正黑體" pitchFamily="34" charset="-120"/>
              </a:endParaRPr>
            </a:p>
          </p:txBody>
        </p:sp>
        <p:sp>
          <p:nvSpPr>
            <p:cNvPr id="46" name="Line 91"/>
            <p:cNvSpPr>
              <a:spLocks noChangeShapeType="1"/>
            </p:cNvSpPr>
            <p:nvPr/>
          </p:nvSpPr>
          <p:spPr bwMode="auto">
            <a:xfrm>
              <a:off x="2629337" y="3039210"/>
              <a:ext cx="316353" cy="578568"/>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47" name="Line 91"/>
            <p:cNvSpPr>
              <a:spLocks noChangeShapeType="1"/>
            </p:cNvSpPr>
            <p:nvPr/>
          </p:nvSpPr>
          <p:spPr bwMode="auto">
            <a:xfrm flipH="1">
              <a:off x="1043965" y="3058452"/>
              <a:ext cx="381496" cy="559326"/>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cxnSp>
          <p:nvCxnSpPr>
            <p:cNvPr id="48" name="肘形接點 47"/>
            <p:cNvCxnSpPr>
              <a:endCxn id="45" idx="0"/>
            </p:cNvCxnSpPr>
            <p:nvPr/>
          </p:nvCxnSpPr>
          <p:spPr bwMode="auto">
            <a:xfrm rot="10800000" flipV="1">
              <a:off x="1942260" y="1721457"/>
              <a:ext cx="1867406" cy="398351"/>
            </a:xfrm>
            <a:prstGeom prst="bentConnector2">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49" name="圓角矩形 48"/>
            <p:cNvSpPr/>
            <p:nvPr/>
          </p:nvSpPr>
          <p:spPr>
            <a:xfrm>
              <a:off x="7461414" y="4856957"/>
              <a:ext cx="1365199" cy="1605914"/>
            </a:xfrm>
            <a:prstGeom prst="round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TW" altLang="zh-TW" b="1" dirty="0">
                  <a:solidFill>
                    <a:prstClr val="black"/>
                  </a:solidFill>
                  <a:latin typeface="微軟正黑體" panose="020B0604030504040204" pitchFamily="34" charset="-120"/>
                  <a:ea typeface="微軟正黑體" panose="020B0604030504040204" pitchFamily="34" charset="-120"/>
                </a:rPr>
                <a:t>各校得依實際需求及運作狀況增刪組別</a:t>
              </a:r>
            </a:p>
          </p:txBody>
        </p:sp>
        <p:sp>
          <p:nvSpPr>
            <p:cNvPr id="51" name="向下箭號 7"/>
            <p:cNvSpPr>
              <a:spLocks noChangeArrowheads="1"/>
            </p:cNvSpPr>
            <p:nvPr/>
          </p:nvSpPr>
          <p:spPr bwMode="auto">
            <a:xfrm rot="16200000">
              <a:off x="6972692" y="5357076"/>
              <a:ext cx="575931" cy="401514"/>
            </a:xfrm>
            <a:prstGeom prst="downArrow">
              <a:avLst>
                <a:gd name="adj1" fmla="val 44898"/>
                <a:gd name="adj2" fmla="val 53993"/>
              </a:avLst>
            </a:prstGeom>
            <a:solidFill>
              <a:schemeClr val="accent1"/>
            </a:solidFill>
            <a:ln w="9525" algn="ctr">
              <a:noFill/>
              <a:round/>
              <a:headEnd/>
              <a:tailEnd/>
            </a:ln>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56" name="Text Box 72"/>
            <p:cNvSpPr txBox="1">
              <a:spLocks noChangeArrowheads="1"/>
            </p:cNvSpPr>
            <p:nvPr/>
          </p:nvSpPr>
          <p:spPr bwMode="auto">
            <a:xfrm>
              <a:off x="3809666" y="2579509"/>
              <a:ext cx="1741448"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微軟正黑體" panose="020B0604030504040204" pitchFamily="34" charset="-120"/>
                  <a:ea typeface="微軟正黑體" panose="020B0604030504040204" pitchFamily="34" charset="-120"/>
                  <a:cs typeface="Times New Roman" pitchFamily="18" charset="0"/>
                </a:rPr>
                <a:t>副召集人</a:t>
              </a:r>
              <a:endParaRPr lang="zh-TW" altLang="zh-TW" sz="2800" dirty="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sp>
          <p:nvSpPr>
            <p:cNvPr id="57" name="Line 69"/>
            <p:cNvSpPr>
              <a:spLocks noChangeShapeType="1"/>
            </p:cNvSpPr>
            <p:nvPr/>
          </p:nvSpPr>
          <p:spPr bwMode="auto">
            <a:xfrm>
              <a:off x="4595098" y="2053157"/>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58" name="Text Box 68"/>
            <p:cNvSpPr txBox="1">
              <a:spLocks noChangeArrowheads="1"/>
            </p:cNvSpPr>
            <p:nvPr/>
          </p:nvSpPr>
          <p:spPr bwMode="auto">
            <a:xfrm>
              <a:off x="3788469" y="3748429"/>
              <a:ext cx="1741448"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微軟正黑體" panose="020B0604030504040204" pitchFamily="34" charset="-120"/>
                  <a:ea typeface="微軟正黑體" panose="020B0604030504040204" pitchFamily="34" charset="-120"/>
                  <a:cs typeface="Times New Roman" pitchFamily="18" charset="0"/>
                </a:rPr>
                <a:t>執行秘書</a:t>
              </a:r>
              <a:endParaRPr lang="zh-TW" altLang="zh-TW" sz="2800" dirty="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sp>
          <p:nvSpPr>
            <p:cNvPr id="59" name="Line 65"/>
            <p:cNvSpPr>
              <a:spLocks noChangeShapeType="1"/>
            </p:cNvSpPr>
            <p:nvPr/>
          </p:nvSpPr>
          <p:spPr bwMode="auto">
            <a:xfrm>
              <a:off x="4603682" y="3297818"/>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0" name="Line 64"/>
            <p:cNvSpPr>
              <a:spLocks noChangeShapeType="1"/>
            </p:cNvSpPr>
            <p:nvPr/>
          </p:nvSpPr>
          <p:spPr bwMode="auto">
            <a:xfrm>
              <a:off x="4595098" y="4424345"/>
              <a:ext cx="0" cy="4326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1" name="Line 63"/>
            <p:cNvSpPr>
              <a:spLocks noChangeShapeType="1"/>
            </p:cNvSpPr>
            <p:nvPr/>
          </p:nvSpPr>
          <p:spPr bwMode="auto">
            <a:xfrm>
              <a:off x="2710062"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2" name="Line 62"/>
            <p:cNvSpPr>
              <a:spLocks noChangeShapeType="1"/>
            </p:cNvSpPr>
            <p:nvPr/>
          </p:nvSpPr>
          <p:spPr bwMode="auto">
            <a:xfrm>
              <a:off x="2710062" y="4844440"/>
              <a:ext cx="2513381"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3" name="Line 61"/>
            <p:cNvSpPr>
              <a:spLocks noChangeShapeType="1"/>
            </p:cNvSpPr>
            <p:nvPr/>
          </p:nvSpPr>
          <p:spPr bwMode="auto">
            <a:xfrm>
              <a:off x="5223443" y="4844440"/>
              <a:ext cx="2042122"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4" name="Line 60"/>
            <p:cNvSpPr>
              <a:spLocks noChangeShapeType="1"/>
            </p:cNvSpPr>
            <p:nvPr/>
          </p:nvSpPr>
          <p:spPr bwMode="auto">
            <a:xfrm>
              <a:off x="3966753"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5" name="Line 59"/>
            <p:cNvSpPr>
              <a:spLocks noChangeShapeType="1"/>
            </p:cNvSpPr>
            <p:nvPr/>
          </p:nvSpPr>
          <p:spPr bwMode="auto">
            <a:xfrm>
              <a:off x="5223443"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6" name="Line 58"/>
            <p:cNvSpPr>
              <a:spLocks noChangeShapeType="1"/>
            </p:cNvSpPr>
            <p:nvPr/>
          </p:nvSpPr>
          <p:spPr bwMode="auto">
            <a:xfrm>
              <a:off x="6323047" y="4844440"/>
              <a:ext cx="0" cy="45061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7" name="desk1"/>
            <p:cNvSpPr>
              <a:spLocks noEditPoints="1" noChangeArrowheads="1"/>
            </p:cNvSpPr>
            <p:nvPr/>
          </p:nvSpPr>
          <p:spPr bwMode="auto">
            <a:xfrm>
              <a:off x="2079536"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68" name="Text Box 55"/>
            <p:cNvSpPr txBox="1">
              <a:spLocks noChangeArrowheads="1"/>
            </p:cNvSpPr>
            <p:nvPr/>
          </p:nvSpPr>
          <p:spPr bwMode="auto">
            <a:xfrm>
              <a:off x="2081717" y="5169881"/>
              <a:ext cx="1099604" cy="675916"/>
            </a:xfrm>
            <a:prstGeom prst="rect">
              <a:avLst/>
            </a:prstGeom>
            <a:noFill/>
            <a:ln w="28575">
              <a:noFill/>
              <a:miter lim="800000"/>
              <a:headEnd/>
              <a:tailEnd/>
            </a:ln>
            <a:extLst>
              <a:ext uri="{909E8E84-426E-40DD-AFC4-6F175D3DCCD1}">
                <a14:hiddenFill xmlns:a14="http://schemas.microsoft.com/office/drawing/2010/main">
                  <a:solidFill>
                    <a:srgbClr val="00FFFF"/>
                  </a:solidFill>
                </a14:hiddenFill>
              </a:ext>
            </a:extLst>
          </p:spPr>
          <p:txBody>
            <a:bodyPr vert="horz" wrap="square" lIns="91440" tIns="45720" rIns="91440" bIns="45720" numCol="1" anchor="t" anchorCtr="0" compatLnSpc="1">
              <a:prstTxWarp prst="textNoShape">
                <a:avLst/>
              </a:prstTxWarp>
            </a:bodyPr>
            <a:lstStyle/>
            <a:p>
              <a:pPr algn="ct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行政組</a:t>
              </a:r>
              <a:endParaRPr lang="zh-TW" altLang="zh-TW" sz="2400" dirty="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sp>
          <p:nvSpPr>
            <p:cNvPr id="69" name="AutoShape 54"/>
            <p:cNvSpPr>
              <a:spLocks noEditPoints="1" noChangeArrowheads="1"/>
            </p:cNvSpPr>
            <p:nvPr/>
          </p:nvSpPr>
          <p:spPr bwMode="auto">
            <a:xfrm>
              <a:off x="3338407"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70" name="Text Box 53"/>
            <p:cNvSpPr txBox="1">
              <a:spLocks noChangeArrowheads="1"/>
            </p:cNvSpPr>
            <p:nvPr/>
          </p:nvSpPr>
          <p:spPr bwMode="auto">
            <a:xfrm>
              <a:off x="3338407" y="5169881"/>
              <a:ext cx="1099604" cy="675916"/>
            </a:xfrm>
            <a:prstGeom prst="rect">
              <a:avLst/>
            </a:prstGeom>
            <a:noFill/>
            <a:ln w="28575">
              <a:noFill/>
              <a:miter lim="800000"/>
              <a:headEnd/>
              <a:tailEnd/>
            </a:ln>
            <a:extLst>
              <a:ext uri="{909E8E84-426E-40DD-AFC4-6F175D3DCCD1}">
                <a14:hiddenFill xmlns:a14="http://schemas.microsoft.com/office/drawing/2010/main">
                  <a:solidFill>
                    <a:srgbClr val="00FFFF"/>
                  </a:solidFill>
                </a14:hiddenFill>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微軟正黑體" panose="020B0604030504040204" pitchFamily="34" charset="-120"/>
                  <a:ea typeface="微軟正黑體" panose="020B0604030504040204" pitchFamily="34" charset="-120"/>
                  <a:cs typeface="Times New Roman" pitchFamily="18" charset="0"/>
                </a:rPr>
                <a:t>教學組</a:t>
              </a:r>
              <a:endParaRPr lang="zh-TW" altLang="zh-TW" sz="240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sp>
          <p:nvSpPr>
            <p:cNvPr id="71" name="AutoShape 52"/>
            <p:cNvSpPr>
              <a:spLocks noEditPoints="1" noChangeArrowheads="1"/>
            </p:cNvSpPr>
            <p:nvPr/>
          </p:nvSpPr>
          <p:spPr bwMode="auto">
            <a:xfrm>
              <a:off x="4595098"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72" name="Text Box 51"/>
            <p:cNvSpPr txBox="1">
              <a:spLocks noChangeArrowheads="1"/>
            </p:cNvSpPr>
            <p:nvPr/>
          </p:nvSpPr>
          <p:spPr bwMode="auto">
            <a:xfrm>
              <a:off x="4595098" y="5169881"/>
              <a:ext cx="1099604" cy="675916"/>
            </a:xfrm>
            <a:prstGeom prst="rect">
              <a:avLst/>
            </a:prstGeom>
            <a:noFill/>
            <a:ln w="28575">
              <a:noFill/>
              <a:miter lim="800000"/>
              <a:headEnd/>
              <a:tailEnd/>
            </a:ln>
            <a:extLst>
              <a:ext uri="{909E8E84-426E-40DD-AFC4-6F175D3DCCD1}">
                <a14:hiddenFill xmlns:a14="http://schemas.microsoft.com/office/drawing/2010/main">
                  <a:solidFill>
                    <a:srgbClr val="00FFFF"/>
                  </a:solidFill>
                </a14:hiddenFill>
              </a:ext>
            </a:extLst>
          </p:spPr>
          <p:txBody>
            <a:bodyPr vert="horz" wrap="square" lIns="91440" tIns="45720" rIns="91440" bIns="45720" numCol="1" anchor="t" anchorCtr="0" compatLnSpc="1">
              <a:prstTxWarp prst="textNoShape">
                <a:avLst/>
              </a:prstTxWarp>
            </a:bodyPr>
            <a:lstStyle/>
            <a:p>
              <a:pPr algn="ct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活動組</a:t>
              </a:r>
              <a:endParaRPr lang="zh-TW" altLang="zh-TW" sz="2400" dirty="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sp>
          <p:nvSpPr>
            <p:cNvPr id="73" name="AutoShape 50"/>
            <p:cNvSpPr>
              <a:spLocks noEditPoints="1" noChangeArrowheads="1"/>
            </p:cNvSpPr>
            <p:nvPr/>
          </p:nvSpPr>
          <p:spPr bwMode="auto">
            <a:xfrm>
              <a:off x="5851788"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74" name="Text Box 49"/>
            <p:cNvSpPr txBox="1">
              <a:spLocks noChangeArrowheads="1"/>
            </p:cNvSpPr>
            <p:nvPr/>
          </p:nvSpPr>
          <p:spPr bwMode="auto">
            <a:xfrm>
              <a:off x="5851788" y="5169881"/>
              <a:ext cx="1099604" cy="675916"/>
            </a:xfrm>
            <a:prstGeom prst="rect">
              <a:avLst/>
            </a:prstGeom>
            <a:noFill/>
            <a:ln w="28575">
              <a:noFill/>
              <a:miter lim="800000"/>
              <a:headEnd/>
              <a:tailEnd/>
            </a:ln>
            <a:extLst>
              <a:ext uri="{909E8E84-426E-40DD-AFC4-6F175D3DCCD1}">
                <a14:hiddenFill xmlns:a14="http://schemas.microsoft.com/office/drawing/2010/main">
                  <a:solidFill>
                    <a:srgbClr val="00FFFF"/>
                  </a:solidFill>
                </a14:hiddenFill>
              </a:ext>
            </a:extLst>
          </p:spPr>
          <p:txBody>
            <a:bodyPr vert="horz" wrap="square" lIns="91440" tIns="45720" rIns="91440" bIns="45720" numCol="1" anchor="t" anchorCtr="0" compatLnSpc="1">
              <a:prstTxWarp prst="textNoShape">
                <a:avLst/>
              </a:prstTxWarp>
            </a:bodyPr>
            <a:lstStyle/>
            <a:p>
              <a:pPr algn="ctr"/>
              <a:r>
                <a:rPr lang="zh-TW" altLang="zh-TW" sz="2400" b="1" dirty="0">
                  <a:solidFill>
                    <a:prstClr val="black"/>
                  </a:solidFill>
                  <a:latin typeface="微軟正黑體" panose="020B0604030504040204" pitchFamily="34" charset="-120"/>
                  <a:ea typeface="微軟正黑體" panose="020B0604030504040204" pitchFamily="34" charset="-120"/>
                  <a:cs typeface="Times New Roman" pitchFamily="18" charset="0"/>
                </a:rPr>
                <a:t>輔導組</a:t>
              </a:r>
              <a:endParaRPr lang="zh-TW" altLang="zh-TW" sz="2400" dirty="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sp>
          <p:nvSpPr>
            <p:cNvPr id="75" name="Line 91"/>
            <p:cNvSpPr>
              <a:spLocks noChangeShapeType="1"/>
            </p:cNvSpPr>
            <p:nvPr/>
          </p:nvSpPr>
          <p:spPr bwMode="auto">
            <a:xfrm flipH="1">
              <a:off x="5408245" y="1793463"/>
              <a:ext cx="663486"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76" name="Line 91"/>
            <p:cNvSpPr>
              <a:spLocks noChangeShapeType="1"/>
            </p:cNvSpPr>
            <p:nvPr/>
          </p:nvSpPr>
          <p:spPr bwMode="auto">
            <a:xfrm flipH="1" flipV="1">
              <a:off x="5408244" y="2917467"/>
              <a:ext cx="742997"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graphicFrame>
          <p:nvGraphicFramePr>
            <p:cNvPr id="77" name="資料庫圖表 76"/>
            <p:cNvGraphicFramePr/>
            <p:nvPr>
              <p:extLst>
                <p:ext uri="{D42A27DB-BD31-4B8C-83A1-F6EECF244321}">
                  <p14:modId xmlns:p14="http://schemas.microsoft.com/office/powerpoint/2010/main" val="3719771959"/>
                </p:ext>
              </p:extLst>
            </p:nvPr>
          </p:nvGraphicFramePr>
          <p:xfrm>
            <a:off x="5901215" y="2278461"/>
            <a:ext cx="3018206" cy="1189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5" name="Line 91"/>
            <p:cNvSpPr>
              <a:spLocks noChangeShapeType="1"/>
            </p:cNvSpPr>
            <p:nvPr/>
          </p:nvSpPr>
          <p:spPr bwMode="auto">
            <a:xfrm flipH="1">
              <a:off x="5408245" y="4049588"/>
              <a:ext cx="822180"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latin typeface="微軟正黑體" panose="020B0604030504040204" pitchFamily="34" charset="-120"/>
                <a:ea typeface="微軟正黑體" panose="020B0604030504040204" pitchFamily="34" charset="-120"/>
              </a:endParaRPr>
            </a:p>
          </p:txBody>
        </p:sp>
        <p:grpSp>
          <p:nvGrpSpPr>
            <p:cNvPr id="86" name="群組 85"/>
            <p:cNvGrpSpPr/>
            <p:nvPr/>
          </p:nvGrpSpPr>
          <p:grpSpPr>
            <a:xfrm>
              <a:off x="5868138" y="3617778"/>
              <a:ext cx="3039193" cy="1035402"/>
              <a:chOff x="-261808" y="0"/>
              <a:chExt cx="3362027" cy="741520"/>
            </a:xfrm>
            <a:scene3d>
              <a:camera prst="orthographicFront"/>
              <a:lightRig rig="flat" dir="t"/>
            </a:scene3d>
          </p:grpSpPr>
          <p:sp>
            <p:nvSpPr>
              <p:cNvPr id="88" name="圓角矩形 87"/>
              <p:cNvSpPr/>
              <p:nvPr/>
            </p:nvSpPr>
            <p:spPr>
              <a:xfrm>
                <a:off x="-261808" y="0"/>
                <a:ext cx="3362027" cy="741520"/>
              </a:xfrm>
              <a:prstGeom prst="roundRect">
                <a:avLst/>
              </a:prstGeom>
              <a:ln>
                <a:no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9" name="圓角矩形 4"/>
              <p:cNvSpPr/>
              <p:nvPr/>
            </p:nvSpPr>
            <p:spPr>
              <a:xfrm>
                <a:off x="-183944" y="71909"/>
                <a:ext cx="3279479" cy="6696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1066800">
                  <a:lnSpc>
                    <a:spcPct val="90000"/>
                  </a:lnSpc>
                  <a:spcAft>
                    <a:spcPct val="35000"/>
                  </a:spcAft>
                </a:pPr>
                <a:r>
                  <a:rPr lang="zh-TW" altLang="en-US" b="1" dirty="0">
                    <a:solidFill>
                      <a:srgbClr val="FF0000"/>
                    </a:solidFill>
                    <a:latin typeface="微軟正黑體" panose="020B0604030504040204" pitchFamily="34" charset="-120"/>
                    <a:ea typeface="微軟正黑體" panose="020B0604030504040204" pitchFamily="34" charset="-120"/>
                  </a:rPr>
                  <a:t>輔導主任</a:t>
                </a:r>
                <a:r>
                  <a:rPr lang="zh-TW" altLang="en-US" b="1" dirty="0">
                    <a:solidFill>
                      <a:srgbClr val="EEECE1">
                        <a:lumMod val="10000"/>
                      </a:srgbClr>
                    </a:solidFill>
                    <a:latin typeface="微軟正黑體" panose="020B0604030504040204" pitchFamily="34" charset="-120"/>
                    <a:ea typeface="微軟正黑體" panose="020B0604030504040204" pitchFamily="34" charset="-120"/>
                  </a:rPr>
                  <a:t>為執行秘書，</a:t>
                </a:r>
                <a:r>
                  <a:rPr lang="zh-TW" altLang="zh-TW" b="1" dirty="0">
                    <a:solidFill>
                      <a:srgbClr val="EEECE1">
                        <a:lumMod val="10000"/>
                      </a:srgbClr>
                    </a:solidFill>
                    <a:latin typeface="微軟正黑體" panose="020B0604030504040204" pitchFamily="34" charset="-120"/>
                    <a:ea typeface="微軟正黑體" panose="020B0604030504040204" pitchFamily="34" charset="-120"/>
                  </a:rPr>
                  <a:t>協助與督導整體活動企畫與推動執行</a:t>
                </a:r>
                <a:endParaRPr lang="zh-TW" altLang="en-US" b="1" dirty="0">
                  <a:solidFill>
                    <a:srgbClr val="EEECE1">
                      <a:lumMod val="10000"/>
                    </a:srgbClr>
                  </a:solidFill>
                  <a:latin typeface="微軟正黑體" panose="020B0604030504040204" pitchFamily="34" charset="-120"/>
                  <a:ea typeface="微軟正黑體" panose="020B0604030504040204" pitchFamily="34" charset="-120"/>
                </a:endParaRPr>
              </a:p>
            </p:txBody>
          </p:sp>
        </p:grpSp>
        <p:grpSp>
          <p:nvGrpSpPr>
            <p:cNvPr id="90" name="群組 89"/>
            <p:cNvGrpSpPr/>
            <p:nvPr/>
          </p:nvGrpSpPr>
          <p:grpSpPr>
            <a:xfrm>
              <a:off x="5868138" y="1273873"/>
              <a:ext cx="3039193" cy="927047"/>
              <a:chOff x="-225218" y="422"/>
              <a:chExt cx="3362027" cy="844867"/>
            </a:xfrm>
            <a:scene3d>
              <a:camera prst="orthographicFront"/>
              <a:lightRig rig="flat" dir="t"/>
            </a:scene3d>
          </p:grpSpPr>
          <p:sp>
            <p:nvSpPr>
              <p:cNvPr id="91" name="圓角矩形 90"/>
              <p:cNvSpPr/>
              <p:nvPr/>
            </p:nvSpPr>
            <p:spPr>
              <a:xfrm>
                <a:off x="-225218" y="422"/>
                <a:ext cx="3362027" cy="844867"/>
              </a:xfrm>
              <a:prstGeom prst="roundRect">
                <a:avLst/>
              </a:prstGeom>
              <a:ln>
                <a:no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3" name="圓角矩形 4"/>
              <p:cNvSpPr/>
              <p:nvPr/>
            </p:nvSpPr>
            <p:spPr>
              <a:xfrm>
                <a:off x="-96268" y="47646"/>
                <a:ext cx="3006274"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1066800">
                  <a:lnSpc>
                    <a:spcPct val="90000"/>
                  </a:lnSpc>
                  <a:spcAft>
                    <a:spcPct val="35000"/>
                  </a:spcAft>
                </a:pPr>
                <a:r>
                  <a:rPr lang="zh-TW" altLang="en-US" b="1" dirty="0">
                    <a:solidFill>
                      <a:srgbClr val="FF0000"/>
                    </a:solidFill>
                    <a:latin typeface="微軟正黑體" panose="020B0604030504040204" pitchFamily="34" charset="-120"/>
                    <a:ea typeface="微軟正黑體" panose="020B0604030504040204" pitchFamily="34" charset="-120"/>
                  </a:rPr>
                  <a:t>校長</a:t>
                </a:r>
                <a:r>
                  <a:rPr lang="zh-TW" altLang="en-US" b="1" dirty="0">
                    <a:solidFill>
                      <a:srgbClr val="EEECE1">
                        <a:lumMod val="10000"/>
                      </a:srgbClr>
                    </a:solidFill>
                    <a:latin typeface="微軟正黑體" panose="020B0604030504040204" pitchFamily="34" charset="-120"/>
                    <a:ea typeface="微軟正黑體" panose="020B0604030504040204" pitchFamily="34" charset="-120"/>
                  </a:rPr>
                  <a:t>擔任召集人，督導生涯發展教育之推行</a:t>
                </a:r>
              </a:p>
            </p:txBody>
          </p:sp>
        </p:grpSp>
        <p:grpSp>
          <p:nvGrpSpPr>
            <p:cNvPr id="94" name="群組 93"/>
            <p:cNvGrpSpPr/>
            <p:nvPr/>
          </p:nvGrpSpPr>
          <p:grpSpPr>
            <a:xfrm>
              <a:off x="154878" y="3616162"/>
              <a:ext cx="1778175" cy="805744"/>
              <a:chOff x="0" y="422"/>
              <a:chExt cx="3362027" cy="871477"/>
            </a:xfrm>
            <a:scene3d>
              <a:camera prst="orthographicFront"/>
              <a:lightRig rig="flat" dir="t"/>
            </a:scene3d>
          </p:grpSpPr>
          <p:sp>
            <p:nvSpPr>
              <p:cNvPr id="95" name="圓角矩形 94"/>
              <p:cNvSpPr/>
              <p:nvPr/>
            </p:nvSpPr>
            <p:spPr>
              <a:xfrm>
                <a:off x="0" y="422"/>
                <a:ext cx="3362027" cy="844867"/>
              </a:xfrm>
              <a:prstGeom prst="roundRect">
                <a:avLst/>
              </a:prstGeom>
              <a:ln>
                <a:noFill/>
              </a:ln>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6" name="圓角矩形 4"/>
              <p:cNvSpPr/>
              <p:nvPr/>
            </p:nvSpPr>
            <p:spPr>
              <a:xfrm>
                <a:off x="46565" y="109518"/>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algn="ctr" defTabSz="1066800">
                  <a:lnSpc>
                    <a:spcPct val="90000"/>
                  </a:lnSpc>
                  <a:spcAft>
                    <a:spcPct val="35000"/>
                  </a:spcAft>
                </a:pPr>
                <a:r>
                  <a:rPr lang="zh-TW" altLang="en-US" sz="2600" b="1" dirty="0">
                    <a:solidFill>
                      <a:srgbClr val="FF0000"/>
                    </a:solidFill>
                    <a:latin typeface="微軟正黑體" panose="020B0604030504040204" pitchFamily="34" charset="-120"/>
                    <a:ea typeface="微軟正黑體" panose="020B0604030504040204" pitchFamily="34" charset="-120"/>
                  </a:rPr>
                  <a:t>輔導措施</a:t>
                </a:r>
              </a:p>
            </p:txBody>
          </p:sp>
        </p:grpSp>
        <p:grpSp>
          <p:nvGrpSpPr>
            <p:cNvPr id="97" name="群組 96"/>
            <p:cNvGrpSpPr/>
            <p:nvPr/>
          </p:nvGrpSpPr>
          <p:grpSpPr>
            <a:xfrm>
              <a:off x="2081717" y="3610112"/>
              <a:ext cx="1727949" cy="826997"/>
              <a:chOff x="0" y="422"/>
              <a:chExt cx="3362027" cy="887590"/>
            </a:xfrm>
            <a:scene3d>
              <a:camera prst="orthographicFront"/>
              <a:lightRig rig="flat" dir="t"/>
            </a:scene3d>
          </p:grpSpPr>
          <p:sp>
            <p:nvSpPr>
              <p:cNvPr id="98" name="圓角矩形 97"/>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9" name="圓角矩形 4"/>
              <p:cNvSpPr/>
              <p:nvPr/>
            </p:nvSpPr>
            <p:spPr>
              <a:xfrm>
                <a:off x="41242" y="125631"/>
                <a:ext cx="3279540"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algn="ctr" defTabSz="1066800">
                  <a:lnSpc>
                    <a:spcPct val="90000"/>
                  </a:lnSpc>
                  <a:spcAft>
                    <a:spcPct val="35000"/>
                  </a:spcAft>
                </a:pPr>
                <a:r>
                  <a:rPr lang="zh-TW" altLang="en-US" sz="2600" b="1" dirty="0">
                    <a:solidFill>
                      <a:srgbClr val="FF0000"/>
                    </a:solidFill>
                    <a:latin typeface="微軟正黑體" panose="020B0604030504040204" pitchFamily="34" charset="-120"/>
                    <a:ea typeface="微軟正黑體" panose="020B0604030504040204" pitchFamily="34" charset="-120"/>
                  </a:rPr>
                  <a:t>行政業務</a:t>
                </a:r>
              </a:p>
            </p:txBody>
          </p:sp>
        </p:grpSp>
        <p:sp>
          <p:nvSpPr>
            <p:cNvPr id="78" name="圓角矩形 77"/>
            <p:cNvSpPr/>
            <p:nvPr/>
          </p:nvSpPr>
          <p:spPr>
            <a:xfrm>
              <a:off x="3457016" y="1484782"/>
              <a:ext cx="2277172" cy="510778"/>
            </a:xfrm>
            <a:prstGeom prst="roundRect">
              <a:avLst/>
            </a:prstGeom>
            <a:solidFill>
              <a:schemeClr val="accent5">
                <a:lumMod val="20000"/>
                <a:lumOff val="80000"/>
              </a:schemeClr>
            </a:solidFill>
            <a:ln>
              <a:noFill/>
            </a:ln>
            <a:effectLst>
              <a:outerShdw blurRad="50800" dist="1397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defRPr/>
              </a:pPr>
              <a:endParaRPr lang="zh-TW" altLang="zh-TW" sz="2400" b="1" dirty="0">
                <a:solidFill>
                  <a:prstClr val="black"/>
                </a:solidFill>
                <a:latin typeface="微軟正黑體" pitchFamily="34" charset="-120"/>
                <a:ea typeface="微軟正黑體" pitchFamily="34" charset="-120"/>
              </a:endParaRPr>
            </a:p>
          </p:txBody>
        </p:sp>
        <p:sp>
          <p:nvSpPr>
            <p:cNvPr id="55" name="Text Box 75"/>
            <p:cNvSpPr txBox="1">
              <a:spLocks noChangeArrowheads="1"/>
            </p:cNvSpPr>
            <p:nvPr/>
          </p:nvSpPr>
          <p:spPr bwMode="auto">
            <a:xfrm>
              <a:off x="3980921" y="1488185"/>
              <a:ext cx="1256690"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微軟正黑體" panose="020B0604030504040204" pitchFamily="34" charset="-120"/>
                  <a:ea typeface="微軟正黑體" panose="020B0604030504040204" pitchFamily="34" charset="-120"/>
                  <a:cs typeface="Times New Roman" pitchFamily="18" charset="0"/>
                </a:rPr>
                <a:t>召集人</a:t>
              </a:r>
              <a:endParaRPr lang="zh-TW" altLang="zh-TW" sz="2800" dirty="0">
                <a:solidFill>
                  <a:prstClr val="black"/>
                </a:solidFill>
                <a:latin typeface="微軟正黑體" panose="020B0604030504040204" pitchFamily="34" charset="-120"/>
                <a:ea typeface="微軟正黑體" panose="020B0604030504040204" pitchFamily="34" charset="-120"/>
                <a:cs typeface="新細明體" pitchFamily="18" charset="-120"/>
              </a:endParaRPr>
            </a:p>
          </p:txBody>
        </p:sp>
      </p:grpSp>
      <p:grpSp>
        <p:nvGrpSpPr>
          <p:cNvPr id="109" name="群組 108"/>
          <p:cNvGrpSpPr/>
          <p:nvPr/>
        </p:nvGrpSpPr>
        <p:grpSpPr>
          <a:xfrm>
            <a:off x="2195736" y="44624"/>
            <a:ext cx="2664296" cy="360045"/>
            <a:chOff x="2123728" y="44624"/>
            <a:chExt cx="2664296" cy="360045"/>
          </a:xfrm>
        </p:grpSpPr>
        <p:grpSp>
          <p:nvGrpSpPr>
            <p:cNvPr id="110" name="群組 109"/>
            <p:cNvGrpSpPr/>
            <p:nvPr/>
          </p:nvGrpSpPr>
          <p:grpSpPr>
            <a:xfrm>
              <a:off x="2555776" y="44624"/>
              <a:ext cx="2232248" cy="360045"/>
              <a:chOff x="2267744" y="44624"/>
              <a:chExt cx="2232248" cy="360045"/>
            </a:xfrm>
          </p:grpSpPr>
          <p:grpSp>
            <p:nvGrpSpPr>
              <p:cNvPr id="112" name="群組 37"/>
              <p:cNvGrpSpPr/>
              <p:nvPr/>
            </p:nvGrpSpPr>
            <p:grpSpPr>
              <a:xfrm>
                <a:off x="2267744" y="44629"/>
                <a:ext cx="2232248" cy="360040"/>
                <a:chOff x="2267738" y="44624"/>
                <a:chExt cx="2232248" cy="360040"/>
              </a:xfrm>
            </p:grpSpPr>
            <p:sp>
              <p:nvSpPr>
                <p:cNvPr id="115" name="橢圓 1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6" name="橢圓 1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7" name="橢圓 1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3" name="橢圓 11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4" name="橢圓 1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1" name="橢圓 1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024242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267" y="404665"/>
            <a:ext cx="9103253" cy="936104"/>
          </a:xfrm>
        </p:spPr>
        <p:txBody>
          <a:bodyPr>
            <a:normAutofit/>
          </a:bodyPr>
          <a:lstStyle/>
          <a:p>
            <a:r>
              <a:rPr kumimoji="1" lang="zh-TW" altLang="en-US" sz="3200" b="1" dirty="0">
                <a:solidFill>
                  <a:srgbClr val="C00000"/>
                </a:solidFill>
                <a:latin typeface="微軟正黑體" panose="020B0604030504040204" pitchFamily="34" charset="-120"/>
                <a:ea typeface="微軟正黑體" panose="020B0604030504040204" pitchFamily="34" charset="-120"/>
                <a:cs typeface="+mn-cs"/>
              </a:rPr>
              <a:t>發掘孩子優勢與強項</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37" name="圖片 36">
            <a:extLst>
              <a:ext uri="{FF2B5EF4-FFF2-40B4-BE49-F238E27FC236}">
                <a16:creationId xmlns:a16="http://schemas.microsoft.com/office/drawing/2014/main" xmlns="" id="{132C8CB9-D987-4783-9B8C-FD9B0CDC58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766" y="3861048"/>
            <a:ext cx="4955840" cy="2929625"/>
          </a:xfrm>
          <a:prstGeom prst="rect">
            <a:avLst/>
          </a:prstGeom>
          <a:noFill/>
          <a:ln>
            <a:noFill/>
          </a:ln>
        </p:spPr>
      </p:pic>
      <p:sp>
        <p:nvSpPr>
          <p:cNvPr id="38" name="Rectangle 3">
            <a:extLst>
              <a:ext uri="{FF2B5EF4-FFF2-40B4-BE49-F238E27FC236}">
                <a16:creationId xmlns:a16="http://schemas.microsoft.com/office/drawing/2014/main" xmlns="" id="{89AC1950-D190-4338-9A85-F74A764A681A}"/>
              </a:ext>
            </a:extLst>
          </p:cNvPr>
          <p:cNvSpPr txBox="1">
            <a:spLocks/>
          </p:cNvSpPr>
          <p:nvPr/>
        </p:nvSpPr>
        <p:spPr bwMode="auto">
          <a:xfrm>
            <a:off x="2423626" y="2374509"/>
            <a:ext cx="4168553" cy="6752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buNone/>
            </a:pPr>
            <a:r>
              <a:rPr kumimoji="0" lang="zh-TW" altLang="en-US" b="1" dirty="0">
                <a:solidFill>
                  <a:schemeClr val="tx1">
                    <a:lumMod val="85000"/>
                    <a:lumOff val="15000"/>
                  </a:schemeClr>
                </a:solidFill>
                <a:latin typeface="Adobe 黑体 Std R" panose="020B0400000000000000" pitchFamily="34" charset="-128"/>
                <a:ea typeface="Adobe 黑体 Std R" panose="020B0400000000000000" pitchFamily="34" charset="-128"/>
              </a:rPr>
              <a:t>不是「他不會做什麼」</a:t>
            </a:r>
          </a:p>
        </p:txBody>
      </p:sp>
      <p:sp>
        <p:nvSpPr>
          <p:cNvPr id="40" name="矩形 39">
            <a:extLst>
              <a:ext uri="{FF2B5EF4-FFF2-40B4-BE49-F238E27FC236}">
                <a16:creationId xmlns:a16="http://schemas.microsoft.com/office/drawing/2014/main" xmlns="" id="{29991A40-0234-47FE-9C9F-2CB255D90E14}"/>
              </a:ext>
            </a:extLst>
          </p:cNvPr>
          <p:cNvSpPr/>
          <p:nvPr/>
        </p:nvSpPr>
        <p:spPr>
          <a:xfrm>
            <a:off x="107504" y="1412776"/>
            <a:ext cx="6913977" cy="584775"/>
          </a:xfrm>
          <a:prstGeom prst="rect">
            <a:avLst/>
          </a:prstGeom>
        </p:spPr>
        <p:txBody>
          <a:bodyPr wrap="square">
            <a:spAutoFit/>
          </a:bodyPr>
          <a:lstStyle/>
          <a:p>
            <a:r>
              <a:rPr kumimoji="0" lang="zh-TW" altLang="en-US" sz="3200" b="1" dirty="0">
                <a:solidFill>
                  <a:srgbClr val="C00000"/>
                </a:solidFill>
                <a:latin typeface="Adobe 黑体 Std R" panose="020B0400000000000000" pitchFamily="34" charset="-128"/>
                <a:ea typeface="Adobe 黑体 Std R" panose="020B0400000000000000" pitchFamily="34" charset="-128"/>
              </a:rPr>
              <a:t>人能成就什麼，要看</a:t>
            </a:r>
            <a:r>
              <a:rPr kumimoji="0" lang="zh-TW" altLang="en-US" sz="3200" b="1" dirty="0" smtClean="0">
                <a:solidFill>
                  <a:srgbClr val="C00000"/>
                </a:solidFill>
                <a:latin typeface="Adobe 黑体 Std R" panose="020B0400000000000000" pitchFamily="34" charset="-128"/>
                <a:ea typeface="Adobe 黑体 Std R" panose="020B0400000000000000" pitchFamily="34" charset="-128"/>
              </a:rPr>
              <a:t>他的強項</a:t>
            </a:r>
            <a:r>
              <a:rPr kumimoji="0" lang="zh-TW" altLang="en-US" sz="3200" b="1" dirty="0">
                <a:solidFill>
                  <a:srgbClr val="C00000"/>
                </a:solidFill>
                <a:latin typeface="Adobe 黑体 Std R" panose="020B0400000000000000" pitchFamily="34" charset="-128"/>
                <a:ea typeface="Adobe 黑体 Std R" panose="020B0400000000000000" pitchFamily="34" charset="-128"/>
              </a:rPr>
              <a:t>在哪裡</a:t>
            </a:r>
            <a:endParaRPr lang="zh-TW" altLang="en-US" sz="3200" dirty="0">
              <a:solidFill>
                <a:srgbClr val="C00000"/>
              </a:solidFill>
              <a:latin typeface="Adobe 黑体 Std R" panose="020B0400000000000000" pitchFamily="34" charset="-128"/>
              <a:ea typeface="Adobe 黑体 Std R" panose="020B0400000000000000" pitchFamily="34" charset="-128"/>
            </a:endParaRPr>
          </a:p>
        </p:txBody>
      </p:sp>
      <p:sp>
        <p:nvSpPr>
          <p:cNvPr id="41" name="矩形 40">
            <a:extLst>
              <a:ext uri="{FF2B5EF4-FFF2-40B4-BE49-F238E27FC236}">
                <a16:creationId xmlns:a16="http://schemas.microsoft.com/office/drawing/2014/main" xmlns="" id="{1E1C4FC9-66AB-47B4-990F-F7BE858CDC64}"/>
              </a:ext>
            </a:extLst>
          </p:cNvPr>
          <p:cNvSpPr/>
          <p:nvPr/>
        </p:nvSpPr>
        <p:spPr>
          <a:xfrm>
            <a:off x="138425" y="1997551"/>
            <a:ext cx="4464496" cy="954107"/>
          </a:xfrm>
          <a:prstGeom prst="rect">
            <a:avLst/>
          </a:prstGeom>
        </p:spPr>
        <p:txBody>
          <a:bodyPr wrap="square">
            <a:spAutoFit/>
          </a:bodyPr>
          <a:lstStyle/>
          <a:p>
            <a:pPr>
              <a:spcBef>
                <a:spcPts val="1200"/>
              </a:spcBef>
            </a:pPr>
            <a:r>
              <a:rPr kumimoji="0" lang="zh-TW" altLang="en-US" sz="2400" b="1" dirty="0">
                <a:solidFill>
                  <a:srgbClr val="C00000"/>
                </a:solidFill>
                <a:latin typeface="Adobe 黑体 Std R" panose="020B0400000000000000" pitchFamily="34" charset="-128"/>
                <a:ea typeface="Adobe 黑体 Std R" panose="020B0400000000000000" pitchFamily="34" charset="-128"/>
              </a:rPr>
              <a:t>關鍵</a:t>
            </a:r>
            <a:r>
              <a:rPr kumimoji="0" lang="zh-TW" altLang="en-US" sz="2400" b="1" dirty="0" smtClean="0">
                <a:solidFill>
                  <a:srgbClr val="C00000"/>
                </a:solidFill>
                <a:latin typeface="Adobe 黑体 Std R" panose="020B0400000000000000" pitchFamily="34" charset="-128"/>
                <a:ea typeface="Adobe 黑体 Std R" panose="020B0400000000000000" pitchFamily="34" charset="-128"/>
              </a:rPr>
              <a:t>：</a:t>
            </a:r>
            <a:r>
              <a:rPr kumimoji="0" lang="en-US" altLang="zh-TW" sz="3200" b="1" dirty="0" smtClean="0">
                <a:solidFill>
                  <a:srgbClr val="C00000"/>
                </a:solidFill>
                <a:latin typeface="Adobe 黑体 Std R" panose="020B0400000000000000" pitchFamily="34" charset="-128"/>
                <a:ea typeface="Adobe 黑体 Std R" panose="020B0400000000000000" pitchFamily="34" charset="-128"/>
              </a:rPr>
              <a:t/>
            </a:r>
            <a:br>
              <a:rPr kumimoji="0" lang="en-US" altLang="zh-TW" sz="3200" b="1" dirty="0" smtClean="0">
                <a:solidFill>
                  <a:srgbClr val="C00000"/>
                </a:solidFill>
                <a:latin typeface="Adobe 黑体 Std R" panose="020B0400000000000000" pitchFamily="34" charset="-128"/>
                <a:ea typeface="Adobe 黑体 Std R" panose="020B0400000000000000" pitchFamily="34" charset="-128"/>
              </a:rPr>
            </a:br>
            <a:r>
              <a:rPr kumimoji="0" lang="zh-TW" altLang="en-US" sz="3200" b="1" dirty="0" smtClean="0">
                <a:solidFill>
                  <a:srgbClr val="C00000"/>
                </a:solidFill>
                <a:latin typeface="Adobe 黑体 Std R" panose="020B0400000000000000" pitchFamily="34" charset="-128"/>
                <a:ea typeface="Adobe 黑体 Std R" panose="020B0400000000000000" pitchFamily="34" charset="-128"/>
              </a:rPr>
              <a:t>他</a:t>
            </a:r>
            <a:r>
              <a:rPr kumimoji="0" lang="zh-TW" altLang="en-US" sz="3200" b="1" dirty="0">
                <a:solidFill>
                  <a:srgbClr val="C00000"/>
                </a:solidFill>
                <a:latin typeface="Adobe 黑体 Std R" panose="020B0400000000000000" pitchFamily="34" charset="-128"/>
                <a:ea typeface="Adobe 黑体 Std R" panose="020B0400000000000000" pitchFamily="34" charset="-128"/>
              </a:rPr>
              <a:t>會做</a:t>
            </a:r>
            <a:r>
              <a:rPr kumimoji="0" lang="zh-TW" altLang="en-US" sz="3200" b="1" dirty="0" smtClean="0">
                <a:solidFill>
                  <a:srgbClr val="C00000"/>
                </a:solidFill>
                <a:latin typeface="Adobe 黑体 Std R" panose="020B0400000000000000" pitchFamily="34" charset="-128"/>
                <a:ea typeface="Adobe 黑体 Std R" panose="020B0400000000000000" pitchFamily="34" charset="-128"/>
              </a:rPr>
              <a:t>什麼</a:t>
            </a:r>
            <a:r>
              <a:rPr kumimoji="0" lang="zh-TW" altLang="en-US" sz="3200" b="1" dirty="0" smtClean="0">
                <a:solidFill>
                  <a:schemeClr val="tx1">
                    <a:lumMod val="85000"/>
                    <a:lumOff val="15000"/>
                  </a:schemeClr>
                </a:solidFill>
                <a:latin typeface="Adobe 黑体 Std R" panose="020B0400000000000000" pitchFamily="34" charset="-128"/>
                <a:ea typeface="Adobe 黑体 Std R" panose="020B0400000000000000" pitchFamily="34" charset="-128"/>
              </a:rPr>
              <a:t>/</a:t>
            </a:r>
            <a:endParaRPr kumimoji="0" lang="en-US" altLang="zh-TW" sz="3200" b="1" dirty="0">
              <a:solidFill>
                <a:schemeClr val="tx1">
                  <a:lumMod val="85000"/>
                  <a:lumOff val="15000"/>
                </a:schemeClr>
              </a:solidFill>
              <a:latin typeface="Adobe 黑体 Std R" panose="020B0400000000000000" pitchFamily="34" charset="-128"/>
              <a:ea typeface="Adobe 黑体 Std R" panose="020B0400000000000000" pitchFamily="34" charset="-128"/>
            </a:endParaRPr>
          </a:p>
        </p:txBody>
      </p:sp>
    </p:spTree>
    <p:extLst>
      <p:ext uri="{BB962C8B-B14F-4D97-AF65-F5344CB8AC3E}">
        <p14:creationId xmlns:p14="http://schemas.microsoft.com/office/powerpoint/2010/main" val="30454284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1"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矩形: 圓角 1"/>
          <p:cNvSpPr/>
          <p:nvPr/>
        </p:nvSpPr>
        <p:spPr>
          <a:xfrm>
            <a:off x="137278" y="1700808"/>
            <a:ext cx="8827210" cy="4900715"/>
          </a:xfrm>
          <a:prstGeom prst="roundRect">
            <a:avLst>
              <a:gd name="adj" fmla="val 8374"/>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國中學校系統合作與分工</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pic>
        <p:nvPicPr>
          <p:cNvPr id="100" name="Picture 2" descr="D:\學輔科資料\簡報圖案\志願選填分工圖-103-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605" y="1588827"/>
            <a:ext cx="7094814" cy="464446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群組 24"/>
          <p:cNvGrpSpPr/>
          <p:nvPr/>
        </p:nvGrpSpPr>
        <p:grpSpPr>
          <a:xfrm>
            <a:off x="2195736" y="44624"/>
            <a:ext cx="2664296" cy="360045"/>
            <a:chOff x="2123728" y="44624"/>
            <a:chExt cx="2664296" cy="360045"/>
          </a:xfrm>
        </p:grpSpPr>
        <p:grpSp>
          <p:nvGrpSpPr>
            <p:cNvPr id="26" name="群組 25"/>
            <p:cNvGrpSpPr/>
            <p:nvPr/>
          </p:nvGrpSpPr>
          <p:grpSpPr>
            <a:xfrm>
              <a:off x="2555776" y="44624"/>
              <a:ext cx="2232248" cy="360045"/>
              <a:chOff x="2267744" y="44624"/>
              <a:chExt cx="2232248" cy="360045"/>
            </a:xfrm>
          </p:grpSpPr>
          <p:grpSp>
            <p:nvGrpSpPr>
              <p:cNvPr id="28"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598550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國中學校應提供的資源</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16" name="資料庫圖表 15"/>
          <p:cNvGraphicFramePr/>
          <p:nvPr>
            <p:extLst>
              <p:ext uri="{D42A27DB-BD31-4B8C-83A1-F6EECF244321}">
                <p14:modId xmlns:p14="http://schemas.microsoft.com/office/powerpoint/2010/main" val="3551876639"/>
              </p:ext>
            </p:extLst>
          </p:nvPr>
        </p:nvGraphicFramePr>
        <p:xfrm>
          <a:off x="467544" y="1628900"/>
          <a:ext cx="8208912" cy="482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5" name="群組 24"/>
          <p:cNvGrpSpPr/>
          <p:nvPr/>
        </p:nvGrpSpPr>
        <p:grpSpPr>
          <a:xfrm>
            <a:off x="2195736" y="44624"/>
            <a:ext cx="2664296" cy="360045"/>
            <a:chOff x="2123728" y="44624"/>
            <a:chExt cx="2664296" cy="360045"/>
          </a:xfrm>
        </p:grpSpPr>
        <p:grpSp>
          <p:nvGrpSpPr>
            <p:cNvPr id="26" name="群組 25"/>
            <p:cNvGrpSpPr/>
            <p:nvPr/>
          </p:nvGrpSpPr>
          <p:grpSpPr>
            <a:xfrm>
              <a:off x="2555776" y="44624"/>
              <a:ext cx="2232248" cy="360045"/>
              <a:chOff x="2267744" y="44624"/>
              <a:chExt cx="2232248" cy="360045"/>
            </a:xfrm>
          </p:grpSpPr>
          <p:grpSp>
            <p:nvGrpSpPr>
              <p:cNvPr id="28"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6740279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矩形: 圓角 1"/>
          <p:cNvSpPr/>
          <p:nvPr/>
        </p:nvSpPr>
        <p:spPr>
          <a:xfrm>
            <a:off x="184809" y="1977255"/>
            <a:ext cx="8827210" cy="4692105"/>
          </a:xfrm>
          <a:prstGeom prst="roundRect">
            <a:avLst>
              <a:gd name="adj" fmla="val 557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en-US" altLang="zh-TW" sz="2800" b="1" dirty="0">
                <a:solidFill>
                  <a:srgbClr val="00B050"/>
                </a:solidFill>
                <a:latin typeface="微軟正黑體" panose="020B0604030504040204" pitchFamily="34" charset="-120"/>
                <a:ea typeface="微軟正黑體" panose="020B0604030504040204" pitchFamily="34" charset="-120"/>
              </a:rPr>
              <a:t>  </a:t>
            </a:r>
            <a:r>
              <a:rPr lang="en-US" altLang="zh-TW" sz="2800" b="1" dirty="0">
                <a:solidFill>
                  <a:prstClr val="white"/>
                </a:solidFill>
                <a:latin typeface="微軟正黑體" panose="020B0604030504040204" pitchFamily="34" charset="-120"/>
                <a:ea typeface="微軟正黑體" panose="020B0604030504040204" pitchFamily="34" charset="-120"/>
              </a:rPr>
              <a:t>108</a:t>
            </a:r>
            <a:r>
              <a:rPr lang="zh-TW" altLang="en-US" sz="2800" b="1" dirty="0">
                <a:solidFill>
                  <a:prstClr val="white"/>
                </a:solidFill>
                <a:latin typeface="微軟正黑體" panose="020B0604030504040204" pitchFamily="34" charset="-120"/>
                <a:ea typeface="微軟正黑體" panose="020B0604030504040204" pitchFamily="34" charset="-120"/>
              </a:rPr>
              <a:t>學年度志願選填試探與輔導作業日程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3" name="表格 22"/>
          <p:cNvGraphicFramePr>
            <a:graphicFrameLocks noGrp="1"/>
          </p:cNvGraphicFramePr>
          <p:nvPr>
            <p:extLst>
              <p:ext uri="{D42A27DB-BD31-4B8C-83A1-F6EECF244321}">
                <p14:modId xmlns:p14="http://schemas.microsoft.com/office/powerpoint/2010/main" val="1848516467"/>
              </p:ext>
            </p:extLst>
          </p:nvPr>
        </p:nvGraphicFramePr>
        <p:xfrm>
          <a:off x="268756" y="1473199"/>
          <a:ext cx="8640962" cy="3560565"/>
        </p:xfrm>
        <a:graphic>
          <a:graphicData uri="http://schemas.openxmlformats.org/drawingml/2006/table">
            <a:tbl>
              <a:tblPr firstRow="1" firstCol="1" bandRow="1">
                <a:tableStyleId>{5C22544A-7EE6-4342-B048-85BDC9FD1C3A}</a:tableStyleId>
              </a:tblPr>
              <a:tblGrid>
                <a:gridCol w="2103763">
                  <a:extLst>
                    <a:ext uri="{9D8B030D-6E8A-4147-A177-3AD203B41FA5}">
                      <a16:colId xmlns:a16="http://schemas.microsoft.com/office/drawing/2014/main" xmlns="" val="20000"/>
                    </a:ext>
                  </a:extLst>
                </a:gridCol>
                <a:gridCol w="463367">
                  <a:extLst>
                    <a:ext uri="{9D8B030D-6E8A-4147-A177-3AD203B41FA5}">
                      <a16:colId xmlns:a16="http://schemas.microsoft.com/office/drawing/2014/main" xmlns="" val="20001"/>
                    </a:ext>
                  </a:extLst>
                </a:gridCol>
                <a:gridCol w="463367">
                  <a:extLst>
                    <a:ext uri="{9D8B030D-6E8A-4147-A177-3AD203B41FA5}">
                      <a16:colId xmlns:a16="http://schemas.microsoft.com/office/drawing/2014/main" xmlns="" val="20002"/>
                    </a:ext>
                  </a:extLst>
                </a:gridCol>
                <a:gridCol w="463367">
                  <a:extLst>
                    <a:ext uri="{9D8B030D-6E8A-4147-A177-3AD203B41FA5}">
                      <a16:colId xmlns:a16="http://schemas.microsoft.com/office/drawing/2014/main" xmlns="" val="20003"/>
                    </a:ext>
                  </a:extLst>
                </a:gridCol>
                <a:gridCol w="463367">
                  <a:extLst>
                    <a:ext uri="{9D8B030D-6E8A-4147-A177-3AD203B41FA5}">
                      <a16:colId xmlns:a16="http://schemas.microsoft.com/office/drawing/2014/main" xmlns="" val="20004"/>
                    </a:ext>
                  </a:extLst>
                </a:gridCol>
                <a:gridCol w="463367">
                  <a:extLst>
                    <a:ext uri="{9D8B030D-6E8A-4147-A177-3AD203B41FA5}">
                      <a16:colId xmlns:a16="http://schemas.microsoft.com/office/drawing/2014/main" xmlns="" val="20005"/>
                    </a:ext>
                  </a:extLst>
                </a:gridCol>
                <a:gridCol w="463367">
                  <a:extLst>
                    <a:ext uri="{9D8B030D-6E8A-4147-A177-3AD203B41FA5}">
                      <a16:colId xmlns:a16="http://schemas.microsoft.com/office/drawing/2014/main" xmlns="" val="20006"/>
                    </a:ext>
                  </a:extLst>
                </a:gridCol>
                <a:gridCol w="463367">
                  <a:extLst>
                    <a:ext uri="{9D8B030D-6E8A-4147-A177-3AD203B41FA5}">
                      <a16:colId xmlns:a16="http://schemas.microsoft.com/office/drawing/2014/main" xmlns="" val="20007"/>
                    </a:ext>
                  </a:extLst>
                </a:gridCol>
                <a:gridCol w="463367">
                  <a:extLst>
                    <a:ext uri="{9D8B030D-6E8A-4147-A177-3AD203B41FA5}">
                      <a16:colId xmlns:a16="http://schemas.microsoft.com/office/drawing/2014/main" xmlns="" val="20008"/>
                    </a:ext>
                  </a:extLst>
                </a:gridCol>
                <a:gridCol w="463367">
                  <a:extLst>
                    <a:ext uri="{9D8B030D-6E8A-4147-A177-3AD203B41FA5}">
                      <a16:colId xmlns:a16="http://schemas.microsoft.com/office/drawing/2014/main" xmlns="" val="20009"/>
                    </a:ext>
                  </a:extLst>
                </a:gridCol>
                <a:gridCol w="463367">
                  <a:extLst>
                    <a:ext uri="{9D8B030D-6E8A-4147-A177-3AD203B41FA5}">
                      <a16:colId xmlns:a16="http://schemas.microsoft.com/office/drawing/2014/main" xmlns="" val="20010"/>
                    </a:ext>
                  </a:extLst>
                </a:gridCol>
                <a:gridCol w="463367">
                  <a:extLst>
                    <a:ext uri="{9D8B030D-6E8A-4147-A177-3AD203B41FA5}">
                      <a16:colId xmlns:a16="http://schemas.microsoft.com/office/drawing/2014/main" xmlns="" val="20011"/>
                    </a:ext>
                  </a:extLst>
                </a:gridCol>
                <a:gridCol w="1440162">
                  <a:extLst>
                    <a:ext uri="{9D8B030D-6E8A-4147-A177-3AD203B41FA5}">
                      <a16:colId xmlns:a16="http://schemas.microsoft.com/office/drawing/2014/main" xmlns="" val="20012"/>
                    </a:ext>
                  </a:extLst>
                </a:gridCol>
              </a:tblGrid>
              <a:tr h="659657">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年</a:t>
                      </a:r>
                      <a:r>
                        <a:rPr lang="en-US" altLang="zh-TW" sz="2400" kern="100" dirty="0">
                          <a:effectLst/>
                          <a:latin typeface="微軟正黑體" panose="020B0604030504040204" pitchFamily="34" charset="-120"/>
                          <a:ea typeface="微軟正黑體" panose="020B0604030504040204" pitchFamily="34" charset="-120"/>
                        </a:rPr>
                        <a:t>   </a:t>
                      </a:r>
                      <a:r>
                        <a:rPr lang="zh-TW" sz="2400" kern="100" dirty="0">
                          <a:effectLst/>
                          <a:latin typeface="微軟正黑體" panose="020B0604030504040204" pitchFamily="34" charset="-120"/>
                          <a:ea typeface="微軟正黑體" panose="020B0604030504040204" pitchFamily="34" charset="-120"/>
                        </a:rPr>
                        <a:t>度</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gridSpan="4">
                  <a:txBody>
                    <a:bodyPr/>
                    <a:lstStyle/>
                    <a:p>
                      <a:pPr algn="ctr">
                        <a:spcAft>
                          <a:spcPts val="0"/>
                        </a:spcAft>
                      </a:pPr>
                      <a:r>
                        <a:rPr lang="en-US" sz="2400" kern="100" dirty="0">
                          <a:solidFill>
                            <a:srgbClr val="A9C210"/>
                          </a:solidFill>
                          <a:effectLst/>
                          <a:latin typeface="微軟正黑體" panose="020B0604030504040204" pitchFamily="34" charset="-120"/>
                          <a:ea typeface="微軟正黑體" panose="020B0604030504040204" pitchFamily="34" charset="-120"/>
                        </a:rPr>
                        <a:t>108</a:t>
                      </a:r>
                      <a:endParaRPr lang="zh-TW" sz="2400" kern="100" dirty="0">
                        <a:solidFill>
                          <a:srgbClr val="A9C21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7">
                  <a:txBody>
                    <a:bodyPr/>
                    <a:lstStyle/>
                    <a:p>
                      <a:pPr algn="ctr">
                        <a:spcAft>
                          <a:spcPts val="0"/>
                        </a:spcAft>
                      </a:pPr>
                      <a:r>
                        <a:rPr lang="en-US" sz="2400" kern="100" dirty="0">
                          <a:solidFill>
                            <a:srgbClr val="A9C210"/>
                          </a:solidFill>
                          <a:effectLst/>
                          <a:latin typeface="微軟正黑體" panose="020B0604030504040204" pitchFamily="34" charset="-120"/>
                          <a:ea typeface="微軟正黑體" panose="020B0604030504040204" pitchFamily="34" charset="-120"/>
                        </a:rPr>
                        <a:t>109</a:t>
                      </a:r>
                      <a:endParaRPr lang="zh-TW" sz="2400" kern="100" dirty="0">
                        <a:solidFill>
                          <a:srgbClr val="A9C21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備註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xmlns="" val="10000"/>
                  </a:ext>
                </a:extLst>
              </a:tr>
              <a:tr h="650656">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月</a:t>
                      </a:r>
                      <a:r>
                        <a:rPr lang="en-US" altLang="zh-TW" sz="2400" kern="100" dirty="0">
                          <a:effectLst/>
                          <a:latin typeface="微軟正黑體" panose="020B0604030504040204" pitchFamily="34" charset="-120"/>
                          <a:ea typeface="微軟正黑體" panose="020B0604030504040204" pitchFamily="34" charset="-120"/>
                        </a:rPr>
                        <a:t>   </a:t>
                      </a:r>
                      <a:r>
                        <a:rPr lang="zh-TW" sz="2400" kern="100" dirty="0">
                          <a:effectLst/>
                          <a:latin typeface="微軟正黑體" panose="020B0604030504040204" pitchFamily="34" charset="-120"/>
                          <a:ea typeface="微軟正黑體" panose="020B0604030504040204" pitchFamily="34" charset="-120"/>
                        </a:rPr>
                        <a:t>份</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9</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10</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11</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12</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1</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2</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3</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4</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5</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6</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200" kern="100" dirty="0">
                          <a:effectLst/>
                          <a:latin typeface="微軟正黑體" panose="020B0604030504040204" pitchFamily="34" charset="-120"/>
                          <a:ea typeface="微軟正黑體" panose="020B0604030504040204" pitchFamily="34" charset="-120"/>
                        </a:rPr>
                        <a:t>7</a:t>
                      </a:r>
                      <a:endParaRPr lang="zh-TW" sz="22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 </a:t>
                      </a:r>
                      <a:endParaRPr lang="zh-TW" sz="2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xmlns="" val="10001"/>
                  </a:ext>
                </a:extLst>
              </a:tr>
              <a:tr h="486056">
                <a:tc>
                  <a:txBody>
                    <a:bodyPr/>
                    <a:lstStyle/>
                    <a:p>
                      <a:pPr algn="ctr">
                        <a:spcAft>
                          <a:spcPts val="0"/>
                        </a:spcAft>
                      </a:pPr>
                      <a:r>
                        <a:rPr lang="zh-TW" altLang="en-US" sz="2400" kern="100" dirty="0">
                          <a:effectLst/>
                          <a:latin typeface="微軟正黑體" panose="020B0604030504040204" pitchFamily="34" charset="-120"/>
                          <a:ea typeface="微軟正黑體" panose="020B0604030504040204" pitchFamily="34" charset="-120"/>
                          <a:cs typeface="Times New Roman"/>
                        </a:rPr>
                        <a:t>宣導研習</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marL="0" algn="ctr" defTabSz="914400" rtl="0" eaLnBrk="1" latinLnBrk="0" hangingPunct="1">
                        <a:spcAft>
                          <a:spcPts val="0"/>
                        </a:spcAft>
                      </a:pPr>
                      <a:endParaRPr lang="zh-TW" sz="240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marL="0" algn="ctr" defTabSz="914400" rtl="0" eaLnBrk="1" latinLnBrk="0" hangingPunct="1">
                        <a:spcAft>
                          <a:spcPts val="0"/>
                        </a:spcAft>
                      </a:pPr>
                      <a:endParaRPr lang="zh-TW" sz="240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marL="0" algn="ctr" defTabSz="914400" rtl="0" eaLnBrk="1" latinLnBrk="0" hangingPunct="1">
                        <a:spcAft>
                          <a:spcPts val="0"/>
                        </a:spcAft>
                      </a:pPr>
                      <a:endParaRPr lang="zh-TW" sz="2400"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9900"/>
                    </a:solidFill>
                  </a:tcPr>
                </a:tc>
                <a:tc>
                  <a:txBody>
                    <a:bodyPr/>
                    <a:lstStyle/>
                    <a:p>
                      <a:pPr algn="ctr">
                        <a:spcAft>
                          <a:spcPts val="0"/>
                        </a:spcAft>
                      </a:pPr>
                      <a:endParaRPr lang="zh-TW" sz="2400"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9900"/>
                    </a:solidFill>
                  </a:tcPr>
                </a:tc>
                <a:tc>
                  <a:txBody>
                    <a:bodyPr/>
                    <a:lstStyle/>
                    <a:p>
                      <a:pPr algn="ctr">
                        <a:spcAft>
                          <a:spcPts val="0"/>
                        </a:spcAft>
                      </a:pPr>
                      <a:endParaRPr lang="zh-TW" sz="2400" kern="100" dirty="0">
                        <a:solidFill>
                          <a:srgbClr val="7030A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9900"/>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xmlns="" val="10002"/>
                  </a:ext>
                </a:extLst>
              </a:tr>
              <a:tr h="441049">
                <a:tc>
                  <a:txBody>
                    <a:bodyPr/>
                    <a:lstStyle/>
                    <a:p>
                      <a:pPr algn="ctr">
                        <a:spcAft>
                          <a:spcPts val="0"/>
                        </a:spcAft>
                      </a:pPr>
                      <a:r>
                        <a:rPr lang="zh-TW" altLang="zh-TW" sz="2400" kern="100" dirty="0">
                          <a:effectLst/>
                          <a:latin typeface="微軟正黑體" panose="020B0604030504040204" pitchFamily="34" charset="-120"/>
                          <a:ea typeface="微軟正黑體" panose="020B0604030504040204" pitchFamily="34" charset="-120"/>
                        </a:rPr>
                        <a:t>線上</a:t>
                      </a:r>
                      <a:r>
                        <a:rPr lang="zh-TW" sz="2400" kern="100" dirty="0">
                          <a:effectLst/>
                          <a:latin typeface="微軟正黑體" panose="020B0604030504040204" pitchFamily="34" charset="-120"/>
                          <a:ea typeface="微軟正黑體" panose="020B0604030504040204" pitchFamily="34" charset="-120"/>
                        </a:rPr>
                        <a:t>選填作業</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altLang="zh-TW" sz="2400" kern="100" dirty="0">
                          <a:effectLst/>
                          <a:latin typeface="微軟正黑體" panose="020B0604030504040204" pitchFamily="34" charset="-120"/>
                          <a:ea typeface="微軟正黑體" panose="020B0604030504040204" pitchFamily="34" charset="-120"/>
                        </a:rPr>
                        <a:t> </a:t>
                      </a:r>
                      <a:endParaRPr lang="zh-TW" alt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4">
                        <a:lumMod val="75000"/>
                      </a:schemeClr>
                    </a:solidFill>
                  </a:tcPr>
                </a:tc>
                <a:tc>
                  <a:txBody>
                    <a:bodyPr/>
                    <a:lstStyle/>
                    <a:p>
                      <a:pPr algn="ctr">
                        <a:spcAft>
                          <a:spcPts val="0"/>
                        </a:spcAft>
                      </a:pPr>
                      <a:r>
                        <a:rPr lang="en-US" altLang="zh-TW" sz="2400" kern="100" dirty="0" smtClean="0">
                          <a:effectLst/>
                          <a:latin typeface="微軟正黑體" panose="020B0604030504040204" pitchFamily="34" charset="-120"/>
                          <a:ea typeface="微軟正黑體" panose="020B0604030504040204" pitchFamily="34" charset="-120"/>
                        </a:rPr>
                        <a:t> </a:t>
                      </a: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4">
                        <a:lumMod val="75000"/>
                      </a:schemeClr>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CCFF99"/>
                    </a:solidFill>
                  </a:tcPr>
                </a:tc>
                <a:extLst>
                  <a:ext uri="{0D108BD9-81ED-4DB2-BD59-A6C34878D82A}">
                    <a16:rowId xmlns:a16="http://schemas.microsoft.com/office/drawing/2014/main" xmlns="" val="10003"/>
                  </a:ext>
                </a:extLst>
              </a:tr>
              <a:tr h="441049">
                <a:tc>
                  <a:txBody>
                    <a:bodyPr/>
                    <a:lstStyle/>
                    <a:p>
                      <a:pPr algn="ctr">
                        <a:spcAft>
                          <a:spcPts val="0"/>
                        </a:spcAft>
                      </a:pPr>
                      <a:r>
                        <a:rPr lang="zh-TW" sz="2400" kern="100" dirty="0">
                          <a:solidFill>
                            <a:srgbClr val="FF0000"/>
                          </a:solidFill>
                          <a:effectLst/>
                          <a:latin typeface="微軟正黑體" panose="020B0604030504040204" pitchFamily="34" charset="-120"/>
                          <a:ea typeface="微軟正黑體" panose="020B0604030504040204" pitchFamily="34" charset="-120"/>
                        </a:rPr>
                        <a:t>後</a:t>
                      </a:r>
                      <a:r>
                        <a:rPr lang="zh-TW" altLang="en-US" sz="2400" kern="100" dirty="0">
                          <a:solidFill>
                            <a:srgbClr val="FF0000"/>
                          </a:solidFill>
                          <a:effectLst/>
                          <a:latin typeface="微軟正黑體" panose="020B0604030504040204" pitchFamily="34" charset="-120"/>
                          <a:ea typeface="微軟正黑體" panose="020B0604030504040204" pitchFamily="34" charset="-120"/>
                        </a:rPr>
                        <a:t>續</a:t>
                      </a:r>
                      <a:r>
                        <a:rPr lang="zh-TW" sz="2400" kern="100" dirty="0">
                          <a:solidFill>
                            <a:srgbClr val="FF0000"/>
                          </a:solidFill>
                          <a:effectLst/>
                          <a:latin typeface="微軟正黑體" panose="020B0604030504040204" pitchFamily="34" charset="-120"/>
                          <a:ea typeface="微軟正黑體" panose="020B0604030504040204" pitchFamily="34" charset="-120"/>
                        </a:rPr>
                        <a:t>輔導作業</a:t>
                      </a:r>
                      <a:endParaRPr lang="zh-TW" sz="240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0000"/>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0000"/>
                    </a:solidFill>
                  </a:tcPr>
                </a:tc>
                <a:tc>
                  <a:txBody>
                    <a:bodyPr/>
                    <a:lstStyle/>
                    <a:p>
                      <a:pPr algn="ctr">
                        <a:spcAft>
                          <a:spcPts val="0"/>
                        </a:spcAft>
                      </a:pPr>
                      <a:r>
                        <a:rPr lang="en-US" sz="2400" kern="100" dirty="0">
                          <a:solidFill>
                            <a:srgbClr val="FF0000"/>
                          </a:solidFill>
                          <a:effectLst/>
                          <a:latin typeface="微軟正黑體" panose="020B0604030504040204" pitchFamily="34" charset="-120"/>
                          <a:ea typeface="微軟正黑體" panose="020B0604030504040204" pitchFamily="34" charset="-120"/>
                        </a:rPr>
                        <a:t> </a:t>
                      </a:r>
                      <a:endParaRPr lang="zh-TW" sz="2400"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0000"/>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0000"/>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no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xmlns="" val="10004"/>
                  </a:ext>
                </a:extLst>
              </a:tr>
              <a:tr h="441049">
                <a:tc>
                  <a:txBody>
                    <a:bodyPr/>
                    <a:lstStyle/>
                    <a:p>
                      <a:pPr algn="ctr">
                        <a:spcAft>
                          <a:spcPts val="0"/>
                        </a:spcAft>
                      </a:pPr>
                      <a:r>
                        <a:rPr lang="zh-TW" sz="2400" kern="100" dirty="0">
                          <a:effectLst/>
                          <a:latin typeface="微軟正黑體" panose="020B0604030504040204" pitchFamily="34" charset="-120"/>
                          <a:ea typeface="微軟正黑體" panose="020B0604030504040204" pitchFamily="34" charset="-120"/>
                        </a:rPr>
                        <a:t>國中教育會考</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 </a:t>
                      </a:r>
                      <a:endParaRPr lang="zh-TW" sz="2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 </a:t>
                      </a:r>
                      <a:endParaRPr lang="zh-TW" sz="2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 </a:t>
                      </a:r>
                      <a:endParaRPr lang="zh-TW" sz="2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a:effectLst/>
                          <a:latin typeface="微軟正黑體" panose="020B0604030504040204" pitchFamily="34" charset="-120"/>
                          <a:ea typeface="微軟正黑體" panose="020B0604030504040204" pitchFamily="34" charset="-120"/>
                        </a:rPr>
                        <a:t> </a:t>
                      </a:r>
                      <a:endParaRPr lang="zh-TW" sz="2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00B050"/>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xmlns="" val="10005"/>
                  </a:ext>
                </a:extLst>
              </a:tr>
              <a:tr h="441049">
                <a:tc>
                  <a:txBody>
                    <a:bodyPr/>
                    <a:lstStyle/>
                    <a:p>
                      <a:pPr algn="ctr">
                        <a:spcAft>
                          <a:spcPts val="0"/>
                        </a:spcAft>
                      </a:pPr>
                      <a:r>
                        <a:rPr lang="zh-TW" sz="2400" kern="100">
                          <a:effectLst/>
                          <a:latin typeface="微軟正黑體" panose="020B0604030504040204" pitchFamily="34" charset="-120"/>
                          <a:ea typeface="微軟正黑體" panose="020B0604030504040204" pitchFamily="34" charset="-120"/>
                        </a:rPr>
                        <a:t>免試入學作業</a:t>
                      </a:r>
                      <a:endParaRPr lang="zh-TW" sz="24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006600"/>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FFC000"/>
                    </a:solidFill>
                  </a:tcPr>
                </a:tc>
                <a:tc>
                  <a:txBody>
                    <a:bodyPr/>
                    <a:lstStyle/>
                    <a:p>
                      <a:pPr algn="ctr">
                        <a:spcAft>
                          <a:spcPts val="0"/>
                        </a:spcAft>
                      </a:pPr>
                      <a:r>
                        <a:rPr lang="en-US" sz="2400" kern="100" dirty="0">
                          <a:effectLst/>
                          <a:latin typeface="微軟正黑體" panose="020B0604030504040204" pitchFamily="34" charset="-120"/>
                          <a:ea typeface="微軟正黑體" panose="020B0604030504040204" pitchFamily="34" charset="-120"/>
                        </a:rPr>
                        <a:t> </a:t>
                      </a:r>
                      <a:endParaRPr lang="zh-TW" sz="24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xmlns="" val="10006"/>
                  </a:ext>
                </a:extLst>
              </a:tr>
            </a:tbl>
          </a:graphicData>
        </a:graphic>
      </p:graphicFrame>
      <p:graphicFrame>
        <p:nvGraphicFramePr>
          <p:cNvPr id="24" name="內容版面配置區 6"/>
          <p:cNvGraphicFramePr>
            <a:graphicFrameLocks/>
          </p:cNvGraphicFramePr>
          <p:nvPr>
            <p:extLst>
              <p:ext uri="{D42A27DB-BD31-4B8C-83A1-F6EECF244321}">
                <p14:modId xmlns:p14="http://schemas.microsoft.com/office/powerpoint/2010/main" val="3564882602"/>
              </p:ext>
            </p:extLst>
          </p:nvPr>
        </p:nvGraphicFramePr>
        <p:xfrm>
          <a:off x="1010866" y="4869160"/>
          <a:ext cx="7521574" cy="18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5" name="直線單箭頭接點 24"/>
          <p:cNvCxnSpPr/>
          <p:nvPr/>
        </p:nvCxnSpPr>
        <p:spPr bwMode="auto">
          <a:xfrm flipH="1">
            <a:off x="4623206" y="3573016"/>
            <a:ext cx="524858" cy="1800200"/>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cxnSp>
        <p:nvCxnSpPr>
          <p:cNvPr id="26" name="直線單箭頭接點 25"/>
          <p:cNvCxnSpPr/>
          <p:nvPr/>
        </p:nvCxnSpPr>
        <p:spPr bwMode="auto">
          <a:xfrm>
            <a:off x="5868144" y="3573016"/>
            <a:ext cx="1152128" cy="1800200"/>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cxnSp>
        <p:nvCxnSpPr>
          <p:cNvPr id="27" name="直線單箭頭接點 26"/>
          <p:cNvCxnSpPr/>
          <p:nvPr/>
        </p:nvCxnSpPr>
        <p:spPr bwMode="auto">
          <a:xfrm flipH="1">
            <a:off x="2267744" y="3501008"/>
            <a:ext cx="1224136" cy="1875655"/>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sp>
        <p:nvSpPr>
          <p:cNvPr id="28" name="圓角矩形圖說文字 27"/>
          <p:cNvSpPr/>
          <p:nvPr/>
        </p:nvSpPr>
        <p:spPr bwMode="auto">
          <a:xfrm>
            <a:off x="7296184" y="2420888"/>
            <a:ext cx="1565996" cy="1224136"/>
          </a:xfrm>
          <a:prstGeom prst="wedgeRoundRectCallout">
            <a:avLst>
              <a:gd name="adj1" fmla="val -100567"/>
              <a:gd name="adj2" fmla="val 62307"/>
              <a:gd name="adj3" fmla="val 16667"/>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TW" altLang="en-US" sz="2400" b="1" dirty="0">
                <a:solidFill>
                  <a:srgbClr val="FF0000"/>
                </a:solidFill>
                <a:latin typeface="微軟正黑體" panose="020B0604030504040204" pitchFamily="34" charset="-120"/>
                <a:ea typeface="微軟正黑體" panose="020B0604030504040204" pitchFamily="34" charset="-120"/>
              </a:rPr>
              <a:t>協助完成生涯發展規劃書</a:t>
            </a:r>
          </a:p>
        </p:txBody>
      </p:sp>
      <p:sp>
        <p:nvSpPr>
          <p:cNvPr id="2" name="圓角矩形 1"/>
          <p:cNvSpPr/>
          <p:nvPr/>
        </p:nvSpPr>
        <p:spPr>
          <a:xfrm>
            <a:off x="2699792" y="4077072"/>
            <a:ext cx="4895436" cy="101991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階段：</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109.01.17</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截止</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階段：</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109.04.10</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截止</a:t>
            </a: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3" name="群組 37"/>
              <p:cNvGrpSpPr/>
              <p:nvPr/>
            </p:nvGrpSpPr>
            <p:grpSpPr>
              <a:xfrm>
                <a:off x="2267744" y="44629"/>
                <a:ext cx="2232248" cy="360040"/>
                <a:chOff x="2267738" y="44624"/>
                <a:chExt cx="2232248" cy="360040"/>
              </a:xfrm>
            </p:grpSpPr>
            <p:sp>
              <p:nvSpPr>
                <p:cNvPr id="46" name="橢圓 4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407761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2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28"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5" name="圖片 1"/>
          <p:cNvPicPr>
            <a:picLocks noChangeAspect="1"/>
          </p:cNvPicPr>
          <p:nvPr/>
        </p:nvPicPr>
        <p:blipFill rotWithShape="1">
          <a:blip r:embed="rId3" cstate="print"/>
          <a:srcRect t="28559"/>
          <a:stretch/>
        </p:blipFill>
        <p:spPr bwMode="auto">
          <a:xfrm>
            <a:off x="-642974" y="714357"/>
            <a:ext cx="10715700" cy="6500859"/>
          </a:xfrm>
          <a:prstGeom prst="rect">
            <a:avLst/>
          </a:prstGeom>
          <a:ln>
            <a:noFill/>
          </a:ln>
          <a:effectLst>
            <a:softEdge rad="317500"/>
          </a:effectLst>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6513" y="3"/>
            <a:ext cx="916962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824536"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4"/>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參、輔導策略及特色作法</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2048413"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555776" y="44624"/>
              <a:ext cx="2232248" cy="360045"/>
              <a:chOff x="2267744" y="44624"/>
              <a:chExt cx="2232248" cy="360045"/>
            </a:xfrm>
          </p:grpSpPr>
          <p:grpSp>
            <p:nvGrpSpPr>
              <p:cNvPr id="33" name="群組 37"/>
              <p:cNvGrpSpPr/>
              <p:nvPr/>
            </p:nvGrpSpPr>
            <p:grpSpPr>
              <a:xfrm>
                <a:off x="2267744" y="44629"/>
                <a:ext cx="2232248" cy="360040"/>
                <a:chOff x="2267738" y="44624"/>
                <a:chExt cx="2232248" cy="360040"/>
              </a:xfrm>
            </p:grpSpPr>
            <p:sp>
              <p:nvSpPr>
                <p:cNvPr id="36" name="橢圓 3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221802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群組 36"/>
          <p:cNvGrpSpPr/>
          <p:nvPr/>
        </p:nvGrpSpPr>
        <p:grpSpPr>
          <a:xfrm>
            <a:off x="182897" y="1668922"/>
            <a:ext cx="4297097" cy="4966289"/>
            <a:chOff x="202895" y="1703071"/>
            <a:chExt cx="3655791" cy="4297679"/>
          </a:xfrm>
        </p:grpSpPr>
        <p:sp>
          <p:nvSpPr>
            <p:cNvPr id="3" name="Shape 6"/>
            <p:cNvSpPr/>
            <p:nvPr/>
          </p:nvSpPr>
          <p:spPr>
            <a:xfrm>
              <a:off x="2318191" y="5018262"/>
              <a:ext cx="494534" cy="867313"/>
            </a:xfrm>
            <a:custGeom>
              <a:avLst/>
              <a:gdLst/>
              <a:ahLst/>
              <a:cxnLst>
                <a:cxn ang="0">
                  <a:pos x="wd2" y="hd2"/>
                </a:cxn>
                <a:cxn ang="5400000">
                  <a:pos x="wd2" y="hd2"/>
                </a:cxn>
                <a:cxn ang="10800000">
                  <a:pos x="wd2" y="hd2"/>
                </a:cxn>
                <a:cxn ang="16200000">
                  <a:pos x="wd2" y="hd2"/>
                </a:cxn>
              </a:cxnLst>
              <a:rect l="0" t="0" r="r" b="b"/>
              <a:pathLst>
                <a:path w="21600" h="21600" extrusionOk="0">
                  <a:moveTo>
                    <a:pt x="8941" y="21600"/>
                  </a:moveTo>
                  <a:cubicBezTo>
                    <a:pt x="7362" y="11887"/>
                    <a:pt x="15477" y="2609"/>
                    <a:pt x="21600" y="0"/>
                  </a:cubicBezTo>
                  <a:lnTo>
                    <a:pt x="15936" y="0"/>
                  </a:lnTo>
                  <a:cubicBezTo>
                    <a:pt x="6600" y="4929"/>
                    <a:pt x="0" y="18121"/>
                    <a:pt x="0" y="18121"/>
                  </a:cubicBezTo>
                  <a:cubicBezTo>
                    <a:pt x="0" y="18121"/>
                    <a:pt x="8941" y="21600"/>
                    <a:pt x="8941" y="21600"/>
                  </a:cubicBezTo>
                  <a:close/>
                </a:path>
              </a:pathLst>
            </a:custGeom>
            <a:solidFill>
              <a:schemeClr val="accent3">
                <a:lumMod val="75000"/>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4" name="Shape 7"/>
            <p:cNvSpPr/>
            <p:nvPr/>
          </p:nvSpPr>
          <p:spPr>
            <a:xfrm>
              <a:off x="2099399" y="3353532"/>
              <a:ext cx="308507" cy="1699700"/>
            </a:xfrm>
            <a:custGeom>
              <a:avLst/>
              <a:gdLst/>
              <a:ahLst/>
              <a:cxnLst>
                <a:cxn ang="0">
                  <a:pos x="wd2" y="hd2"/>
                </a:cxn>
                <a:cxn ang="5400000">
                  <a:pos x="wd2" y="hd2"/>
                </a:cxn>
                <a:cxn ang="10800000">
                  <a:pos x="wd2" y="hd2"/>
                </a:cxn>
                <a:cxn ang="16200000">
                  <a:pos x="wd2" y="hd2"/>
                </a:cxn>
              </a:cxnLst>
              <a:rect l="0" t="0" r="r" b="b"/>
              <a:pathLst>
                <a:path w="21600" h="21600" extrusionOk="0">
                  <a:moveTo>
                    <a:pt x="7743" y="21600"/>
                  </a:moveTo>
                  <a:cubicBezTo>
                    <a:pt x="3552" y="12734"/>
                    <a:pt x="10596" y="4734"/>
                    <a:pt x="21600" y="1184"/>
                  </a:cubicBezTo>
                  <a:lnTo>
                    <a:pt x="18288" y="0"/>
                  </a:lnTo>
                  <a:cubicBezTo>
                    <a:pt x="13119" y="2196"/>
                    <a:pt x="0" y="8433"/>
                    <a:pt x="0" y="14277"/>
                  </a:cubicBezTo>
                </a:path>
              </a:pathLst>
            </a:custGeom>
            <a:solidFill>
              <a:schemeClr val="accent3">
                <a:lumMod val="75000"/>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5" name="Shape 8"/>
            <p:cNvSpPr/>
            <p:nvPr/>
          </p:nvSpPr>
          <p:spPr>
            <a:xfrm>
              <a:off x="1833041" y="3462927"/>
              <a:ext cx="199038" cy="546616"/>
            </a:xfrm>
            <a:custGeom>
              <a:avLst/>
              <a:gdLst/>
              <a:ahLst/>
              <a:cxnLst>
                <a:cxn ang="0">
                  <a:pos x="wd2" y="hd2"/>
                </a:cxn>
                <a:cxn ang="5400000">
                  <a:pos x="wd2" y="hd2"/>
                </a:cxn>
                <a:cxn ang="10800000">
                  <a:pos x="wd2" y="hd2"/>
                </a:cxn>
                <a:cxn ang="16200000">
                  <a:pos x="wd2" y="hd2"/>
                </a:cxn>
              </a:cxnLst>
              <a:rect l="0" t="0" r="r" b="b"/>
              <a:pathLst>
                <a:path w="21600" h="21600" extrusionOk="0">
                  <a:moveTo>
                    <a:pt x="18790" y="21600"/>
                  </a:moveTo>
                  <a:cubicBezTo>
                    <a:pt x="10562" y="9179"/>
                    <a:pt x="0" y="1588"/>
                    <a:pt x="0" y="1588"/>
                  </a:cubicBezTo>
                  <a:lnTo>
                    <a:pt x="3192" y="0"/>
                  </a:lnTo>
                  <a:cubicBezTo>
                    <a:pt x="3192" y="0"/>
                    <a:pt x="16845" y="8029"/>
                    <a:pt x="21600" y="13779"/>
                  </a:cubicBezTo>
                  <a:cubicBezTo>
                    <a:pt x="21600" y="13779"/>
                    <a:pt x="18790" y="21600"/>
                    <a:pt x="18790" y="21600"/>
                  </a:cubicBezTo>
                  <a:close/>
                </a:path>
              </a:pathLst>
            </a:custGeom>
            <a:solidFill>
              <a:schemeClr val="accent3">
                <a:lumMod val="75000"/>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6" name="Shape 9"/>
            <p:cNvSpPr/>
            <p:nvPr/>
          </p:nvSpPr>
          <p:spPr>
            <a:xfrm>
              <a:off x="1704620" y="4637751"/>
              <a:ext cx="328726" cy="541343"/>
            </a:xfrm>
            <a:custGeom>
              <a:avLst/>
              <a:gdLst/>
              <a:ahLst/>
              <a:cxnLst>
                <a:cxn ang="0">
                  <a:pos x="wd2" y="hd2"/>
                </a:cxn>
                <a:cxn ang="5400000">
                  <a:pos x="wd2" y="hd2"/>
                </a:cxn>
                <a:cxn ang="10800000">
                  <a:pos x="wd2" y="hd2"/>
                </a:cxn>
                <a:cxn ang="16200000">
                  <a:pos x="wd2" y="hd2"/>
                </a:cxn>
              </a:cxnLst>
              <a:rect l="0" t="0" r="r" b="b"/>
              <a:pathLst>
                <a:path w="21600" h="21600" extrusionOk="0">
                  <a:moveTo>
                    <a:pt x="21295" y="21600"/>
                  </a:moveTo>
                  <a:cubicBezTo>
                    <a:pt x="17056" y="11337"/>
                    <a:pt x="0" y="2555"/>
                    <a:pt x="0" y="2555"/>
                  </a:cubicBezTo>
                  <a:lnTo>
                    <a:pt x="0" y="0"/>
                  </a:lnTo>
                  <a:cubicBezTo>
                    <a:pt x="12239" y="4413"/>
                    <a:pt x="21600" y="9290"/>
                    <a:pt x="21600" y="9290"/>
                  </a:cubicBezTo>
                  <a:cubicBezTo>
                    <a:pt x="21600" y="9290"/>
                    <a:pt x="21295" y="21600"/>
                    <a:pt x="21295" y="21600"/>
                  </a:cubicBezTo>
                  <a:close/>
                </a:path>
              </a:pathLst>
            </a:custGeom>
            <a:solidFill>
              <a:schemeClr val="accent3">
                <a:lumMod val="75000"/>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7" name="Shape 10"/>
            <p:cNvSpPr/>
            <p:nvPr/>
          </p:nvSpPr>
          <p:spPr>
            <a:xfrm>
              <a:off x="1947194" y="2587756"/>
              <a:ext cx="745421" cy="3412994"/>
            </a:xfrm>
            <a:custGeom>
              <a:avLst/>
              <a:gdLst/>
              <a:ahLst/>
              <a:cxnLst>
                <a:cxn ang="0">
                  <a:pos x="wd2" y="hd2"/>
                </a:cxn>
                <a:cxn ang="5400000">
                  <a:pos x="wd2" y="hd2"/>
                </a:cxn>
                <a:cxn ang="10800000">
                  <a:pos x="wd2" y="hd2"/>
                </a:cxn>
                <a:cxn ang="16200000">
                  <a:pos x="wd2" y="hd2"/>
                </a:cxn>
              </a:cxnLst>
              <a:rect l="0" t="0" r="r" b="b"/>
              <a:pathLst>
                <a:path w="16264" h="21600" extrusionOk="0">
                  <a:moveTo>
                    <a:pt x="6235" y="14"/>
                  </a:moveTo>
                  <a:cubicBezTo>
                    <a:pt x="4443" y="4138"/>
                    <a:pt x="-619" y="16185"/>
                    <a:pt x="16264" y="21600"/>
                  </a:cubicBezTo>
                  <a:lnTo>
                    <a:pt x="5586" y="21600"/>
                  </a:lnTo>
                  <a:cubicBezTo>
                    <a:pt x="-5336" y="14637"/>
                    <a:pt x="2800" y="2284"/>
                    <a:pt x="4653" y="0"/>
                  </a:cubicBezTo>
                  <a:cubicBezTo>
                    <a:pt x="4653" y="0"/>
                    <a:pt x="6235" y="14"/>
                    <a:pt x="6235" y="14"/>
                  </a:cubicBezTo>
                  <a:close/>
                </a:path>
              </a:pathLst>
            </a:custGeom>
            <a:solidFill>
              <a:schemeClr val="accent3">
                <a:lumMod val="60000"/>
                <a:lumOff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9" name="Shape 12"/>
            <p:cNvSpPr/>
            <p:nvPr/>
          </p:nvSpPr>
          <p:spPr>
            <a:xfrm>
              <a:off x="202895" y="3667451"/>
              <a:ext cx="1629285" cy="1289752"/>
            </a:xfrm>
            <a:custGeom>
              <a:avLst/>
              <a:gdLst/>
              <a:ahLst/>
              <a:cxnLst>
                <a:cxn ang="0">
                  <a:pos x="wd2" y="hd2"/>
                </a:cxn>
                <a:cxn ang="5400000">
                  <a:pos x="wd2" y="hd2"/>
                </a:cxn>
                <a:cxn ang="10800000">
                  <a:pos x="wd2" y="hd2"/>
                </a:cxn>
                <a:cxn ang="16200000">
                  <a:pos x="wd2" y="hd2"/>
                </a:cxn>
              </a:cxnLst>
              <a:rect l="0" t="0" r="r" b="b"/>
              <a:pathLst>
                <a:path w="21600" h="14832" extrusionOk="0">
                  <a:moveTo>
                    <a:pt x="0" y="2088"/>
                  </a:moveTo>
                  <a:cubicBezTo>
                    <a:pt x="8617" y="-2323"/>
                    <a:pt x="21594" y="-88"/>
                    <a:pt x="21600" y="12104"/>
                  </a:cubicBezTo>
                  <a:cubicBezTo>
                    <a:pt x="10780" y="19277"/>
                    <a:pt x="1158" y="11032"/>
                    <a:pt x="0" y="2088"/>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0" name="Shape 13"/>
            <p:cNvSpPr/>
            <p:nvPr/>
          </p:nvSpPr>
          <p:spPr>
            <a:xfrm>
              <a:off x="2303923" y="2385159"/>
              <a:ext cx="1499919" cy="1193529"/>
            </a:xfrm>
            <a:custGeom>
              <a:avLst/>
              <a:gdLst/>
              <a:ahLst/>
              <a:cxnLst>
                <a:cxn ang="0">
                  <a:pos x="wd2" y="hd2"/>
                </a:cxn>
                <a:cxn ang="5400000">
                  <a:pos x="wd2" y="hd2"/>
                </a:cxn>
                <a:cxn ang="10800000">
                  <a:pos x="wd2" y="hd2"/>
                </a:cxn>
                <a:cxn ang="16200000">
                  <a:pos x="wd2" y="hd2"/>
                </a:cxn>
              </a:cxnLst>
              <a:rect l="0" t="0" r="r" b="b"/>
              <a:pathLst>
                <a:path w="18191" h="16193" extrusionOk="0">
                  <a:moveTo>
                    <a:pt x="18083" y="639"/>
                  </a:moveTo>
                  <a:cubicBezTo>
                    <a:pt x="19149" y="9638"/>
                    <a:pt x="12204" y="19728"/>
                    <a:pt x="460" y="14976"/>
                  </a:cubicBezTo>
                  <a:cubicBezTo>
                    <a:pt x="-2451" y="3038"/>
                    <a:pt x="9042" y="-1872"/>
                    <a:pt x="18083" y="639"/>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 name="Shape 14"/>
            <p:cNvSpPr/>
            <p:nvPr/>
          </p:nvSpPr>
          <p:spPr>
            <a:xfrm>
              <a:off x="1186175" y="2654345"/>
              <a:ext cx="784998" cy="930609"/>
            </a:xfrm>
            <a:custGeom>
              <a:avLst/>
              <a:gdLst/>
              <a:ahLst/>
              <a:cxnLst>
                <a:cxn ang="0">
                  <a:pos x="wd2" y="hd2"/>
                </a:cxn>
                <a:cxn ang="5400000">
                  <a:pos x="wd2" y="hd2"/>
                </a:cxn>
                <a:cxn ang="10800000">
                  <a:pos x="wd2" y="hd2"/>
                </a:cxn>
                <a:cxn ang="16200000">
                  <a:pos x="wd2" y="hd2"/>
                </a:cxn>
              </a:cxnLst>
              <a:rect l="0" t="0" r="r" b="b"/>
              <a:pathLst>
                <a:path w="15429" h="19901" extrusionOk="0">
                  <a:moveTo>
                    <a:pt x="1160" y="2"/>
                  </a:moveTo>
                  <a:cubicBezTo>
                    <a:pt x="10136" y="-134"/>
                    <a:pt x="19427" y="8120"/>
                    <a:pt x="13628" y="19739"/>
                  </a:cubicBezTo>
                  <a:cubicBezTo>
                    <a:pt x="1579" y="21466"/>
                    <a:pt x="-2173" y="9070"/>
                    <a:pt x="1160" y="2"/>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2" name="Shape 15"/>
            <p:cNvSpPr/>
            <p:nvPr/>
          </p:nvSpPr>
          <p:spPr>
            <a:xfrm>
              <a:off x="2023296" y="1703071"/>
              <a:ext cx="665879" cy="954746"/>
            </a:xfrm>
            <a:custGeom>
              <a:avLst/>
              <a:gdLst/>
              <a:ahLst/>
              <a:cxnLst>
                <a:cxn ang="0">
                  <a:pos x="wd2" y="hd2"/>
                </a:cxn>
                <a:cxn ang="5400000">
                  <a:pos x="wd2" y="hd2"/>
                </a:cxn>
                <a:cxn ang="10800000">
                  <a:pos x="wd2" y="hd2"/>
                </a:cxn>
                <a:cxn ang="16200000">
                  <a:pos x="wd2" y="hd2"/>
                </a:cxn>
              </a:cxnLst>
              <a:rect l="0" t="0" r="r" b="b"/>
              <a:pathLst>
                <a:path w="14664" h="21600" extrusionOk="0">
                  <a:moveTo>
                    <a:pt x="11559" y="0"/>
                  </a:moveTo>
                  <a:cubicBezTo>
                    <a:pt x="16908" y="7635"/>
                    <a:pt x="15994" y="20171"/>
                    <a:pt x="3675" y="21600"/>
                  </a:cubicBezTo>
                  <a:cubicBezTo>
                    <a:pt x="-4692" y="12203"/>
                    <a:pt x="2642" y="2140"/>
                    <a:pt x="11559" y="0"/>
                  </a:cubicBezTo>
                  <a:close/>
                </a:path>
              </a:pathLst>
            </a:custGeom>
            <a:solidFill>
              <a:schemeClr val="accent3"/>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3" name="Shape 16"/>
            <p:cNvSpPr/>
            <p:nvPr/>
          </p:nvSpPr>
          <p:spPr>
            <a:xfrm>
              <a:off x="1794991" y="2012235"/>
              <a:ext cx="479704" cy="640646"/>
            </a:xfrm>
            <a:custGeom>
              <a:avLst/>
              <a:gdLst/>
              <a:ahLst/>
              <a:cxnLst>
                <a:cxn ang="0">
                  <a:pos x="wd2" y="hd2"/>
                </a:cxn>
                <a:cxn ang="5400000">
                  <a:pos x="wd2" y="hd2"/>
                </a:cxn>
                <a:cxn ang="10800000">
                  <a:pos x="wd2" y="hd2"/>
                </a:cxn>
                <a:cxn ang="16200000">
                  <a:pos x="wd2" y="hd2"/>
                </a:cxn>
              </a:cxnLst>
              <a:rect l="0" t="0" r="r" b="b"/>
              <a:pathLst>
                <a:path w="14810" h="21600" extrusionOk="0">
                  <a:moveTo>
                    <a:pt x="2154" y="0"/>
                  </a:moveTo>
                  <a:cubicBezTo>
                    <a:pt x="11096" y="1233"/>
                    <a:pt x="19276" y="10887"/>
                    <a:pt x="12018" y="21600"/>
                  </a:cubicBezTo>
                  <a:cubicBezTo>
                    <a:pt x="-183" y="21486"/>
                    <a:pt x="-2324" y="8542"/>
                    <a:pt x="2154" y="0"/>
                  </a:cubicBezTo>
                  <a:close/>
                </a:path>
              </a:pathLst>
            </a:custGeom>
            <a:solidFill>
              <a:schemeClr val="accent4">
                <a:alpha val="8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4" name="Shape 17"/>
            <p:cNvSpPr/>
            <p:nvPr/>
          </p:nvSpPr>
          <p:spPr>
            <a:xfrm>
              <a:off x="2527472" y="3667451"/>
              <a:ext cx="1331214" cy="1463427"/>
            </a:xfrm>
            <a:custGeom>
              <a:avLst/>
              <a:gdLst/>
              <a:ahLst/>
              <a:cxnLst>
                <a:cxn ang="0">
                  <a:pos x="wd2" y="hd2"/>
                </a:cxn>
                <a:cxn ang="5400000">
                  <a:pos x="wd2" y="hd2"/>
                </a:cxn>
                <a:cxn ang="10800000">
                  <a:pos x="wd2" y="hd2"/>
                </a:cxn>
                <a:cxn ang="16200000">
                  <a:pos x="wd2" y="hd2"/>
                </a:cxn>
              </a:cxnLst>
              <a:rect l="0" t="0" r="r" b="b"/>
              <a:pathLst>
                <a:path w="16036" h="18464" extrusionOk="0">
                  <a:moveTo>
                    <a:pt x="15314" y="77"/>
                  </a:moveTo>
                  <a:cubicBezTo>
                    <a:pt x="17973" y="9123"/>
                    <a:pt x="13271" y="20772"/>
                    <a:pt x="1313" y="18066"/>
                  </a:cubicBezTo>
                  <a:cubicBezTo>
                    <a:pt x="-3627" y="6344"/>
                    <a:pt x="6319" y="-828"/>
                    <a:pt x="15314" y="77"/>
                  </a:cubicBezTo>
                  <a:close/>
                </a:path>
              </a:pathLst>
            </a:custGeom>
            <a:gradFill>
              <a:gsLst>
                <a:gs pos="0">
                  <a:schemeClr val="accent5">
                    <a:lumMod val="60000"/>
                    <a:lumOff val="40000"/>
                  </a:schemeClr>
                </a:gs>
                <a:gs pos="82000">
                  <a:schemeClr val="accent5">
                    <a:lumMod val="75000"/>
                  </a:schemeClr>
                </a:gs>
              </a:gsLst>
              <a:lin ang="5400000" scaled="1"/>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6" name="Shape 13"/>
            <p:cNvSpPr/>
            <p:nvPr/>
          </p:nvSpPr>
          <p:spPr>
            <a:xfrm rot="16939301">
              <a:off x="1242132" y="3902791"/>
              <a:ext cx="715252" cy="661469"/>
            </a:xfrm>
            <a:custGeom>
              <a:avLst/>
              <a:gdLst/>
              <a:ahLst/>
              <a:cxnLst>
                <a:cxn ang="0">
                  <a:pos x="wd2" y="hd2"/>
                </a:cxn>
                <a:cxn ang="5400000">
                  <a:pos x="wd2" y="hd2"/>
                </a:cxn>
                <a:cxn ang="10800000">
                  <a:pos x="wd2" y="hd2"/>
                </a:cxn>
                <a:cxn ang="16200000">
                  <a:pos x="wd2" y="hd2"/>
                </a:cxn>
              </a:cxnLst>
              <a:rect l="0" t="0" r="r" b="b"/>
              <a:pathLst>
                <a:path w="18191" h="16193" extrusionOk="0">
                  <a:moveTo>
                    <a:pt x="18083" y="639"/>
                  </a:moveTo>
                  <a:cubicBezTo>
                    <a:pt x="19149" y="9638"/>
                    <a:pt x="12204" y="19728"/>
                    <a:pt x="460" y="14976"/>
                  </a:cubicBezTo>
                  <a:cubicBezTo>
                    <a:pt x="-2451" y="3038"/>
                    <a:pt x="9042" y="-1872"/>
                    <a:pt x="18083" y="639"/>
                  </a:cubicBezTo>
                  <a:close/>
                </a:path>
              </a:pathLst>
            </a:custGeom>
            <a:solidFill>
              <a:schemeClr val="accent1">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8" name="Shape 11"/>
            <p:cNvSpPr/>
            <p:nvPr/>
          </p:nvSpPr>
          <p:spPr>
            <a:xfrm rot="1111362">
              <a:off x="2735103" y="4674670"/>
              <a:ext cx="849070" cy="714689"/>
            </a:xfrm>
            <a:custGeom>
              <a:avLst/>
              <a:gdLst/>
              <a:ahLst/>
              <a:cxnLst>
                <a:cxn ang="0">
                  <a:pos x="wd2" y="hd2"/>
                </a:cxn>
                <a:cxn ang="5400000">
                  <a:pos x="wd2" y="hd2"/>
                </a:cxn>
                <a:cxn ang="10800000">
                  <a:pos x="wd2" y="hd2"/>
                </a:cxn>
                <a:cxn ang="16200000">
                  <a:pos x="wd2" y="hd2"/>
                </a:cxn>
              </a:cxnLst>
              <a:rect l="0" t="0" r="r" b="b"/>
              <a:pathLst>
                <a:path w="19947" h="15415" extrusionOk="0">
                  <a:moveTo>
                    <a:pt x="19946" y="1174"/>
                  </a:moveTo>
                  <a:cubicBezTo>
                    <a:pt x="20059" y="10149"/>
                    <a:pt x="11773" y="19422"/>
                    <a:pt x="157" y="13598"/>
                  </a:cubicBezTo>
                  <a:cubicBezTo>
                    <a:pt x="-1541" y="1547"/>
                    <a:pt x="10877" y="-2178"/>
                    <a:pt x="19946" y="1174"/>
                  </a:cubicBezTo>
                  <a:close/>
                </a:path>
              </a:pathLst>
            </a:custGeom>
            <a:solidFill>
              <a:schemeClr val="accent4">
                <a:alpha val="8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grpSp>
      <p:cxnSp>
        <p:nvCxnSpPr>
          <p:cNvPr id="85" name="直線接點 84"/>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6" name="直線接點 8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7" name="矩形 86"/>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88" name="矩形 87"/>
          <p:cNvSpPr/>
          <p:nvPr/>
        </p:nvSpPr>
        <p:spPr>
          <a:xfrm>
            <a:off x="194247" y="617421"/>
            <a:ext cx="7990464"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108</a:t>
            </a:r>
            <a:r>
              <a:rPr lang="zh-TW" altLang="en-US" sz="2800" b="1" dirty="0">
                <a:solidFill>
                  <a:prstClr val="white"/>
                </a:solidFill>
                <a:latin typeface="微軟正黑體" panose="020B0604030504040204" pitchFamily="34" charset="-120"/>
                <a:ea typeface="微軟正黑體" panose="020B0604030504040204" pitchFamily="34" charset="-120"/>
              </a:rPr>
              <a:t>學年度志願選填試探作業後輔導措施辦理主軸</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89" name="矩形 88"/>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9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91" name="矩形 90"/>
          <p:cNvSpPr/>
          <p:nvPr/>
        </p:nvSpPr>
        <p:spPr>
          <a:xfrm>
            <a:off x="5004049" y="44624"/>
            <a:ext cx="3672407"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92" name="群組 91"/>
          <p:cNvGrpSpPr/>
          <p:nvPr/>
        </p:nvGrpSpPr>
        <p:grpSpPr>
          <a:xfrm>
            <a:off x="2195736" y="44624"/>
            <a:ext cx="2664296" cy="360045"/>
            <a:chOff x="2123728" y="44624"/>
            <a:chExt cx="2664296" cy="360045"/>
          </a:xfrm>
        </p:grpSpPr>
        <p:grpSp>
          <p:nvGrpSpPr>
            <p:cNvPr id="93" name="群組 92"/>
            <p:cNvGrpSpPr/>
            <p:nvPr/>
          </p:nvGrpSpPr>
          <p:grpSpPr>
            <a:xfrm>
              <a:off x="2555776" y="44624"/>
              <a:ext cx="2232248" cy="360045"/>
              <a:chOff x="2267744" y="44624"/>
              <a:chExt cx="2232248" cy="360045"/>
            </a:xfrm>
          </p:grpSpPr>
          <p:grpSp>
            <p:nvGrpSpPr>
              <p:cNvPr id="95" name="群組 37"/>
              <p:cNvGrpSpPr/>
              <p:nvPr/>
            </p:nvGrpSpPr>
            <p:grpSpPr>
              <a:xfrm>
                <a:off x="2267744" y="44629"/>
                <a:ext cx="2232248" cy="360040"/>
                <a:chOff x="2267738" y="44624"/>
                <a:chExt cx="2232248" cy="360040"/>
              </a:xfrm>
            </p:grpSpPr>
            <p:sp>
              <p:nvSpPr>
                <p:cNvPr id="98" name="橢圓 9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9" name="橢圓 9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0" name="橢圓 9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6" name="橢圓 9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97" name="橢圓 9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4" name="橢圓 9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108" name="群組 107"/>
          <p:cNvGrpSpPr/>
          <p:nvPr/>
        </p:nvGrpSpPr>
        <p:grpSpPr>
          <a:xfrm>
            <a:off x="4189479" y="1307315"/>
            <a:ext cx="4287045" cy="2978800"/>
            <a:chOff x="4189479" y="1307315"/>
            <a:chExt cx="4287045" cy="2978800"/>
          </a:xfrm>
        </p:grpSpPr>
        <p:sp>
          <p:nvSpPr>
            <p:cNvPr id="51" name="Oval 19"/>
            <p:cNvSpPr/>
            <p:nvPr/>
          </p:nvSpPr>
          <p:spPr>
            <a:xfrm>
              <a:off x="5481262" y="1307315"/>
              <a:ext cx="2995262" cy="2978800"/>
            </a:xfrm>
            <a:prstGeom prst="ellipse">
              <a:avLst/>
            </a:prstGeom>
            <a:solidFill>
              <a:srgbClr val="8064A2">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矩形 31"/>
            <p:cNvSpPr/>
            <p:nvPr/>
          </p:nvSpPr>
          <p:spPr>
            <a:xfrm>
              <a:off x="6173916" y="2267446"/>
              <a:ext cx="1816720" cy="1019382"/>
            </a:xfrm>
            <a:prstGeom prst="rect">
              <a:avLst/>
            </a:prstGeom>
          </p:spPr>
          <p:txBody>
            <a:bodyPr wrap="square">
              <a:spAutoFit/>
            </a:bodyPr>
            <a:lstStyle/>
            <a:p>
              <a:pPr lvl="0" defTabSz="1778000">
                <a:lnSpc>
                  <a:spcPct val="90000"/>
                </a:lnSpc>
                <a:spcAft>
                  <a:spcPct val="35000"/>
                </a:spcAft>
              </a:pPr>
              <a:r>
                <a:rPr kumimoji="0" lang="zh-TW" altLang="en-US" sz="2800" b="1" dirty="0">
                  <a:ln/>
                  <a:solidFill>
                    <a:schemeClr val="bg1"/>
                  </a:solidFill>
                  <a:latin typeface="Adobe 繁黑體 Std B" pitchFamily="34" charset="-120"/>
                  <a:ea typeface="Adobe 繁黑體 Std B" pitchFamily="34" charset="-120"/>
                </a:rPr>
                <a:t>重視</a:t>
              </a:r>
              <a:r>
                <a:rPr kumimoji="0" lang="zh-TW" altLang="en-US" sz="2800" b="1" dirty="0" smtClean="0">
                  <a:ln/>
                  <a:solidFill>
                    <a:schemeClr val="bg1"/>
                  </a:solidFill>
                  <a:latin typeface="Adobe 繁黑體 Std B" pitchFamily="34" charset="-120"/>
                  <a:ea typeface="Adobe 繁黑體 Std B" pitchFamily="34" charset="-120"/>
                </a:rPr>
                <a:t>弱勢</a:t>
              </a:r>
              <a:endParaRPr kumimoji="0" lang="en-US" altLang="zh-TW" sz="2800" b="1" dirty="0" smtClean="0">
                <a:ln/>
                <a:solidFill>
                  <a:schemeClr val="bg1"/>
                </a:solidFill>
                <a:latin typeface="Adobe 繁黑體 Std B" pitchFamily="34" charset="-120"/>
                <a:ea typeface="Adobe 繁黑體 Std B" pitchFamily="34" charset="-120"/>
              </a:endParaRPr>
            </a:p>
            <a:p>
              <a:pPr lvl="0" defTabSz="1778000">
                <a:lnSpc>
                  <a:spcPct val="90000"/>
                </a:lnSpc>
                <a:spcAft>
                  <a:spcPct val="35000"/>
                </a:spcAft>
              </a:pPr>
              <a:r>
                <a:rPr kumimoji="0" lang="zh-TW" altLang="en-US" sz="2800" b="1" dirty="0" smtClean="0">
                  <a:ln/>
                  <a:solidFill>
                    <a:schemeClr val="bg1"/>
                  </a:solidFill>
                  <a:latin typeface="Adobe 繁黑體 Std B" pitchFamily="34" charset="-120"/>
                  <a:ea typeface="Adobe 繁黑體 Std B" pitchFamily="34" charset="-120"/>
                </a:rPr>
                <a:t>主動</a:t>
              </a:r>
              <a:r>
                <a:rPr kumimoji="0" lang="zh-TW" altLang="en-US" sz="2800" b="1" dirty="0">
                  <a:ln/>
                  <a:solidFill>
                    <a:schemeClr val="bg1"/>
                  </a:solidFill>
                  <a:latin typeface="Adobe 繁黑體 Std B" pitchFamily="34" charset="-120"/>
                  <a:ea typeface="Adobe 繁黑體 Std B" pitchFamily="34" charset="-120"/>
                </a:rPr>
                <a:t>關懷</a:t>
              </a:r>
              <a:endParaRPr lang="zh-TW" altLang="en-US" sz="2800" dirty="0">
                <a:solidFill>
                  <a:schemeClr val="bg1"/>
                </a:solidFill>
                <a:latin typeface="Adobe 繁黑體 Std B" pitchFamily="34" charset="-120"/>
                <a:ea typeface="Adobe 繁黑體 Std B" pitchFamily="34" charset="-120"/>
              </a:endParaRPr>
            </a:p>
          </p:txBody>
        </p:sp>
        <p:cxnSp>
          <p:nvCxnSpPr>
            <p:cNvPr id="39" name="直線單箭頭接點 38"/>
            <p:cNvCxnSpPr/>
            <p:nvPr/>
          </p:nvCxnSpPr>
          <p:spPr>
            <a:xfrm>
              <a:off x="4189479" y="2703533"/>
              <a:ext cx="1109370" cy="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grpSp>
      <p:grpSp>
        <p:nvGrpSpPr>
          <p:cNvPr id="109" name="群組 108"/>
          <p:cNvGrpSpPr/>
          <p:nvPr/>
        </p:nvGrpSpPr>
        <p:grpSpPr>
          <a:xfrm>
            <a:off x="1140446" y="2817562"/>
            <a:ext cx="5646402" cy="2669010"/>
            <a:chOff x="1140446" y="2817562"/>
            <a:chExt cx="5646402" cy="2669010"/>
          </a:xfrm>
        </p:grpSpPr>
        <p:sp>
          <p:nvSpPr>
            <p:cNvPr id="52" name="Oval 19"/>
            <p:cNvSpPr/>
            <p:nvPr/>
          </p:nvSpPr>
          <p:spPr>
            <a:xfrm>
              <a:off x="4103088" y="2817562"/>
              <a:ext cx="2683760" cy="2669010"/>
            </a:xfrm>
            <a:prstGeom prst="ellipse">
              <a:avLst/>
            </a:prstGeom>
            <a:solidFill>
              <a:srgbClr val="1F497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矩形 32"/>
            <p:cNvSpPr/>
            <p:nvPr/>
          </p:nvSpPr>
          <p:spPr>
            <a:xfrm>
              <a:off x="4607103" y="3633835"/>
              <a:ext cx="1869479" cy="1019382"/>
            </a:xfrm>
            <a:prstGeom prst="rect">
              <a:avLst/>
            </a:prstGeom>
          </p:spPr>
          <p:txBody>
            <a:bodyPr wrap="square">
              <a:spAutoFit/>
            </a:bodyPr>
            <a:lstStyle/>
            <a:p>
              <a:pPr lvl="0" defTabSz="1778000">
                <a:lnSpc>
                  <a:spcPct val="90000"/>
                </a:lnSpc>
                <a:spcAft>
                  <a:spcPct val="35000"/>
                </a:spcAft>
              </a:pPr>
              <a:r>
                <a:rPr lang="zh-TW" altLang="en-US" sz="2800" b="1" dirty="0">
                  <a:solidFill>
                    <a:schemeClr val="bg1"/>
                  </a:solidFill>
                  <a:latin typeface="Adobe 繁黑體 Std B" pitchFamily="34" charset="-120"/>
                  <a:ea typeface="Adobe 繁黑體 Std B" pitchFamily="34" charset="-120"/>
                </a:rPr>
                <a:t>強化</a:t>
              </a:r>
              <a:r>
                <a:rPr lang="zh-TW" altLang="en-US" sz="2800" b="1" dirty="0" smtClean="0">
                  <a:solidFill>
                    <a:schemeClr val="bg1"/>
                  </a:solidFill>
                  <a:latin typeface="Adobe 繁黑體 Std B" pitchFamily="34" charset="-120"/>
                  <a:ea typeface="Adobe 繁黑體 Std B" pitchFamily="34" charset="-120"/>
                </a:rPr>
                <a:t>宣導</a:t>
              </a:r>
              <a:endParaRPr lang="en-US" altLang="zh-TW" sz="2800" b="1" dirty="0" smtClean="0">
                <a:solidFill>
                  <a:schemeClr val="bg1"/>
                </a:solidFill>
                <a:latin typeface="Adobe 繁黑體 Std B" pitchFamily="34" charset="-120"/>
                <a:ea typeface="Adobe 繁黑體 Std B" pitchFamily="34" charset="-120"/>
              </a:endParaRPr>
            </a:p>
            <a:p>
              <a:pPr lvl="0" defTabSz="1778000">
                <a:lnSpc>
                  <a:spcPct val="90000"/>
                </a:lnSpc>
                <a:spcAft>
                  <a:spcPct val="35000"/>
                </a:spcAft>
              </a:pPr>
              <a:r>
                <a:rPr lang="zh-TW" altLang="en-US" sz="2800" b="1" dirty="0" smtClean="0">
                  <a:solidFill>
                    <a:schemeClr val="bg1"/>
                  </a:solidFill>
                  <a:latin typeface="Adobe 繁黑體 Std B" pitchFamily="34" charset="-120"/>
                  <a:ea typeface="Adobe 繁黑體 Std B" pitchFamily="34" charset="-120"/>
                </a:rPr>
                <a:t>生涯</a:t>
              </a:r>
              <a:r>
                <a:rPr lang="zh-TW" altLang="en-US" sz="2800" b="1" dirty="0">
                  <a:solidFill>
                    <a:schemeClr val="bg1"/>
                  </a:solidFill>
                  <a:latin typeface="Adobe 繁黑體 Std B" pitchFamily="34" charset="-120"/>
                  <a:ea typeface="Adobe 繁黑體 Std B" pitchFamily="34" charset="-120"/>
                </a:rPr>
                <a:t>進路</a:t>
              </a:r>
              <a:endParaRPr lang="zh-TW" altLang="en-US" sz="2800" dirty="0">
                <a:solidFill>
                  <a:schemeClr val="bg1"/>
                </a:solidFill>
                <a:latin typeface="Adobe 繁黑體 Std B" pitchFamily="34" charset="-120"/>
                <a:ea typeface="Adobe 繁黑體 Std B" pitchFamily="34" charset="-120"/>
              </a:endParaRPr>
            </a:p>
          </p:txBody>
        </p:sp>
        <p:cxnSp>
          <p:nvCxnSpPr>
            <p:cNvPr id="48" name="肘形接點 47"/>
            <p:cNvCxnSpPr>
              <a:stCxn id="9" idx="0"/>
            </p:cNvCxnSpPr>
            <p:nvPr/>
          </p:nvCxnSpPr>
          <p:spPr>
            <a:xfrm flipV="1">
              <a:off x="1140446" y="4018395"/>
              <a:ext cx="3400129" cy="665718"/>
            </a:xfrm>
            <a:prstGeom prst="bentConnector3">
              <a:avLst/>
            </a:prstGeom>
            <a:ln w="57150">
              <a:tailEnd type="triangle"/>
            </a:ln>
          </p:spPr>
          <p:style>
            <a:lnRef idx="2">
              <a:schemeClr val="accent2"/>
            </a:lnRef>
            <a:fillRef idx="0">
              <a:schemeClr val="accent2"/>
            </a:fillRef>
            <a:effectRef idx="1">
              <a:schemeClr val="accent2"/>
            </a:effectRef>
            <a:fontRef idx="minor">
              <a:schemeClr val="tx1"/>
            </a:fontRef>
          </p:style>
        </p:cxnSp>
      </p:grpSp>
      <p:grpSp>
        <p:nvGrpSpPr>
          <p:cNvPr id="110" name="群組 109"/>
          <p:cNvGrpSpPr/>
          <p:nvPr/>
        </p:nvGrpSpPr>
        <p:grpSpPr>
          <a:xfrm>
            <a:off x="3455131" y="3787420"/>
            <a:ext cx="5312443" cy="3015430"/>
            <a:chOff x="3455131" y="3787420"/>
            <a:chExt cx="5312443" cy="3015430"/>
          </a:xfrm>
        </p:grpSpPr>
        <p:sp>
          <p:nvSpPr>
            <p:cNvPr id="53" name="Oval 19"/>
            <p:cNvSpPr/>
            <p:nvPr/>
          </p:nvSpPr>
          <p:spPr>
            <a:xfrm>
              <a:off x="5735480" y="3787420"/>
              <a:ext cx="3032094" cy="3015430"/>
            </a:xfrm>
            <a:prstGeom prst="ellipse">
              <a:avLst/>
            </a:prstGeom>
            <a:solidFill>
              <a:srgbClr val="4191A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矩形 33"/>
            <p:cNvSpPr/>
            <p:nvPr/>
          </p:nvSpPr>
          <p:spPr>
            <a:xfrm>
              <a:off x="6502685" y="4835274"/>
              <a:ext cx="2034054" cy="1019382"/>
            </a:xfrm>
            <a:prstGeom prst="rect">
              <a:avLst/>
            </a:prstGeom>
          </p:spPr>
          <p:txBody>
            <a:bodyPr wrap="square">
              <a:spAutoFit/>
            </a:bodyPr>
            <a:lstStyle/>
            <a:p>
              <a:pPr lvl="0" defTabSz="1866900">
                <a:lnSpc>
                  <a:spcPct val="90000"/>
                </a:lnSpc>
                <a:spcAft>
                  <a:spcPct val="35000"/>
                </a:spcAft>
              </a:pPr>
              <a:r>
                <a:rPr lang="zh-TW" altLang="en-US" sz="2800" b="1" dirty="0">
                  <a:solidFill>
                    <a:schemeClr val="bg1"/>
                  </a:solidFill>
                  <a:latin typeface="Adobe 繁黑體 Std B" pitchFamily="34" charset="-120"/>
                  <a:ea typeface="Adobe 繁黑體 Std B" pitchFamily="34" charset="-120"/>
                </a:rPr>
                <a:t>適性</a:t>
              </a:r>
              <a:r>
                <a:rPr lang="zh-TW" altLang="en-US" sz="2800" b="1" dirty="0" smtClean="0">
                  <a:solidFill>
                    <a:schemeClr val="bg1"/>
                  </a:solidFill>
                  <a:latin typeface="Adobe 繁黑體 Std B" pitchFamily="34" charset="-120"/>
                  <a:ea typeface="Adobe 繁黑體 Std B" pitchFamily="34" charset="-120"/>
                </a:rPr>
                <a:t>選擇</a:t>
              </a:r>
              <a:endParaRPr lang="en-US" altLang="zh-TW" sz="2800" b="1" dirty="0" smtClean="0">
                <a:solidFill>
                  <a:schemeClr val="bg1"/>
                </a:solidFill>
                <a:latin typeface="Adobe 繁黑體 Std B" pitchFamily="34" charset="-120"/>
                <a:ea typeface="Adobe 繁黑體 Std B" pitchFamily="34" charset="-120"/>
              </a:endParaRPr>
            </a:p>
            <a:p>
              <a:pPr lvl="0" defTabSz="1866900">
                <a:lnSpc>
                  <a:spcPct val="90000"/>
                </a:lnSpc>
                <a:spcAft>
                  <a:spcPct val="35000"/>
                </a:spcAft>
              </a:pPr>
              <a:r>
                <a:rPr lang="zh-TW" altLang="en-US" sz="2800" b="1" dirty="0" smtClean="0">
                  <a:solidFill>
                    <a:schemeClr val="bg1"/>
                  </a:solidFill>
                  <a:latin typeface="Adobe 繁黑體 Std B" pitchFamily="34" charset="-120"/>
                  <a:ea typeface="Adobe 繁黑體 Std B" pitchFamily="34" charset="-120"/>
                </a:rPr>
                <a:t>就近</a:t>
              </a:r>
              <a:r>
                <a:rPr lang="zh-TW" altLang="en-US" sz="2800" b="1" dirty="0">
                  <a:solidFill>
                    <a:schemeClr val="bg1"/>
                  </a:solidFill>
                  <a:latin typeface="Adobe 繁黑體 Std B" pitchFamily="34" charset="-120"/>
                  <a:ea typeface="Adobe 繁黑體 Std B" pitchFamily="34" charset="-120"/>
                </a:rPr>
                <a:t>入學</a:t>
              </a:r>
              <a:endParaRPr lang="zh-TW" altLang="en-US" sz="2800" dirty="0">
                <a:solidFill>
                  <a:schemeClr val="bg1"/>
                </a:solidFill>
                <a:latin typeface="Adobe 繁黑體 Std B" pitchFamily="34" charset="-120"/>
                <a:ea typeface="Adobe 繁黑體 Std B" pitchFamily="34" charset="-120"/>
              </a:endParaRPr>
            </a:p>
          </p:txBody>
        </p:sp>
        <p:cxnSp>
          <p:nvCxnSpPr>
            <p:cNvPr id="102" name="肘形接點 101"/>
            <p:cNvCxnSpPr/>
            <p:nvPr/>
          </p:nvCxnSpPr>
          <p:spPr>
            <a:xfrm>
              <a:off x="3455131" y="4835274"/>
              <a:ext cx="2922237" cy="919723"/>
            </a:xfrm>
            <a:prstGeom prst="bentConnector3">
              <a:avLst>
                <a:gd name="adj1" fmla="val 30878"/>
              </a:avLst>
            </a:prstGeom>
            <a:ln w="57150">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742309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wipe(left)">
                                      <p:cBhvr>
                                        <p:cTn id="11" dur="500"/>
                                        <p:tgtEl>
                                          <p:spTgt spid="10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wipe(left)">
                                      <p:cBhvr>
                                        <p:cTn id="15" dur="500"/>
                                        <p:tgtEl>
                                          <p:spTgt spid="10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wipe(left)">
                                      <p:cBhvr>
                                        <p:cTn id="19"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512" y="764704"/>
            <a:ext cx="3528392" cy="6192688"/>
          </a:xfrm>
          <a:prstGeom prst="rect">
            <a:avLst/>
          </a:prstGeom>
        </p:spPr>
      </p:pic>
      <p:grpSp>
        <p:nvGrpSpPr>
          <p:cNvPr id="42" name="群組 41"/>
          <p:cNvGrpSpPr/>
          <p:nvPr/>
        </p:nvGrpSpPr>
        <p:grpSpPr>
          <a:xfrm>
            <a:off x="382601" y="2270480"/>
            <a:ext cx="8729958" cy="3390768"/>
            <a:chOff x="382601" y="2270480"/>
            <a:chExt cx="8729958" cy="3390768"/>
          </a:xfrm>
        </p:grpSpPr>
        <p:sp>
          <p:nvSpPr>
            <p:cNvPr id="12" name="Freeform 11"/>
            <p:cNvSpPr/>
            <p:nvPr/>
          </p:nvSpPr>
          <p:spPr>
            <a:xfrm rot="5400000">
              <a:off x="6134925" y="2867271"/>
              <a:ext cx="3143398" cy="2444555"/>
            </a:xfrm>
            <a:custGeom>
              <a:avLst/>
              <a:gdLst>
                <a:gd name="connsiteX0" fmla="*/ 0 w 1258024"/>
                <a:gd name="connsiteY0" fmla="*/ 1735396 h 2193858"/>
                <a:gd name="connsiteX1" fmla="*/ 0 w 1258024"/>
                <a:gd name="connsiteY1" fmla="*/ 1406774 h 2193858"/>
                <a:gd name="connsiteX2" fmla="*/ 1 w 1258024"/>
                <a:gd name="connsiteY2" fmla="*/ 1406773 h 2193858"/>
                <a:gd name="connsiteX3" fmla="*/ 1 w 1258024"/>
                <a:gd name="connsiteY3" fmla="*/ 1183768 h 2193858"/>
                <a:gd name="connsiteX4" fmla="*/ 1 w 1258024"/>
                <a:gd name="connsiteY4" fmla="*/ 969855 h 2193858"/>
                <a:gd name="connsiteX5" fmla="*/ 0 w 1258024"/>
                <a:gd name="connsiteY5" fmla="*/ 969855 h 2193858"/>
                <a:gd name="connsiteX6" fmla="*/ 0 w 1258024"/>
                <a:gd name="connsiteY6" fmla="*/ 725307 h 2193858"/>
                <a:gd name="connsiteX7" fmla="*/ 0 w 1258024"/>
                <a:gd name="connsiteY7" fmla="*/ 641232 h 2193858"/>
                <a:gd name="connsiteX8" fmla="*/ 0 w 1258024"/>
                <a:gd name="connsiteY8" fmla="*/ 396684 h 2193858"/>
                <a:gd name="connsiteX9" fmla="*/ 629012 w 1258024"/>
                <a:gd name="connsiteY9" fmla="*/ 0 h 2193858"/>
                <a:gd name="connsiteX10" fmla="*/ 1258024 w 1258024"/>
                <a:gd name="connsiteY10" fmla="*/ 396683 h 2193858"/>
                <a:gd name="connsiteX11" fmla="*/ 1258024 w 1258024"/>
                <a:gd name="connsiteY11" fmla="*/ 641231 h 2193858"/>
                <a:gd name="connsiteX12" fmla="*/ 1258024 w 1258024"/>
                <a:gd name="connsiteY12" fmla="*/ 725307 h 2193858"/>
                <a:gd name="connsiteX13" fmla="*/ 1258024 w 1258024"/>
                <a:gd name="connsiteY13" fmla="*/ 969855 h 2193858"/>
                <a:gd name="connsiteX14" fmla="*/ 1258024 w 1258024"/>
                <a:gd name="connsiteY14" fmla="*/ 1183768 h 2193858"/>
                <a:gd name="connsiteX15" fmla="*/ 1258024 w 1258024"/>
                <a:gd name="connsiteY15" fmla="*/ 1406773 h 2193858"/>
                <a:gd name="connsiteX16" fmla="*/ 1258024 w 1258024"/>
                <a:gd name="connsiteY16" fmla="*/ 1428316 h 2193858"/>
                <a:gd name="connsiteX17" fmla="*/ 1258024 w 1258024"/>
                <a:gd name="connsiteY17" fmla="*/ 1735397 h 2193858"/>
                <a:gd name="connsiteX18" fmla="*/ 1258024 w 1258024"/>
                <a:gd name="connsiteY18" fmla="*/ 2193858 h 2193858"/>
                <a:gd name="connsiteX19" fmla="*/ 894539 w 1258024"/>
                <a:gd name="connsiteY19" fmla="*/ 1964627 h 2193858"/>
                <a:gd name="connsiteX20" fmla="*/ 629012 w 1258024"/>
                <a:gd name="connsiteY20" fmla="*/ 1797175 h 2193858"/>
                <a:gd name="connsiteX21" fmla="*/ 363486 w 1258024"/>
                <a:gd name="connsiteY21" fmla="*/ 1964627 h 2193858"/>
                <a:gd name="connsiteX22" fmla="*/ 363487 w 1258024"/>
                <a:gd name="connsiteY22" fmla="*/ 1964627 h 2193858"/>
                <a:gd name="connsiteX23" fmla="*/ 1 w 1258024"/>
                <a:gd name="connsiteY23" fmla="*/ 2193858 h 2193858"/>
                <a:gd name="connsiteX24" fmla="*/ 1 w 1258024"/>
                <a:gd name="connsiteY24" fmla="*/ 1735397 h 219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024" h="2193858">
                  <a:moveTo>
                    <a:pt x="0" y="1735396"/>
                  </a:moveTo>
                  <a:lnTo>
                    <a:pt x="0" y="1406774"/>
                  </a:lnTo>
                  <a:lnTo>
                    <a:pt x="1" y="1406773"/>
                  </a:lnTo>
                  <a:lnTo>
                    <a:pt x="1" y="1183768"/>
                  </a:lnTo>
                  <a:lnTo>
                    <a:pt x="1" y="969855"/>
                  </a:lnTo>
                  <a:lnTo>
                    <a:pt x="0" y="969855"/>
                  </a:lnTo>
                  <a:lnTo>
                    <a:pt x="0" y="725307"/>
                  </a:lnTo>
                  <a:lnTo>
                    <a:pt x="0" y="641232"/>
                  </a:lnTo>
                  <a:lnTo>
                    <a:pt x="0" y="396684"/>
                  </a:lnTo>
                  <a:lnTo>
                    <a:pt x="629012" y="0"/>
                  </a:lnTo>
                  <a:lnTo>
                    <a:pt x="1258024" y="396683"/>
                  </a:lnTo>
                  <a:lnTo>
                    <a:pt x="1258024" y="641231"/>
                  </a:lnTo>
                  <a:lnTo>
                    <a:pt x="1258024" y="725307"/>
                  </a:lnTo>
                  <a:lnTo>
                    <a:pt x="1258024" y="969855"/>
                  </a:lnTo>
                  <a:lnTo>
                    <a:pt x="1258024" y="1183768"/>
                  </a:lnTo>
                  <a:lnTo>
                    <a:pt x="1258024" y="1406773"/>
                  </a:lnTo>
                  <a:lnTo>
                    <a:pt x="1258024" y="1428316"/>
                  </a:lnTo>
                  <a:lnTo>
                    <a:pt x="1258024" y="1735397"/>
                  </a:lnTo>
                  <a:lnTo>
                    <a:pt x="1258024" y="2193858"/>
                  </a:lnTo>
                  <a:lnTo>
                    <a:pt x="894539" y="1964627"/>
                  </a:lnTo>
                  <a:lnTo>
                    <a:pt x="629012" y="1797175"/>
                  </a:lnTo>
                  <a:lnTo>
                    <a:pt x="363486" y="1964627"/>
                  </a:lnTo>
                  <a:lnTo>
                    <a:pt x="363487" y="1964627"/>
                  </a:lnTo>
                  <a:lnTo>
                    <a:pt x="1" y="2193858"/>
                  </a:lnTo>
                  <a:lnTo>
                    <a:pt x="1" y="17353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p:cNvSpPr/>
            <p:nvPr/>
          </p:nvSpPr>
          <p:spPr>
            <a:xfrm rot="5400000">
              <a:off x="8501" y="2891948"/>
              <a:ext cx="3143398" cy="2395198"/>
            </a:xfrm>
            <a:custGeom>
              <a:avLst/>
              <a:gdLst>
                <a:gd name="connsiteX0" fmla="*/ 0 w 1258024"/>
                <a:gd name="connsiteY0" fmla="*/ 1735396 h 2193858"/>
                <a:gd name="connsiteX1" fmla="*/ 0 w 1258024"/>
                <a:gd name="connsiteY1" fmla="*/ 1406774 h 2193858"/>
                <a:gd name="connsiteX2" fmla="*/ 1 w 1258024"/>
                <a:gd name="connsiteY2" fmla="*/ 1406773 h 2193858"/>
                <a:gd name="connsiteX3" fmla="*/ 1 w 1258024"/>
                <a:gd name="connsiteY3" fmla="*/ 1183768 h 2193858"/>
                <a:gd name="connsiteX4" fmla="*/ 1 w 1258024"/>
                <a:gd name="connsiteY4" fmla="*/ 969855 h 2193858"/>
                <a:gd name="connsiteX5" fmla="*/ 0 w 1258024"/>
                <a:gd name="connsiteY5" fmla="*/ 969855 h 2193858"/>
                <a:gd name="connsiteX6" fmla="*/ 0 w 1258024"/>
                <a:gd name="connsiteY6" fmla="*/ 725307 h 2193858"/>
                <a:gd name="connsiteX7" fmla="*/ 0 w 1258024"/>
                <a:gd name="connsiteY7" fmla="*/ 641232 h 2193858"/>
                <a:gd name="connsiteX8" fmla="*/ 0 w 1258024"/>
                <a:gd name="connsiteY8" fmla="*/ 396684 h 2193858"/>
                <a:gd name="connsiteX9" fmla="*/ 629012 w 1258024"/>
                <a:gd name="connsiteY9" fmla="*/ 0 h 2193858"/>
                <a:gd name="connsiteX10" fmla="*/ 1258024 w 1258024"/>
                <a:gd name="connsiteY10" fmla="*/ 396683 h 2193858"/>
                <a:gd name="connsiteX11" fmla="*/ 1258024 w 1258024"/>
                <a:gd name="connsiteY11" fmla="*/ 641231 h 2193858"/>
                <a:gd name="connsiteX12" fmla="*/ 1258024 w 1258024"/>
                <a:gd name="connsiteY12" fmla="*/ 725307 h 2193858"/>
                <a:gd name="connsiteX13" fmla="*/ 1258024 w 1258024"/>
                <a:gd name="connsiteY13" fmla="*/ 969855 h 2193858"/>
                <a:gd name="connsiteX14" fmla="*/ 1258024 w 1258024"/>
                <a:gd name="connsiteY14" fmla="*/ 1183768 h 2193858"/>
                <a:gd name="connsiteX15" fmla="*/ 1258024 w 1258024"/>
                <a:gd name="connsiteY15" fmla="*/ 1406773 h 2193858"/>
                <a:gd name="connsiteX16" fmla="*/ 1258024 w 1258024"/>
                <a:gd name="connsiteY16" fmla="*/ 1428316 h 2193858"/>
                <a:gd name="connsiteX17" fmla="*/ 1258024 w 1258024"/>
                <a:gd name="connsiteY17" fmla="*/ 1735397 h 2193858"/>
                <a:gd name="connsiteX18" fmla="*/ 1258024 w 1258024"/>
                <a:gd name="connsiteY18" fmla="*/ 2193858 h 2193858"/>
                <a:gd name="connsiteX19" fmla="*/ 894539 w 1258024"/>
                <a:gd name="connsiteY19" fmla="*/ 1964627 h 2193858"/>
                <a:gd name="connsiteX20" fmla="*/ 629012 w 1258024"/>
                <a:gd name="connsiteY20" fmla="*/ 1797175 h 2193858"/>
                <a:gd name="connsiteX21" fmla="*/ 363486 w 1258024"/>
                <a:gd name="connsiteY21" fmla="*/ 1964627 h 2193858"/>
                <a:gd name="connsiteX22" fmla="*/ 363487 w 1258024"/>
                <a:gd name="connsiteY22" fmla="*/ 1964627 h 2193858"/>
                <a:gd name="connsiteX23" fmla="*/ 1 w 1258024"/>
                <a:gd name="connsiteY23" fmla="*/ 2193858 h 2193858"/>
                <a:gd name="connsiteX24" fmla="*/ 1 w 1258024"/>
                <a:gd name="connsiteY24" fmla="*/ 1735397 h 219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024" h="2193858">
                  <a:moveTo>
                    <a:pt x="0" y="1735396"/>
                  </a:moveTo>
                  <a:lnTo>
                    <a:pt x="0" y="1406774"/>
                  </a:lnTo>
                  <a:lnTo>
                    <a:pt x="1" y="1406773"/>
                  </a:lnTo>
                  <a:lnTo>
                    <a:pt x="1" y="1183768"/>
                  </a:lnTo>
                  <a:lnTo>
                    <a:pt x="1" y="969855"/>
                  </a:lnTo>
                  <a:lnTo>
                    <a:pt x="0" y="969855"/>
                  </a:lnTo>
                  <a:lnTo>
                    <a:pt x="0" y="725307"/>
                  </a:lnTo>
                  <a:lnTo>
                    <a:pt x="0" y="641232"/>
                  </a:lnTo>
                  <a:lnTo>
                    <a:pt x="0" y="396684"/>
                  </a:lnTo>
                  <a:lnTo>
                    <a:pt x="629012" y="0"/>
                  </a:lnTo>
                  <a:lnTo>
                    <a:pt x="1258024" y="396683"/>
                  </a:lnTo>
                  <a:lnTo>
                    <a:pt x="1258024" y="641231"/>
                  </a:lnTo>
                  <a:lnTo>
                    <a:pt x="1258024" y="725307"/>
                  </a:lnTo>
                  <a:lnTo>
                    <a:pt x="1258024" y="969855"/>
                  </a:lnTo>
                  <a:lnTo>
                    <a:pt x="1258024" y="1183768"/>
                  </a:lnTo>
                  <a:lnTo>
                    <a:pt x="1258024" y="1406773"/>
                  </a:lnTo>
                  <a:lnTo>
                    <a:pt x="1258024" y="1428316"/>
                  </a:lnTo>
                  <a:lnTo>
                    <a:pt x="1258024" y="1735397"/>
                  </a:lnTo>
                  <a:lnTo>
                    <a:pt x="1258024" y="2193858"/>
                  </a:lnTo>
                  <a:lnTo>
                    <a:pt x="894539" y="1964627"/>
                  </a:lnTo>
                  <a:lnTo>
                    <a:pt x="629012" y="1797175"/>
                  </a:lnTo>
                  <a:lnTo>
                    <a:pt x="363486" y="1964627"/>
                  </a:lnTo>
                  <a:lnTo>
                    <a:pt x="363487" y="1964627"/>
                  </a:lnTo>
                  <a:lnTo>
                    <a:pt x="1" y="2193858"/>
                  </a:lnTo>
                  <a:lnTo>
                    <a:pt x="1" y="17353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p:cNvSpPr/>
            <p:nvPr/>
          </p:nvSpPr>
          <p:spPr>
            <a:xfrm rot="5400000">
              <a:off x="2026038" y="2891948"/>
              <a:ext cx="3143398" cy="2395198"/>
            </a:xfrm>
            <a:custGeom>
              <a:avLst/>
              <a:gdLst>
                <a:gd name="connsiteX0" fmla="*/ 0 w 1258024"/>
                <a:gd name="connsiteY0" fmla="*/ 1735396 h 2193858"/>
                <a:gd name="connsiteX1" fmla="*/ 0 w 1258024"/>
                <a:gd name="connsiteY1" fmla="*/ 1406774 h 2193858"/>
                <a:gd name="connsiteX2" fmla="*/ 1 w 1258024"/>
                <a:gd name="connsiteY2" fmla="*/ 1406773 h 2193858"/>
                <a:gd name="connsiteX3" fmla="*/ 1 w 1258024"/>
                <a:gd name="connsiteY3" fmla="*/ 1183768 h 2193858"/>
                <a:gd name="connsiteX4" fmla="*/ 1 w 1258024"/>
                <a:gd name="connsiteY4" fmla="*/ 969855 h 2193858"/>
                <a:gd name="connsiteX5" fmla="*/ 0 w 1258024"/>
                <a:gd name="connsiteY5" fmla="*/ 969855 h 2193858"/>
                <a:gd name="connsiteX6" fmla="*/ 0 w 1258024"/>
                <a:gd name="connsiteY6" fmla="*/ 725307 h 2193858"/>
                <a:gd name="connsiteX7" fmla="*/ 0 w 1258024"/>
                <a:gd name="connsiteY7" fmla="*/ 641232 h 2193858"/>
                <a:gd name="connsiteX8" fmla="*/ 0 w 1258024"/>
                <a:gd name="connsiteY8" fmla="*/ 396684 h 2193858"/>
                <a:gd name="connsiteX9" fmla="*/ 629012 w 1258024"/>
                <a:gd name="connsiteY9" fmla="*/ 0 h 2193858"/>
                <a:gd name="connsiteX10" fmla="*/ 1258024 w 1258024"/>
                <a:gd name="connsiteY10" fmla="*/ 396683 h 2193858"/>
                <a:gd name="connsiteX11" fmla="*/ 1258024 w 1258024"/>
                <a:gd name="connsiteY11" fmla="*/ 641231 h 2193858"/>
                <a:gd name="connsiteX12" fmla="*/ 1258024 w 1258024"/>
                <a:gd name="connsiteY12" fmla="*/ 725307 h 2193858"/>
                <a:gd name="connsiteX13" fmla="*/ 1258024 w 1258024"/>
                <a:gd name="connsiteY13" fmla="*/ 969855 h 2193858"/>
                <a:gd name="connsiteX14" fmla="*/ 1258024 w 1258024"/>
                <a:gd name="connsiteY14" fmla="*/ 1183768 h 2193858"/>
                <a:gd name="connsiteX15" fmla="*/ 1258024 w 1258024"/>
                <a:gd name="connsiteY15" fmla="*/ 1406773 h 2193858"/>
                <a:gd name="connsiteX16" fmla="*/ 1258024 w 1258024"/>
                <a:gd name="connsiteY16" fmla="*/ 1428316 h 2193858"/>
                <a:gd name="connsiteX17" fmla="*/ 1258024 w 1258024"/>
                <a:gd name="connsiteY17" fmla="*/ 1735397 h 2193858"/>
                <a:gd name="connsiteX18" fmla="*/ 1258024 w 1258024"/>
                <a:gd name="connsiteY18" fmla="*/ 2193858 h 2193858"/>
                <a:gd name="connsiteX19" fmla="*/ 894539 w 1258024"/>
                <a:gd name="connsiteY19" fmla="*/ 1964627 h 2193858"/>
                <a:gd name="connsiteX20" fmla="*/ 629012 w 1258024"/>
                <a:gd name="connsiteY20" fmla="*/ 1797175 h 2193858"/>
                <a:gd name="connsiteX21" fmla="*/ 363486 w 1258024"/>
                <a:gd name="connsiteY21" fmla="*/ 1964627 h 2193858"/>
                <a:gd name="connsiteX22" fmla="*/ 363487 w 1258024"/>
                <a:gd name="connsiteY22" fmla="*/ 1964627 h 2193858"/>
                <a:gd name="connsiteX23" fmla="*/ 1 w 1258024"/>
                <a:gd name="connsiteY23" fmla="*/ 2193858 h 2193858"/>
                <a:gd name="connsiteX24" fmla="*/ 1 w 1258024"/>
                <a:gd name="connsiteY24" fmla="*/ 1735397 h 219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024" h="2193858">
                  <a:moveTo>
                    <a:pt x="0" y="1735396"/>
                  </a:moveTo>
                  <a:lnTo>
                    <a:pt x="0" y="1406774"/>
                  </a:lnTo>
                  <a:lnTo>
                    <a:pt x="1" y="1406773"/>
                  </a:lnTo>
                  <a:lnTo>
                    <a:pt x="1" y="1183768"/>
                  </a:lnTo>
                  <a:lnTo>
                    <a:pt x="1" y="969855"/>
                  </a:lnTo>
                  <a:lnTo>
                    <a:pt x="0" y="969855"/>
                  </a:lnTo>
                  <a:lnTo>
                    <a:pt x="0" y="725307"/>
                  </a:lnTo>
                  <a:lnTo>
                    <a:pt x="0" y="641232"/>
                  </a:lnTo>
                  <a:lnTo>
                    <a:pt x="0" y="396684"/>
                  </a:lnTo>
                  <a:lnTo>
                    <a:pt x="629012" y="0"/>
                  </a:lnTo>
                  <a:lnTo>
                    <a:pt x="1258024" y="396683"/>
                  </a:lnTo>
                  <a:lnTo>
                    <a:pt x="1258024" y="641231"/>
                  </a:lnTo>
                  <a:lnTo>
                    <a:pt x="1258024" y="725307"/>
                  </a:lnTo>
                  <a:lnTo>
                    <a:pt x="1258024" y="969855"/>
                  </a:lnTo>
                  <a:lnTo>
                    <a:pt x="1258024" y="1183768"/>
                  </a:lnTo>
                  <a:lnTo>
                    <a:pt x="1258024" y="1406773"/>
                  </a:lnTo>
                  <a:lnTo>
                    <a:pt x="1258024" y="1428316"/>
                  </a:lnTo>
                  <a:lnTo>
                    <a:pt x="1258024" y="1735397"/>
                  </a:lnTo>
                  <a:lnTo>
                    <a:pt x="1258024" y="2193858"/>
                  </a:lnTo>
                  <a:lnTo>
                    <a:pt x="894539" y="1964627"/>
                  </a:lnTo>
                  <a:lnTo>
                    <a:pt x="629012" y="1797175"/>
                  </a:lnTo>
                  <a:lnTo>
                    <a:pt x="363486" y="1964627"/>
                  </a:lnTo>
                  <a:lnTo>
                    <a:pt x="363487" y="1964627"/>
                  </a:lnTo>
                  <a:lnTo>
                    <a:pt x="1" y="2193858"/>
                  </a:lnTo>
                  <a:lnTo>
                    <a:pt x="1" y="17353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9" name="Freeform 8"/>
            <p:cNvSpPr/>
            <p:nvPr/>
          </p:nvSpPr>
          <p:spPr>
            <a:xfrm rot="5400000">
              <a:off x="4055740" y="2891948"/>
              <a:ext cx="3143398" cy="2395198"/>
            </a:xfrm>
            <a:custGeom>
              <a:avLst/>
              <a:gdLst>
                <a:gd name="connsiteX0" fmla="*/ 0 w 1258024"/>
                <a:gd name="connsiteY0" fmla="*/ 1735396 h 2193858"/>
                <a:gd name="connsiteX1" fmla="*/ 0 w 1258024"/>
                <a:gd name="connsiteY1" fmla="*/ 1406774 h 2193858"/>
                <a:gd name="connsiteX2" fmla="*/ 1 w 1258024"/>
                <a:gd name="connsiteY2" fmla="*/ 1406773 h 2193858"/>
                <a:gd name="connsiteX3" fmla="*/ 1 w 1258024"/>
                <a:gd name="connsiteY3" fmla="*/ 1183768 h 2193858"/>
                <a:gd name="connsiteX4" fmla="*/ 1 w 1258024"/>
                <a:gd name="connsiteY4" fmla="*/ 969855 h 2193858"/>
                <a:gd name="connsiteX5" fmla="*/ 0 w 1258024"/>
                <a:gd name="connsiteY5" fmla="*/ 969855 h 2193858"/>
                <a:gd name="connsiteX6" fmla="*/ 0 w 1258024"/>
                <a:gd name="connsiteY6" fmla="*/ 725307 h 2193858"/>
                <a:gd name="connsiteX7" fmla="*/ 0 w 1258024"/>
                <a:gd name="connsiteY7" fmla="*/ 641232 h 2193858"/>
                <a:gd name="connsiteX8" fmla="*/ 0 w 1258024"/>
                <a:gd name="connsiteY8" fmla="*/ 396684 h 2193858"/>
                <a:gd name="connsiteX9" fmla="*/ 629012 w 1258024"/>
                <a:gd name="connsiteY9" fmla="*/ 0 h 2193858"/>
                <a:gd name="connsiteX10" fmla="*/ 1258024 w 1258024"/>
                <a:gd name="connsiteY10" fmla="*/ 396683 h 2193858"/>
                <a:gd name="connsiteX11" fmla="*/ 1258024 w 1258024"/>
                <a:gd name="connsiteY11" fmla="*/ 641231 h 2193858"/>
                <a:gd name="connsiteX12" fmla="*/ 1258024 w 1258024"/>
                <a:gd name="connsiteY12" fmla="*/ 725307 h 2193858"/>
                <a:gd name="connsiteX13" fmla="*/ 1258024 w 1258024"/>
                <a:gd name="connsiteY13" fmla="*/ 969855 h 2193858"/>
                <a:gd name="connsiteX14" fmla="*/ 1258024 w 1258024"/>
                <a:gd name="connsiteY14" fmla="*/ 1183768 h 2193858"/>
                <a:gd name="connsiteX15" fmla="*/ 1258024 w 1258024"/>
                <a:gd name="connsiteY15" fmla="*/ 1406773 h 2193858"/>
                <a:gd name="connsiteX16" fmla="*/ 1258024 w 1258024"/>
                <a:gd name="connsiteY16" fmla="*/ 1428316 h 2193858"/>
                <a:gd name="connsiteX17" fmla="*/ 1258024 w 1258024"/>
                <a:gd name="connsiteY17" fmla="*/ 1735397 h 2193858"/>
                <a:gd name="connsiteX18" fmla="*/ 1258024 w 1258024"/>
                <a:gd name="connsiteY18" fmla="*/ 2193858 h 2193858"/>
                <a:gd name="connsiteX19" fmla="*/ 894539 w 1258024"/>
                <a:gd name="connsiteY19" fmla="*/ 1964627 h 2193858"/>
                <a:gd name="connsiteX20" fmla="*/ 629012 w 1258024"/>
                <a:gd name="connsiteY20" fmla="*/ 1797175 h 2193858"/>
                <a:gd name="connsiteX21" fmla="*/ 363486 w 1258024"/>
                <a:gd name="connsiteY21" fmla="*/ 1964627 h 2193858"/>
                <a:gd name="connsiteX22" fmla="*/ 363487 w 1258024"/>
                <a:gd name="connsiteY22" fmla="*/ 1964627 h 2193858"/>
                <a:gd name="connsiteX23" fmla="*/ 1 w 1258024"/>
                <a:gd name="connsiteY23" fmla="*/ 2193858 h 2193858"/>
                <a:gd name="connsiteX24" fmla="*/ 1 w 1258024"/>
                <a:gd name="connsiteY24" fmla="*/ 1735397 h 219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024" h="2193858">
                  <a:moveTo>
                    <a:pt x="0" y="1735396"/>
                  </a:moveTo>
                  <a:lnTo>
                    <a:pt x="0" y="1406774"/>
                  </a:lnTo>
                  <a:lnTo>
                    <a:pt x="1" y="1406773"/>
                  </a:lnTo>
                  <a:lnTo>
                    <a:pt x="1" y="1183768"/>
                  </a:lnTo>
                  <a:lnTo>
                    <a:pt x="1" y="969855"/>
                  </a:lnTo>
                  <a:lnTo>
                    <a:pt x="0" y="969855"/>
                  </a:lnTo>
                  <a:lnTo>
                    <a:pt x="0" y="725307"/>
                  </a:lnTo>
                  <a:lnTo>
                    <a:pt x="0" y="641232"/>
                  </a:lnTo>
                  <a:lnTo>
                    <a:pt x="0" y="396684"/>
                  </a:lnTo>
                  <a:lnTo>
                    <a:pt x="629012" y="0"/>
                  </a:lnTo>
                  <a:lnTo>
                    <a:pt x="1258024" y="396683"/>
                  </a:lnTo>
                  <a:lnTo>
                    <a:pt x="1258024" y="641231"/>
                  </a:lnTo>
                  <a:lnTo>
                    <a:pt x="1258024" y="725307"/>
                  </a:lnTo>
                  <a:lnTo>
                    <a:pt x="1258024" y="969855"/>
                  </a:lnTo>
                  <a:lnTo>
                    <a:pt x="1258024" y="1183768"/>
                  </a:lnTo>
                  <a:lnTo>
                    <a:pt x="1258024" y="1406773"/>
                  </a:lnTo>
                  <a:lnTo>
                    <a:pt x="1258024" y="1428316"/>
                  </a:lnTo>
                  <a:lnTo>
                    <a:pt x="1258024" y="1735397"/>
                  </a:lnTo>
                  <a:lnTo>
                    <a:pt x="1258024" y="2193858"/>
                  </a:lnTo>
                  <a:lnTo>
                    <a:pt x="894539" y="1964627"/>
                  </a:lnTo>
                  <a:lnTo>
                    <a:pt x="629012" y="1797175"/>
                  </a:lnTo>
                  <a:lnTo>
                    <a:pt x="363486" y="1964627"/>
                  </a:lnTo>
                  <a:lnTo>
                    <a:pt x="363487" y="1964627"/>
                  </a:lnTo>
                  <a:lnTo>
                    <a:pt x="1" y="2193858"/>
                  </a:lnTo>
                  <a:lnTo>
                    <a:pt x="1" y="173539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矩形 67"/>
            <p:cNvSpPr/>
            <p:nvPr/>
          </p:nvSpPr>
          <p:spPr>
            <a:xfrm>
              <a:off x="591954" y="2270480"/>
              <a:ext cx="856325" cy="1446550"/>
            </a:xfrm>
            <a:prstGeom prst="rect">
              <a:avLst/>
            </a:prstGeom>
          </p:spPr>
          <p:txBody>
            <a:bodyPr wrap="none">
              <a:spAutoFit/>
            </a:bodyPr>
            <a:lstStyle/>
            <a:p>
              <a:pPr lvl="0"/>
              <a:r>
                <a:rPr lang="en-US" altLang="zh-TW" sz="8800" b="1" dirty="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rPr>
                <a:t>1</a:t>
              </a:r>
              <a:endParaRPr lang="zh-TW" altLang="en-US" sz="8800" dirty="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endParaRPr>
            </a:p>
          </p:txBody>
        </p:sp>
        <p:sp>
          <p:nvSpPr>
            <p:cNvPr id="69" name="矩形 68"/>
            <p:cNvSpPr/>
            <p:nvPr/>
          </p:nvSpPr>
          <p:spPr>
            <a:xfrm>
              <a:off x="2489663" y="2270480"/>
              <a:ext cx="856325" cy="1446550"/>
            </a:xfrm>
            <a:prstGeom prst="rect">
              <a:avLst/>
            </a:prstGeom>
          </p:spPr>
          <p:txBody>
            <a:bodyPr wrap="none">
              <a:spAutoFit/>
            </a:bodyPr>
            <a:lstStyle/>
            <a:p>
              <a:pPr lvl="0"/>
              <a:r>
                <a:rPr lang="en-US" altLang="zh-TW" sz="8800" b="1" dirty="0" smtClean="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rPr>
                <a:t>2</a:t>
              </a:r>
              <a:endParaRPr lang="zh-TW" altLang="en-US" sz="8800" dirty="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endParaRPr>
            </a:p>
          </p:txBody>
        </p:sp>
        <p:sp>
          <p:nvSpPr>
            <p:cNvPr id="70" name="矩形 69"/>
            <p:cNvSpPr/>
            <p:nvPr/>
          </p:nvSpPr>
          <p:spPr>
            <a:xfrm>
              <a:off x="4610166" y="2270480"/>
              <a:ext cx="856325" cy="1446550"/>
            </a:xfrm>
            <a:prstGeom prst="rect">
              <a:avLst/>
            </a:prstGeom>
          </p:spPr>
          <p:txBody>
            <a:bodyPr wrap="none">
              <a:spAutoFit/>
            </a:bodyPr>
            <a:lstStyle/>
            <a:p>
              <a:pPr lvl="0"/>
              <a:r>
                <a:rPr lang="en-US" altLang="zh-TW" sz="8800" b="1" dirty="0" smtClean="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rPr>
                <a:t>3</a:t>
              </a:r>
              <a:endParaRPr lang="zh-TW" altLang="en-US" sz="8800" dirty="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endParaRPr>
            </a:p>
          </p:txBody>
        </p:sp>
        <p:sp>
          <p:nvSpPr>
            <p:cNvPr id="71" name="矩形 70"/>
            <p:cNvSpPr/>
            <p:nvPr/>
          </p:nvSpPr>
          <p:spPr>
            <a:xfrm>
              <a:off x="6668003" y="2270480"/>
              <a:ext cx="856325" cy="1446550"/>
            </a:xfrm>
            <a:prstGeom prst="rect">
              <a:avLst/>
            </a:prstGeom>
          </p:spPr>
          <p:txBody>
            <a:bodyPr wrap="none">
              <a:spAutoFit/>
            </a:bodyPr>
            <a:lstStyle/>
            <a:p>
              <a:pPr lvl="0"/>
              <a:r>
                <a:rPr lang="en-US" altLang="zh-TW" sz="8800" b="1" dirty="0" smtClean="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rPr>
                <a:t>4</a:t>
              </a:r>
              <a:endParaRPr lang="zh-TW" altLang="en-US" sz="8800" dirty="0">
                <a:solidFill>
                  <a:schemeClr val="bg1"/>
                </a:solidFill>
                <a:latin typeface="微軟正黑體" panose="020B0604030504040204" pitchFamily="34" charset="-120"/>
                <a:ea typeface="微軟正黑體" panose="020B0604030504040204" pitchFamily="34" charset="-120"/>
                <a:cs typeface="Droid Serif" panose="02020600060500020200" pitchFamily="18" charset="0"/>
              </a:endParaRPr>
            </a:p>
          </p:txBody>
        </p:sp>
        <p:sp>
          <p:nvSpPr>
            <p:cNvPr id="4" name="矩形 3"/>
            <p:cNvSpPr/>
            <p:nvPr/>
          </p:nvSpPr>
          <p:spPr>
            <a:xfrm>
              <a:off x="899591" y="3652836"/>
              <a:ext cx="1841237" cy="923330"/>
            </a:xfrm>
            <a:prstGeom prst="rect">
              <a:avLst/>
            </a:prstGeom>
          </p:spPr>
          <p:txBody>
            <a:bodyPr wrap="square">
              <a:spAutoFit/>
            </a:bodyPr>
            <a:lstStyle/>
            <a:p>
              <a:pPr lvl="0"/>
              <a:r>
                <a:rPr lang="zh-TW" altLang="en-US" b="1" dirty="0">
                  <a:solidFill>
                    <a:schemeClr val="bg1"/>
                  </a:solidFill>
                  <a:latin typeface="微軟正黑體" panose="020B0604030504040204" pitchFamily="34" charset="-120"/>
                  <a:ea typeface="微軟正黑體" panose="020B0604030504040204" pitchFamily="34" charset="-120"/>
                </a:rPr>
                <a:t>學生</a:t>
              </a:r>
              <a:r>
                <a:rPr lang="zh-TW" altLang="en-US" b="1" dirty="0" smtClean="0">
                  <a:solidFill>
                    <a:schemeClr val="bg1"/>
                  </a:solidFill>
                  <a:latin typeface="微軟正黑體" panose="020B0604030504040204" pitchFamily="34" charset="-120"/>
                  <a:ea typeface="微軟正黑體" panose="020B0604030504040204" pitchFamily="34" charset="-120"/>
                </a:rPr>
                <a:t>熟悉</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本年度免試作業系統操作</a:t>
              </a:r>
              <a:r>
                <a:rPr lang="zh-TW" altLang="en-US" b="1" dirty="0">
                  <a:solidFill>
                    <a:schemeClr val="bg1"/>
                  </a:solidFill>
                  <a:latin typeface="微軟正黑體" panose="020B0604030504040204" pitchFamily="34" charset="-120"/>
                  <a:ea typeface="微軟正黑體" panose="020B0604030504040204" pitchFamily="34" charset="-120"/>
                </a:rPr>
                <a:t>方式</a:t>
              </a:r>
            </a:p>
          </p:txBody>
        </p:sp>
        <p:sp>
          <p:nvSpPr>
            <p:cNvPr id="5" name="矩形 4"/>
            <p:cNvSpPr/>
            <p:nvPr/>
          </p:nvSpPr>
          <p:spPr>
            <a:xfrm>
              <a:off x="2952890" y="3463838"/>
              <a:ext cx="1338828" cy="1477328"/>
            </a:xfrm>
            <a:prstGeom prst="rect">
              <a:avLst/>
            </a:prstGeom>
          </p:spPr>
          <p:txBody>
            <a:bodyPr wrap="none">
              <a:spAutoFit/>
            </a:bodyPr>
            <a:lstStyle/>
            <a:p>
              <a:pPr lvl="0"/>
              <a:r>
                <a:rPr lang="zh-TW" altLang="en-US" b="1" dirty="0" smtClean="0">
                  <a:solidFill>
                    <a:schemeClr val="bg1"/>
                  </a:solidFill>
                  <a:latin typeface="微軟正黑體" panose="020B0604030504040204" pitchFamily="34" charset="-120"/>
                  <a:ea typeface="微軟正黑體" panose="020B0604030504040204" pitchFamily="34" charset="-120"/>
                </a:rPr>
                <a:t>提升</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國中導師及</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輔導人員</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升學進路</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輔導</a:t>
              </a:r>
              <a:r>
                <a:rPr lang="zh-TW" altLang="en-US" b="1" dirty="0">
                  <a:solidFill>
                    <a:schemeClr val="bg1"/>
                  </a:solidFill>
                  <a:latin typeface="微軟正黑體" panose="020B0604030504040204" pitchFamily="34" charset="-120"/>
                  <a:ea typeface="微軟正黑體" panose="020B0604030504040204" pitchFamily="34" charset="-120"/>
                </a:rPr>
                <a:t>能力</a:t>
              </a:r>
            </a:p>
          </p:txBody>
        </p:sp>
        <p:sp>
          <p:nvSpPr>
            <p:cNvPr id="6" name="矩形 5"/>
            <p:cNvSpPr/>
            <p:nvPr/>
          </p:nvSpPr>
          <p:spPr>
            <a:xfrm>
              <a:off x="4912551" y="3532627"/>
              <a:ext cx="1963705" cy="1200329"/>
            </a:xfrm>
            <a:prstGeom prst="rect">
              <a:avLst/>
            </a:prstGeom>
          </p:spPr>
          <p:txBody>
            <a:bodyPr wrap="square">
              <a:spAutoFit/>
            </a:bodyPr>
            <a:lstStyle/>
            <a:p>
              <a:pPr lvl="0"/>
              <a:r>
                <a:rPr lang="zh-TW" altLang="en-US" b="1" dirty="0">
                  <a:solidFill>
                    <a:schemeClr val="bg1"/>
                  </a:solidFill>
                  <a:latin typeface="微軟正黑體" panose="020B0604030504040204" pitchFamily="34" charset="-120"/>
                  <a:ea typeface="微軟正黑體" panose="020B0604030504040204" pitchFamily="34" charset="-120"/>
                </a:rPr>
                <a:t>親</a:t>
              </a:r>
              <a:r>
                <a:rPr lang="zh-TW" altLang="en-US" b="1" dirty="0" smtClean="0">
                  <a:solidFill>
                    <a:schemeClr val="bg1"/>
                  </a:solidFill>
                  <a:latin typeface="微軟正黑體" panose="020B0604030504040204" pitchFamily="34" charset="-120"/>
                  <a:ea typeface="微軟正黑體" panose="020B0604030504040204" pitchFamily="34" charset="-120"/>
                </a:rPr>
                <a:t>師生</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共同檢視</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現階段</a:t>
              </a:r>
              <a:r>
                <a:rPr lang="zh-TW" altLang="en-US" b="1" dirty="0">
                  <a:solidFill>
                    <a:schemeClr val="bg1"/>
                  </a:solidFill>
                  <a:latin typeface="微軟正黑體" panose="020B0604030504040204" pitchFamily="34" charset="-120"/>
                  <a:ea typeface="微軟正黑體" panose="020B0604030504040204" pitchFamily="34" charset="-120"/>
                </a:rPr>
                <a:t>超額比</a:t>
              </a:r>
              <a:r>
                <a:rPr lang="zh-TW" altLang="en-US" b="1" dirty="0" smtClean="0">
                  <a:solidFill>
                    <a:schemeClr val="bg1"/>
                  </a:solidFill>
                  <a:latin typeface="微軟正黑體" panose="020B0604030504040204" pitchFamily="34" charset="-120"/>
                  <a:ea typeface="微軟正黑體" panose="020B0604030504040204" pitchFamily="34" charset="-120"/>
                </a:rPr>
                <a:t>序</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積分</a:t>
              </a:r>
              <a:r>
                <a:rPr lang="zh-TW" altLang="en-US" b="1" dirty="0">
                  <a:solidFill>
                    <a:schemeClr val="bg1"/>
                  </a:solidFill>
                  <a:latin typeface="微軟正黑體" panose="020B0604030504040204" pitchFamily="34" charset="-120"/>
                  <a:ea typeface="微軟正黑體" panose="020B0604030504040204" pitchFamily="34" charset="-120"/>
                </a:rPr>
                <a:t>計算方式</a:t>
              </a:r>
            </a:p>
          </p:txBody>
        </p:sp>
        <p:sp>
          <p:nvSpPr>
            <p:cNvPr id="10" name="矩形 9"/>
            <p:cNvSpPr/>
            <p:nvPr/>
          </p:nvSpPr>
          <p:spPr>
            <a:xfrm>
              <a:off x="6912768" y="3604635"/>
              <a:ext cx="2199791" cy="923330"/>
            </a:xfrm>
            <a:prstGeom prst="rect">
              <a:avLst/>
            </a:prstGeom>
          </p:spPr>
          <p:txBody>
            <a:bodyPr wrap="square">
              <a:spAutoFit/>
            </a:bodyPr>
            <a:lstStyle/>
            <a:p>
              <a:pPr lvl="0"/>
              <a:r>
                <a:rPr lang="zh-TW" altLang="en-US" b="1" dirty="0" smtClean="0">
                  <a:solidFill>
                    <a:schemeClr val="bg1"/>
                  </a:solidFill>
                  <a:latin typeface="微軟正黑體" panose="020B0604030504040204" pitchFamily="34" charset="-120"/>
                  <a:ea typeface="微軟正黑體" panose="020B0604030504040204" pitchFamily="34" charset="-120"/>
                </a:rPr>
                <a:t>增進親師生</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對</a:t>
              </a:r>
              <a:r>
                <a:rPr lang="zh-TW" altLang="en-US" b="1" dirty="0">
                  <a:solidFill>
                    <a:schemeClr val="bg1"/>
                  </a:solidFill>
                  <a:latin typeface="微軟正黑體" panose="020B0604030504040204" pitchFamily="34" charset="-120"/>
                  <a:ea typeface="微軟正黑體" panose="020B0604030504040204" pitchFamily="34" charset="-120"/>
                </a:rPr>
                <a:t>未來學習</a:t>
              </a:r>
              <a:r>
                <a:rPr lang="zh-TW" altLang="en-US" b="1" dirty="0" smtClean="0">
                  <a:solidFill>
                    <a:schemeClr val="bg1"/>
                  </a:solidFill>
                  <a:latin typeface="微軟正黑體" panose="020B0604030504040204" pitchFamily="34" charset="-120"/>
                  <a:ea typeface="微軟正黑體" panose="020B0604030504040204" pitchFamily="34" charset="-120"/>
                </a:rPr>
                <a:t>內容</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lvl="0"/>
              <a:r>
                <a:rPr lang="zh-TW" altLang="en-US" b="1" dirty="0" smtClean="0">
                  <a:solidFill>
                    <a:schemeClr val="bg1"/>
                  </a:solidFill>
                  <a:latin typeface="微軟正黑體" panose="020B0604030504040204" pitchFamily="34" charset="-120"/>
                  <a:ea typeface="微軟正黑體" panose="020B0604030504040204" pitchFamily="34" charset="-120"/>
                </a:rPr>
                <a:t>及</a:t>
              </a:r>
              <a:r>
                <a:rPr lang="zh-TW" altLang="en-US" b="1" dirty="0">
                  <a:solidFill>
                    <a:schemeClr val="bg1"/>
                  </a:solidFill>
                  <a:latin typeface="微軟正黑體" panose="020B0604030504040204" pitchFamily="34" charset="-120"/>
                  <a:ea typeface="微軟正黑體" panose="020B0604030504040204" pitchFamily="34" charset="-120"/>
                </a:rPr>
                <a:t>進路發展之了解</a:t>
              </a:r>
              <a:endParaRPr lang="zh-TW" altLang="en-US" dirty="0">
                <a:solidFill>
                  <a:schemeClr val="bg1"/>
                </a:solidFill>
                <a:latin typeface="微軟正黑體" panose="020B0604030504040204" pitchFamily="34" charset="-120"/>
                <a:ea typeface="微軟正黑體" panose="020B0604030504040204" pitchFamily="34" charset="-120"/>
              </a:endParaRPr>
            </a:p>
          </p:txBody>
        </p:sp>
      </p:grpSp>
      <p:sp>
        <p:nvSpPr>
          <p:cNvPr id="76" name="矩形 75"/>
          <p:cNvSpPr/>
          <p:nvPr/>
        </p:nvSpPr>
        <p:spPr bwMode="auto">
          <a:xfrm>
            <a:off x="-39555" y="3"/>
            <a:ext cx="9183556"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77"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78" name="矩形 77"/>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79" name="直線接點 78"/>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0" name="直線接點 79"/>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22851" y="590999"/>
            <a:ext cx="9166852"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82" name="矩形 81"/>
          <p:cNvSpPr/>
          <p:nvPr/>
        </p:nvSpPr>
        <p:spPr>
          <a:xfrm>
            <a:off x="194247" y="617421"/>
            <a:ext cx="6195100"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108</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第一階段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選填輔導預定目標</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83" name="群組 82"/>
          <p:cNvGrpSpPr/>
          <p:nvPr/>
        </p:nvGrpSpPr>
        <p:grpSpPr>
          <a:xfrm>
            <a:off x="2195736" y="44624"/>
            <a:ext cx="2664296" cy="360045"/>
            <a:chOff x="2123728" y="44624"/>
            <a:chExt cx="2664296" cy="360045"/>
          </a:xfrm>
        </p:grpSpPr>
        <p:grpSp>
          <p:nvGrpSpPr>
            <p:cNvPr id="84" name="群組 83"/>
            <p:cNvGrpSpPr/>
            <p:nvPr/>
          </p:nvGrpSpPr>
          <p:grpSpPr>
            <a:xfrm>
              <a:off x="2555776" y="44624"/>
              <a:ext cx="2232248" cy="360045"/>
              <a:chOff x="2267744" y="44624"/>
              <a:chExt cx="2232248" cy="360045"/>
            </a:xfrm>
          </p:grpSpPr>
          <p:grpSp>
            <p:nvGrpSpPr>
              <p:cNvPr id="86" name="群組 37"/>
              <p:cNvGrpSpPr/>
              <p:nvPr/>
            </p:nvGrpSpPr>
            <p:grpSpPr>
              <a:xfrm>
                <a:off x="2267744" y="44629"/>
                <a:ext cx="2232248" cy="360040"/>
                <a:chOff x="2267738" y="44624"/>
                <a:chExt cx="2232248" cy="360040"/>
              </a:xfrm>
            </p:grpSpPr>
            <p:sp>
              <p:nvSpPr>
                <p:cNvPr id="89" name="橢圓 8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0" name="橢圓 8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1" name="橢圓 9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7" name="橢圓 8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88" name="橢圓 8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5" name="橢圓 8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106" name="Group 105"/>
          <p:cNvGrpSpPr/>
          <p:nvPr/>
        </p:nvGrpSpPr>
        <p:grpSpPr>
          <a:xfrm rot="12269584">
            <a:off x="7592553" y="4579163"/>
            <a:ext cx="1098411" cy="2177643"/>
            <a:chOff x="2573939" y="4310398"/>
            <a:chExt cx="482134" cy="955851"/>
          </a:xfrm>
        </p:grpSpPr>
        <p:sp>
          <p:nvSpPr>
            <p:cNvPr id="107" name="Freeform 106"/>
            <p:cNvSpPr/>
            <p:nvPr/>
          </p:nvSpPr>
          <p:spPr>
            <a:xfrm>
              <a:off x="2573939" y="4310398"/>
              <a:ext cx="449263" cy="948826"/>
            </a:xfrm>
            <a:custGeom>
              <a:avLst/>
              <a:gdLst>
                <a:gd name="connsiteX0" fmla="*/ 426005 w 426795"/>
                <a:gd name="connsiteY0" fmla="*/ 0 h 901374"/>
                <a:gd name="connsiteX1" fmla="*/ 426005 w 426795"/>
                <a:gd name="connsiteY1" fmla="*/ 6 h 901374"/>
                <a:gd name="connsiteX2" fmla="*/ 426011 w 426795"/>
                <a:gd name="connsiteY2" fmla="*/ 0 h 901374"/>
                <a:gd name="connsiteX3" fmla="*/ 426005 w 426795"/>
                <a:gd name="connsiteY3" fmla="*/ 15 h 901374"/>
                <a:gd name="connsiteX4" fmla="*/ 426795 w 426795"/>
                <a:gd name="connsiteY4" fmla="*/ 119349 h 901374"/>
                <a:gd name="connsiteX5" fmla="*/ 88362 w 426795"/>
                <a:gd name="connsiteY5" fmla="*/ 901374 h 901374"/>
                <a:gd name="connsiteX6" fmla="*/ 44180 w 426795"/>
                <a:gd name="connsiteY6" fmla="*/ 882261 h 901374"/>
                <a:gd name="connsiteX7" fmla="*/ 42503 w 426795"/>
                <a:gd name="connsiteY7" fmla="*/ 886136 h 901374"/>
                <a:gd name="connsiteX8" fmla="*/ 0 w 426795"/>
                <a:gd name="connsiteY8" fmla="*/ 863162 h 901374"/>
                <a:gd name="connsiteX9" fmla="*/ 5 w 426795"/>
                <a:gd name="connsiteY9" fmla="*/ 863151 h 901374"/>
                <a:gd name="connsiteX10" fmla="*/ 0 w 426795"/>
                <a:gd name="connsiteY10" fmla="*/ 863149 h 901374"/>
                <a:gd name="connsiteX11" fmla="*/ 338452 w 426795"/>
                <a:gd name="connsiteY11" fmla="*/ 81124 h 901374"/>
                <a:gd name="connsiteX12" fmla="*/ 338455 w 426795"/>
                <a:gd name="connsiteY12" fmla="*/ 81121 h 901374"/>
                <a:gd name="connsiteX13" fmla="*/ 338462 w 426795"/>
                <a:gd name="connsiteY13" fmla="*/ 81106 h 901374"/>
                <a:gd name="connsiteX14" fmla="*/ 390847 w 426795"/>
                <a:gd name="connsiteY14" fmla="*/ 32577 h 90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6795" h="901374">
                  <a:moveTo>
                    <a:pt x="426005" y="0"/>
                  </a:moveTo>
                  <a:lnTo>
                    <a:pt x="426005" y="6"/>
                  </a:lnTo>
                  <a:lnTo>
                    <a:pt x="426011" y="0"/>
                  </a:lnTo>
                  <a:lnTo>
                    <a:pt x="426005" y="15"/>
                  </a:lnTo>
                  <a:lnTo>
                    <a:pt x="426795" y="119349"/>
                  </a:lnTo>
                  <a:lnTo>
                    <a:pt x="88362" y="901374"/>
                  </a:lnTo>
                  <a:lnTo>
                    <a:pt x="44180" y="882261"/>
                  </a:lnTo>
                  <a:lnTo>
                    <a:pt x="42503" y="886136"/>
                  </a:lnTo>
                  <a:cubicBezTo>
                    <a:pt x="27375" y="879654"/>
                    <a:pt x="13254" y="871942"/>
                    <a:pt x="0" y="863162"/>
                  </a:cubicBezTo>
                  <a:lnTo>
                    <a:pt x="5" y="863151"/>
                  </a:lnTo>
                  <a:lnTo>
                    <a:pt x="0" y="863149"/>
                  </a:lnTo>
                  <a:cubicBezTo>
                    <a:pt x="0" y="863149"/>
                    <a:pt x="338452" y="81124"/>
                    <a:pt x="338452" y="81124"/>
                  </a:cubicBezTo>
                  <a:lnTo>
                    <a:pt x="338455" y="81121"/>
                  </a:lnTo>
                  <a:lnTo>
                    <a:pt x="338462" y="81106"/>
                  </a:lnTo>
                  <a:lnTo>
                    <a:pt x="390847" y="32577"/>
                  </a:lnTo>
                  <a:close/>
                </a:path>
              </a:pathLst>
            </a:custGeom>
            <a:solidFill>
              <a:srgbClr val="010101">
                <a:alpha val="20000"/>
              </a:srgbClr>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sz="2250"/>
            </a:p>
          </p:txBody>
        </p:sp>
        <p:grpSp>
          <p:nvGrpSpPr>
            <p:cNvPr id="108" name="Group 107"/>
            <p:cNvGrpSpPr/>
            <p:nvPr/>
          </p:nvGrpSpPr>
          <p:grpSpPr>
            <a:xfrm>
              <a:off x="2610883" y="4313565"/>
              <a:ext cx="445190" cy="952684"/>
              <a:chOff x="2617315" y="4626760"/>
              <a:chExt cx="445190" cy="952684"/>
            </a:xfrm>
          </p:grpSpPr>
          <p:sp>
            <p:nvSpPr>
              <p:cNvPr id="109" name="Shape 63"/>
              <p:cNvSpPr/>
              <p:nvPr/>
            </p:nvSpPr>
            <p:spPr>
              <a:xfrm>
                <a:off x="2617315" y="4626760"/>
                <a:ext cx="444292" cy="952684"/>
              </a:xfrm>
              <a:custGeom>
                <a:avLst/>
                <a:gdLst/>
                <a:ahLst/>
                <a:cxnLst>
                  <a:cxn ang="0">
                    <a:pos x="wd2" y="hd2"/>
                  </a:cxn>
                  <a:cxn ang="5400000">
                    <a:pos x="wd2" y="hd2"/>
                  </a:cxn>
                  <a:cxn ang="10800000">
                    <a:pos x="wd2" y="hd2"/>
                  </a:cxn>
                  <a:cxn ang="16200000">
                    <a:pos x="wd2" y="hd2"/>
                  </a:cxn>
                </a:cxnLst>
                <a:rect l="0" t="0" r="r" b="b"/>
                <a:pathLst>
                  <a:path w="21427" h="21519" extrusionOk="0">
                    <a:moveTo>
                      <a:pt x="17167" y="1832"/>
                    </a:moveTo>
                    <a:lnTo>
                      <a:pt x="21389" y="0"/>
                    </a:lnTo>
                    <a:lnTo>
                      <a:pt x="21427" y="2696"/>
                    </a:lnTo>
                    <a:lnTo>
                      <a:pt x="4364" y="21161"/>
                    </a:lnTo>
                    <a:cubicBezTo>
                      <a:pt x="4087" y="21461"/>
                      <a:pt x="3338" y="21600"/>
                      <a:pt x="2699" y="21471"/>
                    </a:cubicBezTo>
                    <a:lnTo>
                      <a:pt x="763" y="21078"/>
                    </a:lnTo>
                    <a:cubicBezTo>
                      <a:pt x="123" y="20948"/>
                      <a:pt x="-173" y="20597"/>
                      <a:pt x="103" y="20298"/>
                    </a:cubicBezTo>
                    <a:cubicBezTo>
                      <a:pt x="103" y="20298"/>
                      <a:pt x="17167" y="1832"/>
                      <a:pt x="17167" y="1832"/>
                    </a:cubicBezTo>
                    <a:close/>
                  </a:path>
                </a:pathLst>
              </a:custGeom>
              <a:solidFill>
                <a:schemeClr val="bg2">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0" name="Shape 64"/>
              <p:cNvSpPr/>
              <p:nvPr/>
            </p:nvSpPr>
            <p:spPr>
              <a:xfrm>
                <a:off x="2617315" y="4626760"/>
                <a:ext cx="443513" cy="941849"/>
              </a:xfrm>
              <a:custGeom>
                <a:avLst/>
                <a:gdLst/>
                <a:ahLst/>
                <a:cxnLst>
                  <a:cxn ang="0">
                    <a:pos x="wd2" y="hd2"/>
                  </a:cxn>
                  <a:cxn ang="5400000">
                    <a:pos x="wd2" y="hd2"/>
                  </a:cxn>
                  <a:cxn ang="10800000">
                    <a:pos x="wd2" y="hd2"/>
                  </a:cxn>
                  <a:cxn ang="16200000">
                    <a:pos x="wd2" y="hd2"/>
                  </a:cxn>
                </a:cxnLst>
                <a:rect l="0" t="0" r="r" b="b"/>
                <a:pathLst>
                  <a:path w="21427" h="21600" extrusionOk="0">
                    <a:moveTo>
                      <a:pt x="17197" y="1860"/>
                    </a:moveTo>
                    <a:lnTo>
                      <a:pt x="21427" y="0"/>
                    </a:lnTo>
                    <a:lnTo>
                      <a:pt x="19248" y="2390"/>
                    </a:lnTo>
                    <a:lnTo>
                      <a:pt x="1735" y="21600"/>
                    </a:lnTo>
                    <a:lnTo>
                      <a:pt x="765" y="21400"/>
                    </a:lnTo>
                    <a:cubicBezTo>
                      <a:pt x="124" y="21269"/>
                      <a:pt x="-173" y="20912"/>
                      <a:pt x="104" y="20609"/>
                    </a:cubicBezTo>
                    <a:cubicBezTo>
                      <a:pt x="104" y="20609"/>
                      <a:pt x="17197" y="1860"/>
                      <a:pt x="17197" y="1860"/>
                    </a:cubicBezTo>
                    <a:close/>
                  </a:path>
                </a:pathLst>
              </a:custGeom>
              <a:solidFill>
                <a:srgbClr val="01010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1" name="Shape 67"/>
              <p:cNvSpPr/>
              <p:nvPr/>
            </p:nvSpPr>
            <p:spPr>
              <a:xfrm>
                <a:off x="2647907" y="4626760"/>
                <a:ext cx="414598" cy="873190"/>
              </a:xfrm>
              <a:custGeom>
                <a:avLst/>
                <a:gdLst/>
                <a:ahLst/>
                <a:cxnLst>
                  <a:cxn ang="0">
                    <a:pos x="wd2" y="hd2"/>
                  </a:cxn>
                  <a:cxn ang="5400000">
                    <a:pos x="wd2" y="hd2"/>
                  </a:cxn>
                  <a:cxn ang="10800000">
                    <a:pos x="wd2" y="hd2"/>
                  </a:cxn>
                  <a:cxn ang="16200000">
                    <a:pos x="wd2" y="hd2"/>
                  </a:cxn>
                </a:cxnLst>
                <a:rect l="0" t="0" r="r" b="b"/>
                <a:pathLst>
                  <a:path w="21600" h="21600" extrusionOk="0">
                    <a:moveTo>
                      <a:pt x="16998" y="2006"/>
                    </a:moveTo>
                    <a:lnTo>
                      <a:pt x="21559" y="0"/>
                    </a:lnTo>
                    <a:lnTo>
                      <a:pt x="21600" y="2953"/>
                    </a:lnTo>
                    <a:lnTo>
                      <a:pt x="4603" y="21600"/>
                    </a:lnTo>
                    <a:cubicBezTo>
                      <a:pt x="2846" y="21405"/>
                      <a:pt x="1329" y="21086"/>
                      <a:pt x="0" y="20654"/>
                    </a:cubicBezTo>
                    <a:cubicBezTo>
                      <a:pt x="0" y="20654"/>
                      <a:pt x="16998" y="2006"/>
                      <a:pt x="16998" y="2006"/>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2" name="Shape 68"/>
              <p:cNvSpPr/>
              <p:nvPr/>
            </p:nvSpPr>
            <p:spPr>
              <a:xfrm>
                <a:off x="2647907" y="4626760"/>
                <a:ext cx="413815" cy="858239"/>
              </a:xfrm>
              <a:custGeom>
                <a:avLst/>
                <a:gdLst/>
                <a:ahLst/>
                <a:cxnLst>
                  <a:cxn ang="0">
                    <a:pos x="wd2" y="hd2"/>
                  </a:cxn>
                  <a:cxn ang="5400000">
                    <a:pos x="wd2" y="hd2"/>
                  </a:cxn>
                  <a:cxn ang="10800000">
                    <a:pos x="wd2" y="hd2"/>
                  </a:cxn>
                  <a:cxn ang="16200000">
                    <a:pos x="wd2" y="hd2"/>
                  </a:cxn>
                </a:cxnLst>
                <a:rect l="0" t="0" r="r" b="b"/>
                <a:pathLst>
                  <a:path w="21600" h="21600" extrusionOk="0">
                    <a:moveTo>
                      <a:pt x="17030" y="2041"/>
                    </a:moveTo>
                    <a:lnTo>
                      <a:pt x="21600" y="0"/>
                    </a:lnTo>
                    <a:lnTo>
                      <a:pt x="19245" y="2623"/>
                    </a:lnTo>
                    <a:lnTo>
                      <a:pt x="2212" y="21600"/>
                    </a:lnTo>
                    <a:cubicBezTo>
                      <a:pt x="1419" y="21436"/>
                      <a:pt x="685" y="21240"/>
                      <a:pt x="0" y="21014"/>
                    </a:cubicBezTo>
                    <a:cubicBezTo>
                      <a:pt x="0" y="21014"/>
                      <a:pt x="17030" y="2041"/>
                      <a:pt x="17030" y="2041"/>
                    </a:cubicBezTo>
                    <a:close/>
                  </a:path>
                </a:pathLst>
              </a:custGeom>
              <a:solidFill>
                <a:schemeClr val="accent5">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3" name="Shape 69"/>
              <p:cNvSpPr/>
              <p:nvPr/>
            </p:nvSpPr>
            <p:spPr>
              <a:xfrm>
                <a:off x="2972654" y="4626760"/>
                <a:ext cx="88346" cy="119346"/>
              </a:xfrm>
              <a:custGeom>
                <a:avLst/>
                <a:gdLst/>
                <a:ahLst/>
                <a:cxnLst>
                  <a:cxn ang="0">
                    <a:pos x="wd2" y="hd2"/>
                  </a:cxn>
                  <a:cxn ang="5400000">
                    <a:pos x="wd2" y="hd2"/>
                  </a:cxn>
                  <a:cxn ang="10800000">
                    <a:pos x="wd2" y="hd2"/>
                  </a:cxn>
                  <a:cxn ang="16200000">
                    <a:pos x="wd2" y="hd2"/>
                  </a:cxn>
                </a:cxnLst>
                <a:rect l="0" t="0" r="r" b="b"/>
                <a:pathLst>
                  <a:path w="21600" h="21600" extrusionOk="0">
                    <a:moveTo>
                      <a:pt x="0" y="14680"/>
                    </a:moveTo>
                    <a:lnTo>
                      <a:pt x="21407" y="0"/>
                    </a:lnTo>
                    <a:lnTo>
                      <a:pt x="21600" y="21600"/>
                    </a:lnTo>
                    <a:cubicBezTo>
                      <a:pt x="17892" y="20973"/>
                      <a:pt x="14124" y="20065"/>
                      <a:pt x="10377" y="18865"/>
                    </a:cubicBezTo>
                    <a:cubicBezTo>
                      <a:pt x="6630" y="17665"/>
                      <a:pt x="3155" y="16252"/>
                      <a:pt x="0" y="14680"/>
                    </a:cubicBezTo>
                    <a:close/>
                  </a:path>
                </a:pathLst>
              </a:custGeom>
              <a:solidFill>
                <a:srgbClr val="FFFFFF">
                  <a:alpha val="5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4" name="Shape 71"/>
              <p:cNvSpPr/>
              <p:nvPr/>
            </p:nvSpPr>
            <p:spPr>
              <a:xfrm>
                <a:off x="3031485" y="4626760"/>
                <a:ext cx="29203" cy="39432"/>
              </a:xfrm>
              <a:custGeom>
                <a:avLst/>
                <a:gdLst/>
                <a:ahLst/>
                <a:cxnLst>
                  <a:cxn ang="0">
                    <a:pos x="wd2" y="hd2"/>
                  </a:cxn>
                  <a:cxn ang="5400000">
                    <a:pos x="wd2" y="hd2"/>
                  </a:cxn>
                  <a:cxn ang="10800000">
                    <a:pos x="wd2" y="hd2"/>
                  </a:cxn>
                  <a:cxn ang="16200000">
                    <a:pos x="wd2" y="hd2"/>
                  </a:cxn>
                </a:cxnLst>
                <a:rect l="0" t="0" r="r" b="b"/>
                <a:pathLst>
                  <a:path w="21600" h="21600" extrusionOk="0">
                    <a:moveTo>
                      <a:pt x="0" y="14681"/>
                    </a:moveTo>
                    <a:lnTo>
                      <a:pt x="21403" y="0"/>
                    </a:lnTo>
                    <a:lnTo>
                      <a:pt x="21600" y="21600"/>
                    </a:lnTo>
                    <a:cubicBezTo>
                      <a:pt x="17892" y="20973"/>
                      <a:pt x="14117" y="20061"/>
                      <a:pt x="10378" y="18867"/>
                    </a:cubicBezTo>
                    <a:cubicBezTo>
                      <a:pt x="6635" y="17665"/>
                      <a:pt x="3156" y="16250"/>
                      <a:pt x="0" y="14681"/>
                    </a:cubicBezTo>
                    <a:close/>
                  </a:path>
                </a:pathLst>
              </a:custGeom>
              <a:solidFill>
                <a:schemeClr val="bg2">
                  <a:lumMod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grpSp>
      </p:grpSp>
    </p:spTree>
    <p:extLst>
      <p:ext uri="{BB962C8B-B14F-4D97-AF65-F5344CB8AC3E}">
        <p14:creationId xmlns:p14="http://schemas.microsoft.com/office/powerpoint/2010/main" val="222432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500"/>
                                        <p:tgtEl>
                                          <p:spTgt spid="106"/>
                                        </p:tgtEl>
                                        <p:attrNameLst>
                                          <p:attrName>ppt_x</p:attrName>
                                        </p:attrNameLst>
                                      </p:cBhvr>
                                      <p:tavLst>
                                        <p:tav tm="0">
                                          <p:val>
                                            <p:strVal val="#ppt_x-#ppt_w*1.125000"/>
                                          </p:val>
                                        </p:tav>
                                        <p:tav tm="100000">
                                          <p:val>
                                            <p:strVal val="#ppt_x"/>
                                          </p:val>
                                        </p:tav>
                                      </p:tavLst>
                                    </p:anim>
                                    <p:animEffect transition="in" filter="wipe(right)">
                                      <p:cBhvr>
                                        <p:cTn id="8" dur="500"/>
                                        <p:tgtEl>
                                          <p:spTgt spid="106"/>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53" y="617421"/>
            <a:ext cx="7631391"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108</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第一階段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5" name="資料庫圖表 24"/>
          <p:cNvGraphicFramePr/>
          <p:nvPr>
            <p:extLst>
              <p:ext uri="{D42A27DB-BD31-4B8C-83A1-F6EECF244321}">
                <p14:modId xmlns:p14="http://schemas.microsoft.com/office/powerpoint/2010/main" val="2466203450"/>
              </p:ext>
            </p:extLst>
          </p:nvPr>
        </p:nvGraphicFramePr>
        <p:xfrm>
          <a:off x="107504" y="890884"/>
          <a:ext cx="8856984" cy="599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09266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 name="群組 146"/>
          <p:cNvGrpSpPr/>
          <p:nvPr/>
        </p:nvGrpSpPr>
        <p:grpSpPr>
          <a:xfrm>
            <a:off x="6017656" y="1699168"/>
            <a:ext cx="2881447" cy="4065923"/>
            <a:chOff x="6017656" y="1699168"/>
            <a:chExt cx="2881447" cy="4065923"/>
          </a:xfrm>
          <a:effectLst>
            <a:outerShdw blurRad="127000" dist="88900" dir="2700000" algn="tl" rotWithShape="0">
              <a:prstClr val="black">
                <a:alpha val="40000"/>
              </a:prstClr>
            </a:outerShdw>
          </a:effectLst>
        </p:grpSpPr>
        <p:sp>
          <p:nvSpPr>
            <p:cNvPr id="156" name="圓角矩形 127"/>
            <p:cNvSpPr/>
            <p:nvPr/>
          </p:nvSpPr>
          <p:spPr>
            <a:xfrm>
              <a:off x="6292972" y="1699168"/>
              <a:ext cx="1862051" cy="2484905"/>
            </a:xfrm>
            <a:custGeom>
              <a:avLst/>
              <a:gdLst>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134969 w 1511069"/>
                <a:gd name="connsiteY6" fmla="*/ 1944216 h 1944216"/>
                <a:gd name="connsiteX7" fmla="*/ 0 w 1511069"/>
                <a:gd name="connsiteY7" fmla="*/ 1809247 h 1944216"/>
                <a:gd name="connsiteX8" fmla="*/ 0 w 1511069"/>
                <a:gd name="connsiteY8"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530696 w 1511069"/>
                <a:gd name="connsiteY6" fmla="*/ 1930723 h 1944216"/>
                <a:gd name="connsiteX7" fmla="*/ 134969 w 1511069"/>
                <a:gd name="connsiteY7" fmla="*/ 1944216 h 1944216"/>
                <a:gd name="connsiteX8" fmla="*/ 0 w 1511069"/>
                <a:gd name="connsiteY8" fmla="*/ 1809247 h 1944216"/>
                <a:gd name="connsiteX9" fmla="*/ 0 w 1511069"/>
                <a:gd name="connsiteY9"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946332 w 1511069"/>
                <a:gd name="connsiteY6" fmla="*/ 1939959 h 1944216"/>
                <a:gd name="connsiteX7" fmla="*/ 530696 w 1511069"/>
                <a:gd name="connsiteY7" fmla="*/ 1930723 h 1944216"/>
                <a:gd name="connsiteX8" fmla="*/ 134969 w 1511069"/>
                <a:gd name="connsiteY8" fmla="*/ 1944216 h 1944216"/>
                <a:gd name="connsiteX9" fmla="*/ 0 w 1511069"/>
                <a:gd name="connsiteY9" fmla="*/ 1809247 h 1944216"/>
                <a:gd name="connsiteX10" fmla="*/ 0 w 1511069"/>
                <a:gd name="connsiteY10"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946332 w 1511069"/>
                <a:gd name="connsiteY6" fmla="*/ 1939959 h 1944216"/>
                <a:gd name="connsiteX7" fmla="*/ 696951 w 1511069"/>
                <a:gd name="connsiteY7" fmla="*/ 1930723 h 1944216"/>
                <a:gd name="connsiteX8" fmla="*/ 530696 w 1511069"/>
                <a:gd name="connsiteY8" fmla="*/ 1930723 h 1944216"/>
                <a:gd name="connsiteX9" fmla="*/ 134969 w 1511069"/>
                <a:gd name="connsiteY9" fmla="*/ 1944216 h 1944216"/>
                <a:gd name="connsiteX10" fmla="*/ 0 w 1511069"/>
                <a:gd name="connsiteY10" fmla="*/ 1809247 h 1944216"/>
                <a:gd name="connsiteX11" fmla="*/ 0 w 1511069"/>
                <a:gd name="connsiteY11" fmla="*/ 134969 h 1944216"/>
                <a:gd name="connsiteX0" fmla="*/ 0 w 1511069"/>
                <a:gd name="connsiteY0" fmla="*/ 134969 h 2586505"/>
                <a:gd name="connsiteX1" fmla="*/ 134969 w 1511069"/>
                <a:gd name="connsiteY1" fmla="*/ 0 h 2586505"/>
                <a:gd name="connsiteX2" fmla="*/ 1376100 w 1511069"/>
                <a:gd name="connsiteY2" fmla="*/ 0 h 2586505"/>
                <a:gd name="connsiteX3" fmla="*/ 1511069 w 1511069"/>
                <a:gd name="connsiteY3" fmla="*/ 134969 h 2586505"/>
                <a:gd name="connsiteX4" fmla="*/ 1511069 w 1511069"/>
                <a:gd name="connsiteY4" fmla="*/ 1809247 h 2586505"/>
                <a:gd name="connsiteX5" fmla="*/ 1376100 w 1511069"/>
                <a:gd name="connsiteY5" fmla="*/ 1944216 h 2586505"/>
                <a:gd name="connsiteX6" fmla="*/ 946332 w 1511069"/>
                <a:gd name="connsiteY6" fmla="*/ 1939959 h 2586505"/>
                <a:gd name="connsiteX7" fmla="*/ 817023 w 1511069"/>
                <a:gd name="connsiteY7" fmla="*/ 2586505 h 2586505"/>
                <a:gd name="connsiteX8" fmla="*/ 530696 w 1511069"/>
                <a:gd name="connsiteY8" fmla="*/ 1930723 h 2586505"/>
                <a:gd name="connsiteX9" fmla="*/ 134969 w 1511069"/>
                <a:gd name="connsiteY9" fmla="*/ 1944216 h 2586505"/>
                <a:gd name="connsiteX10" fmla="*/ 0 w 1511069"/>
                <a:gd name="connsiteY10" fmla="*/ 1809247 h 2586505"/>
                <a:gd name="connsiteX11" fmla="*/ 0 w 1511069"/>
                <a:gd name="connsiteY11" fmla="*/ 134969 h 25865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39959 h 2688105"/>
                <a:gd name="connsiteX7" fmla="*/ 761604 w 1511069"/>
                <a:gd name="connsiteY7" fmla="*/ 2688105 h 2688105"/>
                <a:gd name="connsiteX8" fmla="*/ 530696 w 1511069"/>
                <a:gd name="connsiteY8" fmla="*/ 1930723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39959 h 2688105"/>
                <a:gd name="connsiteX7" fmla="*/ 761604 w 1511069"/>
                <a:gd name="connsiteY7" fmla="*/ 2688105 h 2688105"/>
                <a:gd name="connsiteX8" fmla="*/ 530696 w 1511069"/>
                <a:gd name="connsiteY8" fmla="*/ 1958432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58431 h 2688105"/>
                <a:gd name="connsiteX7" fmla="*/ 761604 w 1511069"/>
                <a:gd name="connsiteY7" fmla="*/ 2688105 h 2688105"/>
                <a:gd name="connsiteX8" fmla="*/ 530696 w 1511069"/>
                <a:gd name="connsiteY8" fmla="*/ 1958432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58431 h 2688105"/>
                <a:gd name="connsiteX7" fmla="*/ 761604 w 1511069"/>
                <a:gd name="connsiteY7" fmla="*/ 2688105 h 2688105"/>
                <a:gd name="connsiteX8" fmla="*/ 521459 w 1511069"/>
                <a:gd name="connsiteY8" fmla="*/ 1949196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484905"/>
                <a:gd name="connsiteX1" fmla="*/ 134969 w 1511069"/>
                <a:gd name="connsiteY1" fmla="*/ 0 h 2484905"/>
                <a:gd name="connsiteX2" fmla="*/ 1376100 w 1511069"/>
                <a:gd name="connsiteY2" fmla="*/ 0 h 2484905"/>
                <a:gd name="connsiteX3" fmla="*/ 1511069 w 1511069"/>
                <a:gd name="connsiteY3" fmla="*/ 134969 h 2484905"/>
                <a:gd name="connsiteX4" fmla="*/ 1511069 w 1511069"/>
                <a:gd name="connsiteY4" fmla="*/ 1809247 h 2484905"/>
                <a:gd name="connsiteX5" fmla="*/ 1376100 w 1511069"/>
                <a:gd name="connsiteY5" fmla="*/ 1944216 h 2484905"/>
                <a:gd name="connsiteX6" fmla="*/ 946332 w 1511069"/>
                <a:gd name="connsiteY6" fmla="*/ 1958431 h 2484905"/>
                <a:gd name="connsiteX7" fmla="*/ 715422 w 1511069"/>
                <a:gd name="connsiteY7" fmla="*/ 2484905 h 2484905"/>
                <a:gd name="connsiteX8" fmla="*/ 521459 w 1511069"/>
                <a:gd name="connsiteY8" fmla="*/ 1949196 h 2484905"/>
                <a:gd name="connsiteX9" fmla="*/ 134969 w 1511069"/>
                <a:gd name="connsiteY9" fmla="*/ 1944216 h 2484905"/>
                <a:gd name="connsiteX10" fmla="*/ 0 w 1511069"/>
                <a:gd name="connsiteY10" fmla="*/ 1809247 h 2484905"/>
                <a:gd name="connsiteX11" fmla="*/ 0 w 1511069"/>
                <a:gd name="connsiteY11" fmla="*/ 134969 h 2484905"/>
                <a:gd name="connsiteX0" fmla="*/ 0 w 1511069"/>
                <a:gd name="connsiteY0" fmla="*/ 134969 h 2484905"/>
                <a:gd name="connsiteX1" fmla="*/ 134969 w 1511069"/>
                <a:gd name="connsiteY1" fmla="*/ 0 h 2484905"/>
                <a:gd name="connsiteX2" fmla="*/ 1376100 w 1511069"/>
                <a:gd name="connsiteY2" fmla="*/ 0 h 2484905"/>
                <a:gd name="connsiteX3" fmla="*/ 1511069 w 1511069"/>
                <a:gd name="connsiteY3" fmla="*/ 134969 h 2484905"/>
                <a:gd name="connsiteX4" fmla="*/ 1511069 w 1511069"/>
                <a:gd name="connsiteY4" fmla="*/ 1809247 h 2484905"/>
                <a:gd name="connsiteX5" fmla="*/ 1376100 w 1511069"/>
                <a:gd name="connsiteY5" fmla="*/ 1944216 h 2484905"/>
                <a:gd name="connsiteX6" fmla="*/ 946332 w 1511069"/>
                <a:gd name="connsiteY6" fmla="*/ 1958431 h 2484905"/>
                <a:gd name="connsiteX7" fmla="*/ 743131 w 1511069"/>
                <a:gd name="connsiteY7" fmla="*/ 2484905 h 2484905"/>
                <a:gd name="connsiteX8" fmla="*/ 521459 w 1511069"/>
                <a:gd name="connsiteY8" fmla="*/ 1949196 h 2484905"/>
                <a:gd name="connsiteX9" fmla="*/ 134969 w 1511069"/>
                <a:gd name="connsiteY9" fmla="*/ 1944216 h 2484905"/>
                <a:gd name="connsiteX10" fmla="*/ 0 w 1511069"/>
                <a:gd name="connsiteY10" fmla="*/ 1809247 h 2484905"/>
                <a:gd name="connsiteX11" fmla="*/ 0 w 1511069"/>
                <a:gd name="connsiteY11" fmla="*/ 134969 h 248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069" h="2484905">
                  <a:moveTo>
                    <a:pt x="0" y="134969"/>
                  </a:moveTo>
                  <a:cubicBezTo>
                    <a:pt x="0" y="60428"/>
                    <a:pt x="60428" y="0"/>
                    <a:pt x="134969" y="0"/>
                  </a:cubicBezTo>
                  <a:lnTo>
                    <a:pt x="1376100" y="0"/>
                  </a:lnTo>
                  <a:cubicBezTo>
                    <a:pt x="1450641" y="0"/>
                    <a:pt x="1511069" y="60428"/>
                    <a:pt x="1511069" y="134969"/>
                  </a:cubicBezTo>
                  <a:lnTo>
                    <a:pt x="1511069" y="1809247"/>
                  </a:lnTo>
                  <a:cubicBezTo>
                    <a:pt x="1511069" y="1883788"/>
                    <a:pt x="1450641" y="1944216"/>
                    <a:pt x="1376100" y="1944216"/>
                  </a:cubicBezTo>
                  <a:lnTo>
                    <a:pt x="946332" y="1958431"/>
                  </a:lnTo>
                  <a:lnTo>
                    <a:pt x="743131" y="2484905"/>
                  </a:lnTo>
                  <a:lnTo>
                    <a:pt x="521459" y="1949196"/>
                  </a:lnTo>
                  <a:lnTo>
                    <a:pt x="134969" y="1944216"/>
                  </a:lnTo>
                  <a:cubicBezTo>
                    <a:pt x="60428" y="1944216"/>
                    <a:pt x="0" y="1883788"/>
                    <a:pt x="0" y="1809247"/>
                  </a:cubicBezTo>
                  <a:lnTo>
                    <a:pt x="0" y="134969"/>
                  </a:lnTo>
                  <a:close/>
                </a:path>
              </a:pathLst>
            </a:custGeom>
            <a:solidFill>
              <a:srgbClr val="F2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Shape 8"/>
            <p:cNvSpPr/>
            <p:nvPr/>
          </p:nvSpPr>
          <p:spPr>
            <a:xfrm>
              <a:off x="7980540" y="3975457"/>
              <a:ext cx="918563" cy="17896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cubicBezTo>
                    <a:pt x="21600" y="10800"/>
                    <a:pt x="0" y="0"/>
                    <a:pt x="0" y="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6" name="Shape 9"/>
            <p:cNvSpPr/>
            <p:nvPr/>
          </p:nvSpPr>
          <p:spPr>
            <a:xfrm>
              <a:off x="6017656" y="4154866"/>
              <a:ext cx="1967457" cy="14378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8102" y="10800"/>
                  </a:lnTo>
                  <a:lnTo>
                    <a:pt x="0" y="21600"/>
                  </a:lnTo>
                  <a:lnTo>
                    <a:pt x="21600" y="21600"/>
                  </a:lnTo>
                  <a:cubicBezTo>
                    <a:pt x="21600" y="21600"/>
                    <a:pt x="21600" y="0"/>
                    <a:pt x="21600" y="0"/>
                  </a:cubicBezTo>
                  <a:close/>
                </a:path>
              </a:pathLst>
            </a:custGeom>
            <a:solidFill>
              <a:schemeClr val="accent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27" name="矩形 126"/>
            <p:cNvSpPr/>
            <p:nvPr/>
          </p:nvSpPr>
          <p:spPr>
            <a:xfrm>
              <a:off x="6768842" y="4560677"/>
              <a:ext cx="1389661" cy="823793"/>
            </a:xfrm>
            <a:prstGeom prst="rect">
              <a:avLst/>
            </a:prstGeom>
          </p:spPr>
          <p:txBody>
            <a:bodyPr wrap="none">
              <a:spAutoFit/>
            </a:bodyPr>
            <a:lstStyle/>
            <a:p>
              <a:pPr lvl="0"/>
              <a:r>
                <a:rPr lang="zh-TW" alt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決定</a:t>
              </a:r>
            </a:p>
          </p:txBody>
        </p:sp>
        <p:sp>
          <p:nvSpPr>
            <p:cNvPr id="154" name="矩形 153"/>
            <p:cNvSpPr/>
            <p:nvPr/>
          </p:nvSpPr>
          <p:spPr>
            <a:xfrm>
              <a:off x="6372200" y="1700808"/>
              <a:ext cx="1707157" cy="1754326"/>
            </a:xfrm>
            <a:prstGeom prst="rect">
              <a:avLst/>
            </a:prstGeom>
          </p:spPr>
          <p:txBody>
            <a:bodyPr wrap="square">
              <a:spAutoFit/>
            </a:bodyPr>
            <a:lstStyle/>
            <a:p>
              <a:pPr lvl="0">
                <a:lnSpc>
                  <a:spcPct val="150000"/>
                </a:lnSpc>
              </a:pPr>
              <a:r>
                <a:rPr lang="zh-TW" altLang="en-US" b="1" dirty="0">
                  <a:solidFill>
                    <a:schemeClr val="tx1">
                      <a:lumMod val="85000"/>
                      <a:lumOff val="15000"/>
                    </a:schemeClr>
                  </a:solidFill>
                  <a:latin typeface="微軟正黑體" panose="020B0604030504040204" pitchFamily="34" charset="-120"/>
                  <a:ea typeface="微軟正黑體" panose="020B0604030504040204" pitchFamily="34" charset="-120"/>
                </a:rPr>
                <a:t>深化學生了解升學進路內涵</a:t>
              </a:r>
              <a:endParaRPr lang="en-US" altLang="zh-TW" b="1" dirty="0">
                <a:solidFill>
                  <a:schemeClr val="tx1">
                    <a:lumMod val="85000"/>
                    <a:lumOff val="15000"/>
                  </a:schemeClr>
                </a:solidFill>
                <a:latin typeface="微軟正黑體" panose="020B0604030504040204" pitchFamily="34" charset="-120"/>
                <a:ea typeface="微軟正黑體" panose="020B0604030504040204" pitchFamily="34" charset="-120"/>
              </a:endParaRPr>
            </a:p>
            <a:p>
              <a:pPr lvl="0">
                <a:lnSpc>
                  <a:spcPct val="150000"/>
                </a:lnSpc>
              </a:pPr>
              <a:r>
                <a:rPr lang="zh-TW" altLang="en-US" b="1" dirty="0">
                  <a:solidFill>
                    <a:schemeClr val="tx1">
                      <a:lumMod val="85000"/>
                      <a:lumOff val="15000"/>
                    </a:schemeClr>
                  </a:solidFill>
                  <a:latin typeface="微軟正黑體" panose="020B0604030504040204" pitchFamily="34" charset="-120"/>
                  <a:ea typeface="微軟正黑體" panose="020B0604030504040204" pitchFamily="34" charset="-120"/>
                </a:rPr>
                <a:t>培養學生生涯抉擇能力</a:t>
              </a:r>
            </a:p>
          </p:txBody>
        </p:sp>
      </p:grpSp>
      <p:grpSp>
        <p:nvGrpSpPr>
          <p:cNvPr id="148" name="群組 147"/>
          <p:cNvGrpSpPr/>
          <p:nvPr/>
        </p:nvGrpSpPr>
        <p:grpSpPr>
          <a:xfrm>
            <a:off x="3880289" y="1699168"/>
            <a:ext cx="2881451" cy="4065923"/>
            <a:chOff x="3880289" y="1699168"/>
            <a:chExt cx="2881451" cy="4065923"/>
          </a:xfrm>
          <a:effectLst>
            <a:outerShdw blurRad="127000" dist="88900" dir="2700000" algn="tl" rotWithShape="0">
              <a:prstClr val="black">
                <a:alpha val="40000"/>
              </a:prstClr>
            </a:outerShdw>
          </a:effectLst>
        </p:grpSpPr>
        <p:sp>
          <p:nvSpPr>
            <p:cNvPr id="155" name="圓角矩形 127"/>
            <p:cNvSpPr/>
            <p:nvPr/>
          </p:nvSpPr>
          <p:spPr>
            <a:xfrm>
              <a:off x="4067950" y="1699168"/>
              <a:ext cx="1699561" cy="2484905"/>
            </a:xfrm>
            <a:custGeom>
              <a:avLst/>
              <a:gdLst>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134969 w 1511069"/>
                <a:gd name="connsiteY6" fmla="*/ 1944216 h 1944216"/>
                <a:gd name="connsiteX7" fmla="*/ 0 w 1511069"/>
                <a:gd name="connsiteY7" fmla="*/ 1809247 h 1944216"/>
                <a:gd name="connsiteX8" fmla="*/ 0 w 1511069"/>
                <a:gd name="connsiteY8"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530696 w 1511069"/>
                <a:gd name="connsiteY6" fmla="*/ 1930723 h 1944216"/>
                <a:gd name="connsiteX7" fmla="*/ 134969 w 1511069"/>
                <a:gd name="connsiteY7" fmla="*/ 1944216 h 1944216"/>
                <a:gd name="connsiteX8" fmla="*/ 0 w 1511069"/>
                <a:gd name="connsiteY8" fmla="*/ 1809247 h 1944216"/>
                <a:gd name="connsiteX9" fmla="*/ 0 w 1511069"/>
                <a:gd name="connsiteY9"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946332 w 1511069"/>
                <a:gd name="connsiteY6" fmla="*/ 1939959 h 1944216"/>
                <a:gd name="connsiteX7" fmla="*/ 530696 w 1511069"/>
                <a:gd name="connsiteY7" fmla="*/ 1930723 h 1944216"/>
                <a:gd name="connsiteX8" fmla="*/ 134969 w 1511069"/>
                <a:gd name="connsiteY8" fmla="*/ 1944216 h 1944216"/>
                <a:gd name="connsiteX9" fmla="*/ 0 w 1511069"/>
                <a:gd name="connsiteY9" fmla="*/ 1809247 h 1944216"/>
                <a:gd name="connsiteX10" fmla="*/ 0 w 1511069"/>
                <a:gd name="connsiteY10"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946332 w 1511069"/>
                <a:gd name="connsiteY6" fmla="*/ 1939959 h 1944216"/>
                <a:gd name="connsiteX7" fmla="*/ 696951 w 1511069"/>
                <a:gd name="connsiteY7" fmla="*/ 1930723 h 1944216"/>
                <a:gd name="connsiteX8" fmla="*/ 530696 w 1511069"/>
                <a:gd name="connsiteY8" fmla="*/ 1930723 h 1944216"/>
                <a:gd name="connsiteX9" fmla="*/ 134969 w 1511069"/>
                <a:gd name="connsiteY9" fmla="*/ 1944216 h 1944216"/>
                <a:gd name="connsiteX10" fmla="*/ 0 w 1511069"/>
                <a:gd name="connsiteY10" fmla="*/ 1809247 h 1944216"/>
                <a:gd name="connsiteX11" fmla="*/ 0 w 1511069"/>
                <a:gd name="connsiteY11" fmla="*/ 134969 h 1944216"/>
                <a:gd name="connsiteX0" fmla="*/ 0 w 1511069"/>
                <a:gd name="connsiteY0" fmla="*/ 134969 h 2586505"/>
                <a:gd name="connsiteX1" fmla="*/ 134969 w 1511069"/>
                <a:gd name="connsiteY1" fmla="*/ 0 h 2586505"/>
                <a:gd name="connsiteX2" fmla="*/ 1376100 w 1511069"/>
                <a:gd name="connsiteY2" fmla="*/ 0 h 2586505"/>
                <a:gd name="connsiteX3" fmla="*/ 1511069 w 1511069"/>
                <a:gd name="connsiteY3" fmla="*/ 134969 h 2586505"/>
                <a:gd name="connsiteX4" fmla="*/ 1511069 w 1511069"/>
                <a:gd name="connsiteY4" fmla="*/ 1809247 h 2586505"/>
                <a:gd name="connsiteX5" fmla="*/ 1376100 w 1511069"/>
                <a:gd name="connsiteY5" fmla="*/ 1944216 h 2586505"/>
                <a:gd name="connsiteX6" fmla="*/ 946332 w 1511069"/>
                <a:gd name="connsiteY6" fmla="*/ 1939959 h 2586505"/>
                <a:gd name="connsiteX7" fmla="*/ 817023 w 1511069"/>
                <a:gd name="connsiteY7" fmla="*/ 2586505 h 2586505"/>
                <a:gd name="connsiteX8" fmla="*/ 530696 w 1511069"/>
                <a:gd name="connsiteY8" fmla="*/ 1930723 h 2586505"/>
                <a:gd name="connsiteX9" fmla="*/ 134969 w 1511069"/>
                <a:gd name="connsiteY9" fmla="*/ 1944216 h 2586505"/>
                <a:gd name="connsiteX10" fmla="*/ 0 w 1511069"/>
                <a:gd name="connsiteY10" fmla="*/ 1809247 h 2586505"/>
                <a:gd name="connsiteX11" fmla="*/ 0 w 1511069"/>
                <a:gd name="connsiteY11" fmla="*/ 134969 h 25865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39959 h 2688105"/>
                <a:gd name="connsiteX7" fmla="*/ 761604 w 1511069"/>
                <a:gd name="connsiteY7" fmla="*/ 2688105 h 2688105"/>
                <a:gd name="connsiteX8" fmla="*/ 530696 w 1511069"/>
                <a:gd name="connsiteY8" fmla="*/ 1930723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39959 h 2688105"/>
                <a:gd name="connsiteX7" fmla="*/ 761604 w 1511069"/>
                <a:gd name="connsiteY7" fmla="*/ 2688105 h 2688105"/>
                <a:gd name="connsiteX8" fmla="*/ 530696 w 1511069"/>
                <a:gd name="connsiteY8" fmla="*/ 1958432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58431 h 2688105"/>
                <a:gd name="connsiteX7" fmla="*/ 761604 w 1511069"/>
                <a:gd name="connsiteY7" fmla="*/ 2688105 h 2688105"/>
                <a:gd name="connsiteX8" fmla="*/ 530696 w 1511069"/>
                <a:gd name="connsiteY8" fmla="*/ 1958432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58431 h 2688105"/>
                <a:gd name="connsiteX7" fmla="*/ 761604 w 1511069"/>
                <a:gd name="connsiteY7" fmla="*/ 2688105 h 2688105"/>
                <a:gd name="connsiteX8" fmla="*/ 521459 w 1511069"/>
                <a:gd name="connsiteY8" fmla="*/ 1949196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484905"/>
                <a:gd name="connsiteX1" fmla="*/ 134969 w 1511069"/>
                <a:gd name="connsiteY1" fmla="*/ 0 h 2484905"/>
                <a:gd name="connsiteX2" fmla="*/ 1376100 w 1511069"/>
                <a:gd name="connsiteY2" fmla="*/ 0 h 2484905"/>
                <a:gd name="connsiteX3" fmla="*/ 1511069 w 1511069"/>
                <a:gd name="connsiteY3" fmla="*/ 134969 h 2484905"/>
                <a:gd name="connsiteX4" fmla="*/ 1511069 w 1511069"/>
                <a:gd name="connsiteY4" fmla="*/ 1809247 h 2484905"/>
                <a:gd name="connsiteX5" fmla="*/ 1376100 w 1511069"/>
                <a:gd name="connsiteY5" fmla="*/ 1944216 h 2484905"/>
                <a:gd name="connsiteX6" fmla="*/ 946332 w 1511069"/>
                <a:gd name="connsiteY6" fmla="*/ 1958431 h 2484905"/>
                <a:gd name="connsiteX7" fmla="*/ 715422 w 1511069"/>
                <a:gd name="connsiteY7" fmla="*/ 2484905 h 2484905"/>
                <a:gd name="connsiteX8" fmla="*/ 521459 w 1511069"/>
                <a:gd name="connsiteY8" fmla="*/ 1949196 h 2484905"/>
                <a:gd name="connsiteX9" fmla="*/ 134969 w 1511069"/>
                <a:gd name="connsiteY9" fmla="*/ 1944216 h 2484905"/>
                <a:gd name="connsiteX10" fmla="*/ 0 w 1511069"/>
                <a:gd name="connsiteY10" fmla="*/ 1809247 h 2484905"/>
                <a:gd name="connsiteX11" fmla="*/ 0 w 1511069"/>
                <a:gd name="connsiteY11" fmla="*/ 134969 h 2484905"/>
                <a:gd name="connsiteX0" fmla="*/ 0 w 1511069"/>
                <a:gd name="connsiteY0" fmla="*/ 134969 h 2484905"/>
                <a:gd name="connsiteX1" fmla="*/ 134969 w 1511069"/>
                <a:gd name="connsiteY1" fmla="*/ 0 h 2484905"/>
                <a:gd name="connsiteX2" fmla="*/ 1376100 w 1511069"/>
                <a:gd name="connsiteY2" fmla="*/ 0 h 2484905"/>
                <a:gd name="connsiteX3" fmla="*/ 1511069 w 1511069"/>
                <a:gd name="connsiteY3" fmla="*/ 134969 h 2484905"/>
                <a:gd name="connsiteX4" fmla="*/ 1511069 w 1511069"/>
                <a:gd name="connsiteY4" fmla="*/ 1809247 h 2484905"/>
                <a:gd name="connsiteX5" fmla="*/ 1376100 w 1511069"/>
                <a:gd name="connsiteY5" fmla="*/ 1944216 h 2484905"/>
                <a:gd name="connsiteX6" fmla="*/ 946332 w 1511069"/>
                <a:gd name="connsiteY6" fmla="*/ 1958431 h 2484905"/>
                <a:gd name="connsiteX7" fmla="*/ 743131 w 1511069"/>
                <a:gd name="connsiteY7" fmla="*/ 2484905 h 2484905"/>
                <a:gd name="connsiteX8" fmla="*/ 521459 w 1511069"/>
                <a:gd name="connsiteY8" fmla="*/ 1949196 h 2484905"/>
                <a:gd name="connsiteX9" fmla="*/ 134969 w 1511069"/>
                <a:gd name="connsiteY9" fmla="*/ 1944216 h 2484905"/>
                <a:gd name="connsiteX10" fmla="*/ 0 w 1511069"/>
                <a:gd name="connsiteY10" fmla="*/ 1809247 h 2484905"/>
                <a:gd name="connsiteX11" fmla="*/ 0 w 1511069"/>
                <a:gd name="connsiteY11" fmla="*/ 134969 h 248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069" h="2484905">
                  <a:moveTo>
                    <a:pt x="0" y="134969"/>
                  </a:moveTo>
                  <a:cubicBezTo>
                    <a:pt x="0" y="60428"/>
                    <a:pt x="60428" y="0"/>
                    <a:pt x="134969" y="0"/>
                  </a:cubicBezTo>
                  <a:lnTo>
                    <a:pt x="1376100" y="0"/>
                  </a:lnTo>
                  <a:cubicBezTo>
                    <a:pt x="1450641" y="0"/>
                    <a:pt x="1511069" y="60428"/>
                    <a:pt x="1511069" y="134969"/>
                  </a:cubicBezTo>
                  <a:lnTo>
                    <a:pt x="1511069" y="1809247"/>
                  </a:lnTo>
                  <a:cubicBezTo>
                    <a:pt x="1511069" y="1883788"/>
                    <a:pt x="1450641" y="1944216"/>
                    <a:pt x="1376100" y="1944216"/>
                  </a:cubicBezTo>
                  <a:lnTo>
                    <a:pt x="946332" y="1958431"/>
                  </a:lnTo>
                  <a:lnTo>
                    <a:pt x="743131" y="2484905"/>
                  </a:lnTo>
                  <a:lnTo>
                    <a:pt x="521459" y="1949196"/>
                  </a:lnTo>
                  <a:lnTo>
                    <a:pt x="134969" y="1944216"/>
                  </a:lnTo>
                  <a:cubicBezTo>
                    <a:pt x="60428" y="1944216"/>
                    <a:pt x="0" y="1883788"/>
                    <a:pt x="0" y="1809247"/>
                  </a:cubicBezTo>
                  <a:lnTo>
                    <a:pt x="0" y="134969"/>
                  </a:lnTo>
                  <a:close/>
                </a:path>
              </a:pathLst>
            </a:custGeom>
            <a:solidFill>
              <a:srgbClr val="13B5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Shape 10"/>
            <p:cNvSpPr/>
            <p:nvPr/>
          </p:nvSpPr>
          <p:spPr>
            <a:xfrm>
              <a:off x="5843177" y="3975457"/>
              <a:ext cx="918563" cy="17896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cubicBezTo>
                    <a:pt x="21600" y="10800"/>
                    <a:pt x="0" y="0"/>
                    <a:pt x="0" y="0"/>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8" name="Shape 11"/>
            <p:cNvSpPr/>
            <p:nvPr/>
          </p:nvSpPr>
          <p:spPr>
            <a:xfrm>
              <a:off x="3880289" y="4154866"/>
              <a:ext cx="1967457" cy="14378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8102" y="10800"/>
                  </a:lnTo>
                  <a:lnTo>
                    <a:pt x="0" y="21600"/>
                  </a:lnTo>
                  <a:lnTo>
                    <a:pt x="21600" y="21600"/>
                  </a:lnTo>
                  <a:cubicBezTo>
                    <a:pt x="21600" y="21600"/>
                    <a:pt x="21600" y="0"/>
                    <a:pt x="21600" y="0"/>
                  </a:cubicBezTo>
                  <a:close/>
                </a:path>
              </a:pathLst>
            </a:custGeom>
            <a:solidFill>
              <a:schemeClr val="accent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20" name="矩形 119"/>
            <p:cNvSpPr/>
            <p:nvPr/>
          </p:nvSpPr>
          <p:spPr>
            <a:xfrm>
              <a:off x="4621786" y="4560677"/>
              <a:ext cx="1107996" cy="646331"/>
            </a:xfrm>
            <a:prstGeom prst="rect">
              <a:avLst/>
            </a:prstGeom>
          </p:spPr>
          <p:txBody>
            <a:bodyPr wrap="none">
              <a:spAutoFit/>
            </a:bodyPr>
            <a:lstStyle/>
            <a:p>
              <a:pPr lvl="0"/>
              <a:r>
                <a:rPr lang="zh-TW" altLang="en-US" sz="3600" b="1" dirty="0">
                  <a:solidFill>
                    <a:schemeClr val="bg1"/>
                  </a:solidFill>
                  <a:latin typeface="微軟正黑體" panose="020B0604030504040204" pitchFamily="34" charset="-120"/>
                  <a:ea typeface="微軟正黑體" panose="020B0604030504040204" pitchFamily="34" charset="-120"/>
                </a:rPr>
                <a:t>統整</a:t>
              </a:r>
            </a:p>
          </p:txBody>
        </p:sp>
        <p:sp>
          <p:nvSpPr>
            <p:cNvPr id="152" name="矩形 151"/>
            <p:cNvSpPr/>
            <p:nvPr/>
          </p:nvSpPr>
          <p:spPr>
            <a:xfrm>
              <a:off x="4154777" y="1700808"/>
              <a:ext cx="1688400" cy="1615827"/>
            </a:xfrm>
            <a:prstGeom prst="rect">
              <a:avLst/>
            </a:prstGeom>
          </p:spPr>
          <p:txBody>
            <a:bodyPr wrap="square">
              <a:spAutoFit/>
            </a:bodyPr>
            <a:lstStyle/>
            <a:p>
              <a:pPr lvl="0">
                <a:lnSpc>
                  <a:spcPct val="150000"/>
                </a:lnSpc>
              </a:pPr>
              <a:r>
                <a:rPr lang="zh-TW" altLang="en-US" b="1" dirty="0">
                  <a:solidFill>
                    <a:schemeClr val="bg1"/>
                  </a:solidFill>
                  <a:latin typeface="微軟正黑體" panose="020B0604030504040204" pitchFamily="34" charset="-120"/>
                  <a:ea typeface="微軟正黑體" panose="020B0604030504040204" pitchFamily="34" charset="-120"/>
                </a:rPr>
                <a:t>協助學生完成國中學生生涯輔導紀錄手冊</a:t>
              </a:r>
              <a:r>
                <a:rPr lang="en-US" altLang="zh-TW" sz="1200" b="1" dirty="0">
                  <a:solidFill>
                    <a:schemeClr val="bg1"/>
                  </a:solidFill>
                  <a:latin typeface="微軟正黑體" panose="020B0604030504040204" pitchFamily="34" charset="-120"/>
                  <a:ea typeface="微軟正黑體" panose="020B0604030504040204" pitchFamily="34" charset="-120"/>
                </a:rPr>
                <a:t>(</a:t>
              </a:r>
              <a:r>
                <a:rPr lang="zh-TW" altLang="en-US" sz="1200" b="1" dirty="0">
                  <a:solidFill>
                    <a:schemeClr val="bg1"/>
                  </a:solidFill>
                  <a:latin typeface="微軟正黑體" panose="020B0604030504040204" pitchFamily="34" charset="-120"/>
                  <a:ea typeface="微軟正黑體" panose="020B0604030504040204" pitchFamily="34" charset="-120"/>
                </a:rPr>
                <a:t>生涯發展規劃書</a:t>
              </a:r>
              <a:r>
                <a:rPr lang="en-US" altLang="zh-TW" sz="1200" b="1" dirty="0">
                  <a:solidFill>
                    <a:schemeClr val="bg1"/>
                  </a:solidFill>
                  <a:latin typeface="微軟正黑體" panose="020B0604030504040204" pitchFamily="34" charset="-120"/>
                  <a:ea typeface="微軟正黑體" panose="020B0604030504040204" pitchFamily="34" charset="-120"/>
                </a:rPr>
                <a:t>)</a:t>
              </a:r>
              <a:endParaRPr lang="zh-TW" altLang="en-US" sz="1200" b="1" dirty="0">
                <a:solidFill>
                  <a:schemeClr val="bg1"/>
                </a:solidFill>
                <a:latin typeface="微軟正黑體" panose="020B0604030504040204" pitchFamily="34" charset="-120"/>
                <a:ea typeface="微軟正黑體" panose="020B0604030504040204" pitchFamily="34" charset="-120"/>
              </a:endParaRPr>
            </a:p>
          </p:txBody>
        </p:sp>
      </p:grpSp>
      <p:sp>
        <p:nvSpPr>
          <p:cNvPr id="129" name="矩形 128"/>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3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31" name="矩形 130"/>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32" name="直線接點 131"/>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3" name="直線接點 132"/>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4" name="矩形 133"/>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35" name="矩形 134"/>
          <p:cNvSpPr/>
          <p:nvPr/>
        </p:nvSpPr>
        <p:spPr>
          <a:xfrm>
            <a:off x="194253" y="617421"/>
            <a:ext cx="7631391"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108</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第一階段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136" name="群組 135"/>
          <p:cNvGrpSpPr/>
          <p:nvPr/>
        </p:nvGrpSpPr>
        <p:grpSpPr>
          <a:xfrm>
            <a:off x="2195736" y="44624"/>
            <a:ext cx="2664296" cy="360045"/>
            <a:chOff x="2123728" y="44624"/>
            <a:chExt cx="2664296" cy="360045"/>
          </a:xfrm>
        </p:grpSpPr>
        <p:grpSp>
          <p:nvGrpSpPr>
            <p:cNvPr id="137" name="群組 136"/>
            <p:cNvGrpSpPr/>
            <p:nvPr/>
          </p:nvGrpSpPr>
          <p:grpSpPr>
            <a:xfrm>
              <a:off x="2555776" y="44624"/>
              <a:ext cx="2232248" cy="360045"/>
              <a:chOff x="2267744" y="44624"/>
              <a:chExt cx="2232248" cy="360045"/>
            </a:xfrm>
          </p:grpSpPr>
          <p:grpSp>
            <p:nvGrpSpPr>
              <p:cNvPr id="139" name="群組 37"/>
              <p:cNvGrpSpPr/>
              <p:nvPr/>
            </p:nvGrpSpPr>
            <p:grpSpPr>
              <a:xfrm>
                <a:off x="2267744" y="44629"/>
                <a:ext cx="2232248" cy="360040"/>
                <a:chOff x="2267738" y="44624"/>
                <a:chExt cx="2232248" cy="360040"/>
              </a:xfrm>
            </p:grpSpPr>
            <p:sp>
              <p:nvSpPr>
                <p:cNvPr id="142" name="橢圓 14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3" name="橢圓 14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4" name="橢圓 14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0" name="橢圓 139"/>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1" name="橢圓 14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8" name="橢圓 13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149" name="群組 148"/>
          <p:cNvGrpSpPr/>
          <p:nvPr/>
        </p:nvGrpSpPr>
        <p:grpSpPr>
          <a:xfrm>
            <a:off x="-318033" y="1699168"/>
            <a:ext cx="5027537" cy="4970192"/>
            <a:chOff x="-318033" y="1699168"/>
            <a:chExt cx="5027537" cy="4970192"/>
          </a:xfrm>
          <a:effectLst>
            <a:outerShdw blurRad="127000" dist="88900" dir="2700000" algn="tl" rotWithShape="0">
              <a:prstClr val="black">
                <a:alpha val="40000"/>
              </a:prstClr>
            </a:outerShdw>
          </a:effectLst>
        </p:grpSpPr>
        <p:grpSp>
          <p:nvGrpSpPr>
            <p:cNvPr id="16" name="Group 15"/>
            <p:cNvGrpSpPr/>
            <p:nvPr/>
          </p:nvGrpSpPr>
          <p:grpSpPr>
            <a:xfrm>
              <a:off x="-318033" y="3068960"/>
              <a:ext cx="5027537" cy="3600400"/>
              <a:chOff x="-665932" y="2295821"/>
              <a:chExt cx="4506883" cy="2981875"/>
            </a:xfrm>
          </p:grpSpPr>
          <p:sp>
            <p:nvSpPr>
              <p:cNvPr id="9" name="Shape 12"/>
              <p:cNvSpPr/>
              <p:nvPr/>
            </p:nvSpPr>
            <p:spPr>
              <a:xfrm>
                <a:off x="-665932" y="4157095"/>
                <a:ext cx="2318291" cy="1120601"/>
              </a:xfrm>
              <a:custGeom>
                <a:avLst/>
                <a:gdLst/>
                <a:ahLst/>
                <a:cxnLst>
                  <a:cxn ang="0">
                    <a:pos x="wd2" y="hd2"/>
                  </a:cxn>
                  <a:cxn ang="5400000">
                    <a:pos x="wd2" y="hd2"/>
                  </a:cxn>
                  <a:cxn ang="10800000">
                    <a:pos x="wd2" y="hd2"/>
                  </a:cxn>
                  <a:cxn ang="16200000">
                    <a:pos x="wd2" y="hd2"/>
                  </a:cxn>
                </a:cxnLst>
                <a:rect l="0" t="0" r="r" b="b"/>
                <a:pathLst>
                  <a:path w="21600" h="21600" extrusionOk="0">
                    <a:moveTo>
                      <a:pt x="13934" y="0"/>
                    </a:moveTo>
                    <a:cubicBezTo>
                      <a:pt x="11490" y="4778"/>
                      <a:pt x="9564" y="10123"/>
                      <a:pt x="6781" y="10123"/>
                    </a:cubicBezTo>
                    <a:lnTo>
                      <a:pt x="0" y="10123"/>
                    </a:lnTo>
                    <a:lnTo>
                      <a:pt x="0" y="21600"/>
                    </a:lnTo>
                    <a:lnTo>
                      <a:pt x="6781" y="21600"/>
                    </a:lnTo>
                    <a:cubicBezTo>
                      <a:pt x="14736" y="21600"/>
                      <a:pt x="15403" y="4123"/>
                      <a:pt x="21600" y="4123"/>
                    </a:cubicBezTo>
                    <a:cubicBezTo>
                      <a:pt x="18723" y="3671"/>
                      <a:pt x="16546" y="3724"/>
                      <a:pt x="13934" y="0"/>
                    </a:cubicBezTo>
                    <a:close/>
                  </a:path>
                </a:pathLst>
              </a:custGeom>
              <a:solidFill>
                <a:schemeClr val="tx1">
                  <a:alpha val="4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0" name="Shape 13"/>
              <p:cNvSpPr/>
              <p:nvPr/>
            </p:nvSpPr>
            <p:spPr>
              <a:xfrm>
                <a:off x="-665932" y="2295821"/>
                <a:ext cx="2318291" cy="1120601"/>
              </a:xfrm>
              <a:custGeom>
                <a:avLst/>
                <a:gdLst/>
                <a:ahLst/>
                <a:cxnLst>
                  <a:cxn ang="0">
                    <a:pos x="wd2" y="hd2"/>
                  </a:cxn>
                  <a:cxn ang="5400000">
                    <a:pos x="wd2" y="hd2"/>
                  </a:cxn>
                  <a:cxn ang="10800000">
                    <a:pos x="wd2" y="hd2"/>
                  </a:cxn>
                  <a:cxn ang="16200000">
                    <a:pos x="wd2" y="hd2"/>
                  </a:cxn>
                </a:cxnLst>
                <a:rect l="0" t="0" r="r" b="b"/>
                <a:pathLst>
                  <a:path w="21600" h="21600" extrusionOk="0">
                    <a:moveTo>
                      <a:pt x="13934" y="21600"/>
                    </a:moveTo>
                    <a:cubicBezTo>
                      <a:pt x="11490" y="16822"/>
                      <a:pt x="9564" y="11477"/>
                      <a:pt x="6781" y="11477"/>
                    </a:cubicBezTo>
                    <a:lnTo>
                      <a:pt x="0" y="11477"/>
                    </a:lnTo>
                    <a:lnTo>
                      <a:pt x="0" y="0"/>
                    </a:lnTo>
                    <a:lnTo>
                      <a:pt x="6781" y="0"/>
                    </a:lnTo>
                    <a:cubicBezTo>
                      <a:pt x="14736" y="0"/>
                      <a:pt x="15403" y="17477"/>
                      <a:pt x="21600" y="17477"/>
                    </a:cubicBezTo>
                    <a:cubicBezTo>
                      <a:pt x="18723" y="17929"/>
                      <a:pt x="16546" y="17876"/>
                      <a:pt x="13934" y="21600"/>
                    </a:cubicBezTo>
                    <a:close/>
                  </a:path>
                </a:pathLst>
              </a:custGeom>
              <a:solidFill>
                <a:schemeClr val="tx1">
                  <a:alpha val="7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1" name="Shape 14"/>
              <p:cNvSpPr/>
              <p:nvPr/>
            </p:nvSpPr>
            <p:spPr>
              <a:xfrm>
                <a:off x="1367393" y="3195176"/>
                <a:ext cx="1652982" cy="11908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2" name="Shape 15"/>
              <p:cNvSpPr/>
              <p:nvPr/>
            </p:nvSpPr>
            <p:spPr>
              <a:xfrm>
                <a:off x="3017515" y="3046588"/>
                <a:ext cx="823436" cy="14821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cubicBezTo>
                      <a:pt x="21600" y="10800"/>
                      <a:pt x="0" y="0"/>
                      <a:pt x="0" y="0"/>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3" name="Shape 16"/>
              <p:cNvSpPr/>
              <p:nvPr/>
            </p:nvSpPr>
            <p:spPr>
              <a:xfrm>
                <a:off x="-665932" y="3109151"/>
                <a:ext cx="2036651" cy="1276334"/>
              </a:xfrm>
              <a:custGeom>
                <a:avLst/>
                <a:gdLst/>
                <a:ahLst/>
                <a:cxnLst>
                  <a:cxn ang="0">
                    <a:pos x="wd2" y="hd2"/>
                  </a:cxn>
                  <a:cxn ang="5400000">
                    <a:pos x="wd2" y="hd2"/>
                  </a:cxn>
                  <a:cxn ang="10800000">
                    <a:pos x="wd2" y="hd2"/>
                  </a:cxn>
                  <a:cxn ang="16200000">
                    <a:pos x="wd2" y="hd2"/>
                  </a:cxn>
                </a:cxnLst>
                <a:rect l="0" t="0" r="r" b="b"/>
                <a:pathLst>
                  <a:path w="21600" h="21600" extrusionOk="0">
                    <a:moveTo>
                      <a:pt x="21600" y="11524"/>
                    </a:moveTo>
                    <a:cubicBezTo>
                      <a:pt x="12999" y="11524"/>
                      <a:pt x="14359" y="0"/>
                      <a:pt x="6046" y="0"/>
                    </a:cubicBezTo>
                    <a:lnTo>
                      <a:pt x="0" y="0"/>
                    </a:lnTo>
                    <a:lnTo>
                      <a:pt x="0" y="10076"/>
                    </a:lnTo>
                    <a:lnTo>
                      <a:pt x="6046" y="10076"/>
                    </a:lnTo>
                    <a:cubicBezTo>
                      <a:pt x="14359" y="10076"/>
                      <a:pt x="12999" y="21600"/>
                      <a:pt x="21600" y="21600"/>
                    </a:cubicBezTo>
                    <a:cubicBezTo>
                      <a:pt x="21600" y="21600"/>
                      <a:pt x="21600" y="11524"/>
                      <a:pt x="21600" y="11524"/>
                    </a:cubicBezTo>
                    <a:close/>
                  </a:path>
                </a:pathLst>
              </a:custGeom>
              <a:gradFill>
                <a:gsLst>
                  <a:gs pos="0">
                    <a:schemeClr val="accent5">
                      <a:lumMod val="50000"/>
                    </a:schemeClr>
                  </a:gs>
                  <a:gs pos="100000">
                    <a:schemeClr val="accent5"/>
                  </a:gs>
                </a:gsLst>
                <a:lin ang="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4" name="Shape 17"/>
              <p:cNvSpPr/>
              <p:nvPr/>
            </p:nvSpPr>
            <p:spPr>
              <a:xfrm>
                <a:off x="209962" y="3437611"/>
                <a:ext cx="1024867" cy="675625"/>
              </a:xfrm>
              <a:custGeom>
                <a:avLst/>
                <a:gdLst/>
                <a:ahLst/>
                <a:cxnLst>
                  <a:cxn ang="0">
                    <a:pos x="wd2" y="hd2"/>
                  </a:cxn>
                  <a:cxn ang="5400000">
                    <a:pos x="wd2" y="hd2"/>
                  </a:cxn>
                  <a:cxn ang="10800000">
                    <a:pos x="wd2" y="hd2"/>
                  </a:cxn>
                  <a:cxn ang="16200000">
                    <a:pos x="wd2" y="hd2"/>
                  </a:cxn>
                </a:cxnLst>
                <a:rect l="0" t="0" r="r" b="b"/>
                <a:pathLst>
                  <a:path w="21600" h="21600" extrusionOk="0">
                    <a:moveTo>
                      <a:pt x="8488" y="0"/>
                    </a:moveTo>
                    <a:cubicBezTo>
                      <a:pt x="8149" y="512"/>
                      <a:pt x="7815" y="1024"/>
                      <a:pt x="7488" y="1529"/>
                    </a:cubicBezTo>
                    <a:cubicBezTo>
                      <a:pt x="5243" y="4995"/>
                      <a:pt x="3187" y="8149"/>
                      <a:pt x="0" y="9958"/>
                    </a:cubicBezTo>
                    <a:cubicBezTo>
                      <a:pt x="5004" y="12482"/>
                      <a:pt x="6914" y="17009"/>
                      <a:pt x="10175" y="21600"/>
                    </a:cubicBezTo>
                    <a:cubicBezTo>
                      <a:pt x="11922" y="18777"/>
                      <a:pt x="15911" y="12634"/>
                      <a:pt x="21600" y="11021"/>
                    </a:cubicBezTo>
                    <a:cubicBezTo>
                      <a:pt x="14849" y="9938"/>
                      <a:pt x="11679" y="4924"/>
                      <a:pt x="8488" y="0"/>
                    </a:cubicBezTo>
                    <a:close/>
                  </a:path>
                </a:pathLst>
              </a:custGeom>
              <a:solidFill>
                <a:schemeClr val="accent5">
                  <a:lumMod val="50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sp>
            <p:nvSpPr>
              <p:cNvPr id="15" name="Shape 18"/>
              <p:cNvSpPr/>
              <p:nvPr/>
            </p:nvSpPr>
            <p:spPr>
              <a:xfrm>
                <a:off x="-665932" y="3195176"/>
                <a:ext cx="2036651" cy="1276334"/>
              </a:xfrm>
              <a:custGeom>
                <a:avLst/>
                <a:gdLst/>
                <a:ahLst/>
                <a:cxnLst>
                  <a:cxn ang="0">
                    <a:pos x="wd2" y="hd2"/>
                  </a:cxn>
                  <a:cxn ang="5400000">
                    <a:pos x="wd2" y="hd2"/>
                  </a:cxn>
                  <a:cxn ang="10800000">
                    <a:pos x="wd2" y="hd2"/>
                  </a:cxn>
                  <a:cxn ang="16200000">
                    <a:pos x="wd2" y="hd2"/>
                  </a:cxn>
                </a:cxnLst>
                <a:rect l="0" t="0" r="r" b="b"/>
                <a:pathLst>
                  <a:path w="21600" h="21600" extrusionOk="0">
                    <a:moveTo>
                      <a:pt x="21600" y="10076"/>
                    </a:moveTo>
                    <a:cubicBezTo>
                      <a:pt x="12999" y="10076"/>
                      <a:pt x="14359" y="21600"/>
                      <a:pt x="6046" y="21600"/>
                    </a:cubicBezTo>
                    <a:lnTo>
                      <a:pt x="0" y="21600"/>
                    </a:lnTo>
                    <a:lnTo>
                      <a:pt x="0" y="11524"/>
                    </a:lnTo>
                    <a:lnTo>
                      <a:pt x="6046" y="11524"/>
                    </a:lnTo>
                    <a:cubicBezTo>
                      <a:pt x="14359" y="11524"/>
                      <a:pt x="12999" y="0"/>
                      <a:pt x="21600" y="0"/>
                    </a:cubicBezTo>
                    <a:cubicBezTo>
                      <a:pt x="21600" y="0"/>
                      <a:pt x="21600" y="10076"/>
                      <a:pt x="21600" y="10076"/>
                    </a:cubicBezTo>
                    <a:close/>
                  </a:path>
                </a:pathLst>
              </a:custGeom>
              <a:solidFill>
                <a:schemeClr val="accent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250"/>
              </a:p>
            </p:txBody>
          </p:sp>
        </p:grpSp>
        <p:sp>
          <p:nvSpPr>
            <p:cNvPr id="107" name="矩形 106"/>
            <p:cNvSpPr/>
            <p:nvPr/>
          </p:nvSpPr>
          <p:spPr>
            <a:xfrm>
              <a:off x="2403373" y="4592382"/>
              <a:ext cx="1389661" cy="823793"/>
            </a:xfrm>
            <a:prstGeom prst="rect">
              <a:avLst/>
            </a:prstGeom>
          </p:spPr>
          <p:txBody>
            <a:bodyPr wrap="none">
              <a:spAutoFit/>
            </a:bodyPr>
            <a:lstStyle/>
            <a:p>
              <a:pPr lvl="0"/>
              <a:r>
                <a:rPr lang="zh-TW" altLang="en-US" sz="3600" b="1" dirty="0">
                  <a:solidFill>
                    <a:schemeClr val="tx1">
                      <a:lumMod val="85000"/>
                      <a:lumOff val="15000"/>
                    </a:schemeClr>
                  </a:solidFill>
                  <a:latin typeface="微軟正黑體" panose="020B0604030504040204" pitchFamily="34" charset="-120"/>
                  <a:ea typeface="微軟正黑體" panose="020B0604030504040204" pitchFamily="34" charset="-120"/>
                </a:rPr>
                <a:t>省思</a:t>
              </a:r>
            </a:p>
          </p:txBody>
        </p:sp>
        <p:sp>
          <p:nvSpPr>
            <p:cNvPr id="128" name="圓角矩形 127"/>
            <p:cNvSpPr/>
            <p:nvPr/>
          </p:nvSpPr>
          <p:spPr>
            <a:xfrm>
              <a:off x="1907704" y="1699168"/>
              <a:ext cx="1709847" cy="2484905"/>
            </a:xfrm>
            <a:custGeom>
              <a:avLst/>
              <a:gdLst>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134969 w 1511069"/>
                <a:gd name="connsiteY6" fmla="*/ 1944216 h 1944216"/>
                <a:gd name="connsiteX7" fmla="*/ 0 w 1511069"/>
                <a:gd name="connsiteY7" fmla="*/ 1809247 h 1944216"/>
                <a:gd name="connsiteX8" fmla="*/ 0 w 1511069"/>
                <a:gd name="connsiteY8"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530696 w 1511069"/>
                <a:gd name="connsiteY6" fmla="*/ 1930723 h 1944216"/>
                <a:gd name="connsiteX7" fmla="*/ 134969 w 1511069"/>
                <a:gd name="connsiteY7" fmla="*/ 1944216 h 1944216"/>
                <a:gd name="connsiteX8" fmla="*/ 0 w 1511069"/>
                <a:gd name="connsiteY8" fmla="*/ 1809247 h 1944216"/>
                <a:gd name="connsiteX9" fmla="*/ 0 w 1511069"/>
                <a:gd name="connsiteY9"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946332 w 1511069"/>
                <a:gd name="connsiteY6" fmla="*/ 1939959 h 1944216"/>
                <a:gd name="connsiteX7" fmla="*/ 530696 w 1511069"/>
                <a:gd name="connsiteY7" fmla="*/ 1930723 h 1944216"/>
                <a:gd name="connsiteX8" fmla="*/ 134969 w 1511069"/>
                <a:gd name="connsiteY8" fmla="*/ 1944216 h 1944216"/>
                <a:gd name="connsiteX9" fmla="*/ 0 w 1511069"/>
                <a:gd name="connsiteY9" fmla="*/ 1809247 h 1944216"/>
                <a:gd name="connsiteX10" fmla="*/ 0 w 1511069"/>
                <a:gd name="connsiteY10" fmla="*/ 134969 h 1944216"/>
                <a:gd name="connsiteX0" fmla="*/ 0 w 1511069"/>
                <a:gd name="connsiteY0" fmla="*/ 134969 h 1944216"/>
                <a:gd name="connsiteX1" fmla="*/ 134969 w 1511069"/>
                <a:gd name="connsiteY1" fmla="*/ 0 h 1944216"/>
                <a:gd name="connsiteX2" fmla="*/ 1376100 w 1511069"/>
                <a:gd name="connsiteY2" fmla="*/ 0 h 1944216"/>
                <a:gd name="connsiteX3" fmla="*/ 1511069 w 1511069"/>
                <a:gd name="connsiteY3" fmla="*/ 134969 h 1944216"/>
                <a:gd name="connsiteX4" fmla="*/ 1511069 w 1511069"/>
                <a:gd name="connsiteY4" fmla="*/ 1809247 h 1944216"/>
                <a:gd name="connsiteX5" fmla="*/ 1376100 w 1511069"/>
                <a:gd name="connsiteY5" fmla="*/ 1944216 h 1944216"/>
                <a:gd name="connsiteX6" fmla="*/ 946332 w 1511069"/>
                <a:gd name="connsiteY6" fmla="*/ 1939959 h 1944216"/>
                <a:gd name="connsiteX7" fmla="*/ 696951 w 1511069"/>
                <a:gd name="connsiteY7" fmla="*/ 1930723 h 1944216"/>
                <a:gd name="connsiteX8" fmla="*/ 530696 w 1511069"/>
                <a:gd name="connsiteY8" fmla="*/ 1930723 h 1944216"/>
                <a:gd name="connsiteX9" fmla="*/ 134969 w 1511069"/>
                <a:gd name="connsiteY9" fmla="*/ 1944216 h 1944216"/>
                <a:gd name="connsiteX10" fmla="*/ 0 w 1511069"/>
                <a:gd name="connsiteY10" fmla="*/ 1809247 h 1944216"/>
                <a:gd name="connsiteX11" fmla="*/ 0 w 1511069"/>
                <a:gd name="connsiteY11" fmla="*/ 134969 h 1944216"/>
                <a:gd name="connsiteX0" fmla="*/ 0 w 1511069"/>
                <a:gd name="connsiteY0" fmla="*/ 134969 h 2586505"/>
                <a:gd name="connsiteX1" fmla="*/ 134969 w 1511069"/>
                <a:gd name="connsiteY1" fmla="*/ 0 h 2586505"/>
                <a:gd name="connsiteX2" fmla="*/ 1376100 w 1511069"/>
                <a:gd name="connsiteY2" fmla="*/ 0 h 2586505"/>
                <a:gd name="connsiteX3" fmla="*/ 1511069 w 1511069"/>
                <a:gd name="connsiteY3" fmla="*/ 134969 h 2586505"/>
                <a:gd name="connsiteX4" fmla="*/ 1511069 w 1511069"/>
                <a:gd name="connsiteY4" fmla="*/ 1809247 h 2586505"/>
                <a:gd name="connsiteX5" fmla="*/ 1376100 w 1511069"/>
                <a:gd name="connsiteY5" fmla="*/ 1944216 h 2586505"/>
                <a:gd name="connsiteX6" fmla="*/ 946332 w 1511069"/>
                <a:gd name="connsiteY6" fmla="*/ 1939959 h 2586505"/>
                <a:gd name="connsiteX7" fmla="*/ 817023 w 1511069"/>
                <a:gd name="connsiteY7" fmla="*/ 2586505 h 2586505"/>
                <a:gd name="connsiteX8" fmla="*/ 530696 w 1511069"/>
                <a:gd name="connsiteY8" fmla="*/ 1930723 h 2586505"/>
                <a:gd name="connsiteX9" fmla="*/ 134969 w 1511069"/>
                <a:gd name="connsiteY9" fmla="*/ 1944216 h 2586505"/>
                <a:gd name="connsiteX10" fmla="*/ 0 w 1511069"/>
                <a:gd name="connsiteY10" fmla="*/ 1809247 h 2586505"/>
                <a:gd name="connsiteX11" fmla="*/ 0 w 1511069"/>
                <a:gd name="connsiteY11" fmla="*/ 134969 h 25865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39959 h 2688105"/>
                <a:gd name="connsiteX7" fmla="*/ 761604 w 1511069"/>
                <a:gd name="connsiteY7" fmla="*/ 2688105 h 2688105"/>
                <a:gd name="connsiteX8" fmla="*/ 530696 w 1511069"/>
                <a:gd name="connsiteY8" fmla="*/ 1930723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39959 h 2688105"/>
                <a:gd name="connsiteX7" fmla="*/ 761604 w 1511069"/>
                <a:gd name="connsiteY7" fmla="*/ 2688105 h 2688105"/>
                <a:gd name="connsiteX8" fmla="*/ 530696 w 1511069"/>
                <a:gd name="connsiteY8" fmla="*/ 1958432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58431 h 2688105"/>
                <a:gd name="connsiteX7" fmla="*/ 761604 w 1511069"/>
                <a:gd name="connsiteY7" fmla="*/ 2688105 h 2688105"/>
                <a:gd name="connsiteX8" fmla="*/ 530696 w 1511069"/>
                <a:gd name="connsiteY8" fmla="*/ 1958432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688105"/>
                <a:gd name="connsiteX1" fmla="*/ 134969 w 1511069"/>
                <a:gd name="connsiteY1" fmla="*/ 0 h 2688105"/>
                <a:gd name="connsiteX2" fmla="*/ 1376100 w 1511069"/>
                <a:gd name="connsiteY2" fmla="*/ 0 h 2688105"/>
                <a:gd name="connsiteX3" fmla="*/ 1511069 w 1511069"/>
                <a:gd name="connsiteY3" fmla="*/ 134969 h 2688105"/>
                <a:gd name="connsiteX4" fmla="*/ 1511069 w 1511069"/>
                <a:gd name="connsiteY4" fmla="*/ 1809247 h 2688105"/>
                <a:gd name="connsiteX5" fmla="*/ 1376100 w 1511069"/>
                <a:gd name="connsiteY5" fmla="*/ 1944216 h 2688105"/>
                <a:gd name="connsiteX6" fmla="*/ 946332 w 1511069"/>
                <a:gd name="connsiteY6" fmla="*/ 1958431 h 2688105"/>
                <a:gd name="connsiteX7" fmla="*/ 761604 w 1511069"/>
                <a:gd name="connsiteY7" fmla="*/ 2688105 h 2688105"/>
                <a:gd name="connsiteX8" fmla="*/ 521459 w 1511069"/>
                <a:gd name="connsiteY8" fmla="*/ 1949196 h 2688105"/>
                <a:gd name="connsiteX9" fmla="*/ 134969 w 1511069"/>
                <a:gd name="connsiteY9" fmla="*/ 1944216 h 2688105"/>
                <a:gd name="connsiteX10" fmla="*/ 0 w 1511069"/>
                <a:gd name="connsiteY10" fmla="*/ 1809247 h 2688105"/>
                <a:gd name="connsiteX11" fmla="*/ 0 w 1511069"/>
                <a:gd name="connsiteY11" fmla="*/ 134969 h 2688105"/>
                <a:gd name="connsiteX0" fmla="*/ 0 w 1511069"/>
                <a:gd name="connsiteY0" fmla="*/ 134969 h 2484905"/>
                <a:gd name="connsiteX1" fmla="*/ 134969 w 1511069"/>
                <a:gd name="connsiteY1" fmla="*/ 0 h 2484905"/>
                <a:gd name="connsiteX2" fmla="*/ 1376100 w 1511069"/>
                <a:gd name="connsiteY2" fmla="*/ 0 h 2484905"/>
                <a:gd name="connsiteX3" fmla="*/ 1511069 w 1511069"/>
                <a:gd name="connsiteY3" fmla="*/ 134969 h 2484905"/>
                <a:gd name="connsiteX4" fmla="*/ 1511069 w 1511069"/>
                <a:gd name="connsiteY4" fmla="*/ 1809247 h 2484905"/>
                <a:gd name="connsiteX5" fmla="*/ 1376100 w 1511069"/>
                <a:gd name="connsiteY5" fmla="*/ 1944216 h 2484905"/>
                <a:gd name="connsiteX6" fmla="*/ 946332 w 1511069"/>
                <a:gd name="connsiteY6" fmla="*/ 1958431 h 2484905"/>
                <a:gd name="connsiteX7" fmla="*/ 715422 w 1511069"/>
                <a:gd name="connsiteY7" fmla="*/ 2484905 h 2484905"/>
                <a:gd name="connsiteX8" fmla="*/ 521459 w 1511069"/>
                <a:gd name="connsiteY8" fmla="*/ 1949196 h 2484905"/>
                <a:gd name="connsiteX9" fmla="*/ 134969 w 1511069"/>
                <a:gd name="connsiteY9" fmla="*/ 1944216 h 2484905"/>
                <a:gd name="connsiteX10" fmla="*/ 0 w 1511069"/>
                <a:gd name="connsiteY10" fmla="*/ 1809247 h 2484905"/>
                <a:gd name="connsiteX11" fmla="*/ 0 w 1511069"/>
                <a:gd name="connsiteY11" fmla="*/ 134969 h 2484905"/>
                <a:gd name="connsiteX0" fmla="*/ 0 w 1511069"/>
                <a:gd name="connsiteY0" fmla="*/ 134969 h 2484905"/>
                <a:gd name="connsiteX1" fmla="*/ 134969 w 1511069"/>
                <a:gd name="connsiteY1" fmla="*/ 0 h 2484905"/>
                <a:gd name="connsiteX2" fmla="*/ 1376100 w 1511069"/>
                <a:gd name="connsiteY2" fmla="*/ 0 h 2484905"/>
                <a:gd name="connsiteX3" fmla="*/ 1511069 w 1511069"/>
                <a:gd name="connsiteY3" fmla="*/ 134969 h 2484905"/>
                <a:gd name="connsiteX4" fmla="*/ 1511069 w 1511069"/>
                <a:gd name="connsiteY4" fmla="*/ 1809247 h 2484905"/>
                <a:gd name="connsiteX5" fmla="*/ 1376100 w 1511069"/>
                <a:gd name="connsiteY5" fmla="*/ 1944216 h 2484905"/>
                <a:gd name="connsiteX6" fmla="*/ 946332 w 1511069"/>
                <a:gd name="connsiteY6" fmla="*/ 1958431 h 2484905"/>
                <a:gd name="connsiteX7" fmla="*/ 743131 w 1511069"/>
                <a:gd name="connsiteY7" fmla="*/ 2484905 h 2484905"/>
                <a:gd name="connsiteX8" fmla="*/ 521459 w 1511069"/>
                <a:gd name="connsiteY8" fmla="*/ 1949196 h 2484905"/>
                <a:gd name="connsiteX9" fmla="*/ 134969 w 1511069"/>
                <a:gd name="connsiteY9" fmla="*/ 1944216 h 2484905"/>
                <a:gd name="connsiteX10" fmla="*/ 0 w 1511069"/>
                <a:gd name="connsiteY10" fmla="*/ 1809247 h 2484905"/>
                <a:gd name="connsiteX11" fmla="*/ 0 w 1511069"/>
                <a:gd name="connsiteY11" fmla="*/ 134969 h 248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069" h="2484905">
                  <a:moveTo>
                    <a:pt x="0" y="134969"/>
                  </a:moveTo>
                  <a:cubicBezTo>
                    <a:pt x="0" y="60428"/>
                    <a:pt x="60428" y="0"/>
                    <a:pt x="134969" y="0"/>
                  </a:cubicBezTo>
                  <a:lnTo>
                    <a:pt x="1376100" y="0"/>
                  </a:lnTo>
                  <a:cubicBezTo>
                    <a:pt x="1450641" y="0"/>
                    <a:pt x="1511069" y="60428"/>
                    <a:pt x="1511069" y="134969"/>
                  </a:cubicBezTo>
                  <a:lnTo>
                    <a:pt x="1511069" y="1809247"/>
                  </a:lnTo>
                  <a:cubicBezTo>
                    <a:pt x="1511069" y="1883788"/>
                    <a:pt x="1450641" y="1944216"/>
                    <a:pt x="1376100" y="1944216"/>
                  </a:cubicBezTo>
                  <a:lnTo>
                    <a:pt x="946332" y="1958431"/>
                  </a:lnTo>
                  <a:lnTo>
                    <a:pt x="743131" y="2484905"/>
                  </a:lnTo>
                  <a:lnTo>
                    <a:pt x="521459" y="1949196"/>
                  </a:lnTo>
                  <a:lnTo>
                    <a:pt x="134969" y="1944216"/>
                  </a:lnTo>
                  <a:cubicBezTo>
                    <a:pt x="60428" y="1944216"/>
                    <a:pt x="0" y="1883788"/>
                    <a:pt x="0" y="1809247"/>
                  </a:cubicBezTo>
                  <a:lnTo>
                    <a:pt x="0" y="134969"/>
                  </a:lnTo>
                  <a:close/>
                </a:path>
              </a:pathLst>
            </a:custGeom>
            <a:solidFill>
              <a:srgbClr val="B3D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5" name="矩形 144"/>
            <p:cNvSpPr/>
            <p:nvPr/>
          </p:nvSpPr>
          <p:spPr>
            <a:xfrm>
              <a:off x="1979712" y="1772816"/>
              <a:ext cx="1584176" cy="1338828"/>
            </a:xfrm>
            <a:prstGeom prst="rect">
              <a:avLst/>
            </a:prstGeom>
          </p:spPr>
          <p:txBody>
            <a:bodyPr wrap="square">
              <a:spAutoFit/>
            </a:bodyPr>
            <a:lstStyle/>
            <a:p>
              <a:pPr lvl="0">
                <a:lnSpc>
                  <a:spcPct val="150000"/>
                </a:lnSpc>
              </a:pPr>
              <a:r>
                <a:rPr lang="zh-TW" altLang="zh-TW" b="1" dirty="0">
                  <a:solidFill>
                    <a:schemeClr val="tx1">
                      <a:lumMod val="85000"/>
                      <a:lumOff val="15000"/>
                    </a:schemeClr>
                  </a:solidFill>
                  <a:latin typeface="微軟正黑體" panose="020B0604030504040204" pitchFamily="34" charset="-120"/>
                  <a:ea typeface="微軟正黑體" panose="020B0604030504040204" pitchFamily="34" charset="-120"/>
                </a:rPr>
                <a:t>協助學生了解所選志願與其志趣相符</a:t>
              </a:r>
              <a:r>
                <a:rPr lang="zh-TW" altLang="zh-TW" b="1" dirty="0" smtClean="0">
                  <a:solidFill>
                    <a:schemeClr val="tx1">
                      <a:lumMod val="85000"/>
                      <a:lumOff val="15000"/>
                    </a:schemeClr>
                  </a:solidFill>
                  <a:latin typeface="微軟正黑體" panose="020B0604030504040204" pitchFamily="34" charset="-120"/>
                  <a:ea typeface="微軟正黑體" panose="020B0604030504040204" pitchFamily="34" charset="-120"/>
                </a:rPr>
                <a:t>程度</a:t>
              </a:r>
              <a:endParaRPr lang="zh-TW" altLang="en-US"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682541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left)">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wipe(left)">
                                      <p:cBhvr>
                                        <p:cTn id="12" dur="500"/>
                                        <p:tgtEl>
                                          <p:spTgt spid="1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wipe(left)">
                                      <p:cBhvr>
                                        <p:cTn id="17"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66852"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7646645"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108</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第二階段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6" name="資料庫圖表 25"/>
          <p:cNvGraphicFramePr/>
          <p:nvPr>
            <p:extLst>
              <p:ext uri="{D42A27DB-BD31-4B8C-83A1-F6EECF244321}">
                <p14:modId xmlns:p14="http://schemas.microsoft.com/office/powerpoint/2010/main" val="3676106"/>
              </p:ext>
            </p:extLst>
          </p:nvPr>
        </p:nvGraphicFramePr>
        <p:xfrm>
          <a:off x="249" y="1188023"/>
          <a:ext cx="9108255" cy="5544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3" name="群組 42"/>
          <p:cNvGrpSpPr/>
          <p:nvPr/>
        </p:nvGrpSpPr>
        <p:grpSpPr>
          <a:xfrm>
            <a:off x="2195736" y="44624"/>
            <a:ext cx="2664296" cy="360045"/>
            <a:chOff x="2123728" y="44624"/>
            <a:chExt cx="2664296" cy="360045"/>
          </a:xfrm>
        </p:grpSpPr>
        <p:grpSp>
          <p:nvGrpSpPr>
            <p:cNvPr id="44" name="群組 43"/>
            <p:cNvGrpSpPr/>
            <p:nvPr/>
          </p:nvGrpSpPr>
          <p:grpSpPr>
            <a:xfrm>
              <a:off x="2555776" y="44624"/>
              <a:ext cx="2232248" cy="360045"/>
              <a:chOff x="2267744" y="44624"/>
              <a:chExt cx="2232248" cy="360045"/>
            </a:xfrm>
          </p:grpSpPr>
          <p:grpSp>
            <p:nvGrpSpPr>
              <p:cNvPr id="46" name="群組 37"/>
              <p:cNvGrpSpPr/>
              <p:nvPr/>
            </p:nvGrpSpPr>
            <p:grpSpPr>
              <a:xfrm>
                <a:off x="2267744" y="44629"/>
                <a:ext cx="2232248" cy="360040"/>
                <a:chOff x="2267738" y="44624"/>
                <a:chExt cx="2232248" cy="360040"/>
              </a:xfrm>
            </p:grpSpPr>
            <p:sp>
              <p:nvSpPr>
                <p:cNvPr id="49" name="橢圓 4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8" name="橢圓 4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8" name="文字方塊 37"/>
          <p:cNvSpPr txBox="1"/>
          <p:nvPr/>
        </p:nvSpPr>
        <p:spPr>
          <a:xfrm>
            <a:off x="236165" y="1412776"/>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1</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39" name="文字方塊 38"/>
          <p:cNvSpPr txBox="1"/>
          <p:nvPr/>
        </p:nvSpPr>
        <p:spPr>
          <a:xfrm>
            <a:off x="722761" y="2276872"/>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2</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40" name="文字方塊 39"/>
          <p:cNvSpPr txBox="1"/>
          <p:nvPr/>
        </p:nvSpPr>
        <p:spPr>
          <a:xfrm>
            <a:off x="922426" y="3225170"/>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3</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42" name="文字方塊 41"/>
          <p:cNvSpPr txBox="1"/>
          <p:nvPr/>
        </p:nvSpPr>
        <p:spPr>
          <a:xfrm>
            <a:off x="899592" y="4089266"/>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4</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53" name="文字方塊 52"/>
          <p:cNvSpPr txBox="1"/>
          <p:nvPr/>
        </p:nvSpPr>
        <p:spPr>
          <a:xfrm>
            <a:off x="684183" y="4960952"/>
            <a:ext cx="481222" cy="707886"/>
          </a:xfrm>
          <a:prstGeom prst="rect">
            <a:avLst/>
          </a:prstGeom>
          <a:noFill/>
        </p:spPr>
        <p:txBody>
          <a:bodyPr wrap="none" rtlCol="0">
            <a:spAutoFit/>
          </a:bodyPr>
          <a:lstStyle/>
          <a:p>
            <a:r>
              <a:rPr lang="en-US" altLang="zh-TW" sz="4000" dirty="0">
                <a:solidFill>
                  <a:schemeClr val="accent2">
                    <a:lumMod val="50000"/>
                  </a:schemeClr>
                </a:solidFill>
                <a:latin typeface="微軟正黑體" panose="020B0604030504040204" pitchFamily="34" charset="-120"/>
                <a:ea typeface="微軟正黑體" panose="020B0604030504040204" pitchFamily="34" charset="-120"/>
              </a:rPr>
              <a:t>5</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54" name="文字方塊 53"/>
          <p:cNvSpPr txBox="1"/>
          <p:nvPr/>
        </p:nvSpPr>
        <p:spPr>
          <a:xfrm>
            <a:off x="212973" y="5825048"/>
            <a:ext cx="481222" cy="707886"/>
          </a:xfrm>
          <a:prstGeom prst="rect">
            <a:avLst/>
          </a:prstGeom>
          <a:noFill/>
        </p:spPr>
        <p:txBody>
          <a:bodyPr wrap="none" rtlCol="0">
            <a:spAutoFit/>
          </a:bodyPr>
          <a:lstStyle/>
          <a:p>
            <a:r>
              <a:rPr lang="en-US" altLang="zh-TW" sz="4000" dirty="0" smtClean="0">
                <a:solidFill>
                  <a:schemeClr val="accent2">
                    <a:lumMod val="50000"/>
                  </a:schemeClr>
                </a:solidFill>
                <a:latin typeface="微軟正黑體" panose="020B0604030504040204" pitchFamily="34" charset="-120"/>
                <a:ea typeface="微軟正黑體" panose="020B0604030504040204" pitchFamily="34" charset="-120"/>
              </a:rPr>
              <a:t>6</a:t>
            </a:r>
            <a:endParaRPr lang="zh-TW" altLang="en-US" sz="4000" dirty="0">
              <a:solidFill>
                <a:schemeClr val="accent2">
                  <a:lumMod val="50000"/>
                </a:schemeClr>
              </a:solidFill>
              <a:latin typeface="微軟正黑體" panose="020B0604030504040204" pitchFamily="34" charset="-120"/>
              <a:ea typeface="微軟正黑體" panose="020B0604030504040204" pitchFamily="34" charset="-120"/>
            </a:endParaRPr>
          </a:p>
        </p:txBody>
      </p:sp>
      <p:sp>
        <p:nvSpPr>
          <p:cNvPr id="55" name="矩形 54"/>
          <p:cNvSpPr/>
          <p:nvPr/>
        </p:nvSpPr>
        <p:spPr>
          <a:xfrm>
            <a:off x="-4972064" y="44624"/>
            <a:ext cx="3974165" cy="7725192"/>
          </a:xfrm>
          <a:prstGeom prst="rect">
            <a:avLst/>
          </a:prstGeom>
        </p:spPr>
        <p:txBody>
          <a:bodyPr wrap="none">
            <a:spAutoFit/>
          </a:bodyPr>
          <a:lstStyle/>
          <a:p>
            <a:pPr lvl="0"/>
            <a:r>
              <a:rPr lang="en-US" altLang="zh-TW" sz="49600" b="1" dirty="0" smtClean="0">
                <a:solidFill>
                  <a:schemeClr val="bg1">
                    <a:lumMod val="75000"/>
                  </a:schemeClr>
                </a:solidFill>
                <a:latin typeface="微軟正黑體" panose="020B0604030504040204" pitchFamily="34" charset="-120"/>
                <a:ea typeface="微軟正黑體" panose="020B0604030504040204" pitchFamily="34" charset="-120"/>
                <a:cs typeface="Droid Serif" panose="02020600060500020200" pitchFamily="18" charset="0"/>
              </a:rPr>
              <a:t>2</a:t>
            </a:r>
            <a:endParaRPr lang="zh-TW" altLang="en-US" sz="49600" dirty="0">
              <a:solidFill>
                <a:schemeClr val="bg1">
                  <a:lumMod val="75000"/>
                </a:schemeClr>
              </a:solidFill>
              <a:latin typeface="微軟正黑體" panose="020B0604030504040204" pitchFamily="34" charset="-120"/>
              <a:ea typeface="微軟正黑體" panose="020B0604030504040204" pitchFamily="34" charset="-120"/>
              <a:cs typeface="Droid Serif" panose="02020600060500020200" pitchFamily="18" charset="0"/>
            </a:endParaRPr>
          </a:p>
        </p:txBody>
      </p:sp>
    </p:spTree>
    <p:extLst>
      <p:ext uri="{BB962C8B-B14F-4D97-AF65-F5344CB8AC3E}">
        <p14:creationId xmlns:p14="http://schemas.microsoft.com/office/powerpoint/2010/main" val="16090992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41" name="矩形 40"/>
          <p:cNvSpPr/>
          <p:nvPr/>
        </p:nvSpPr>
        <p:spPr bwMode="auto">
          <a:xfrm>
            <a:off x="-39555" y="3"/>
            <a:ext cx="925657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7" name="矩形: 圓角 1"/>
          <p:cNvSpPr/>
          <p:nvPr/>
        </p:nvSpPr>
        <p:spPr>
          <a:xfrm>
            <a:off x="179512" y="1624629"/>
            <a:ext cx="8827210" cy="4900715"/>
          </a:xfrm>
          <a:prstGeom prst="roundRect">
            <a:avLst>
              <a:gd name="adj" fmla="val 3969"/>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264044"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25129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22852" y="591000"/>
            <a:ext cx="9239867" cy="53912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4" name="矩形 33"/>
          <p:cNvSpPr/>
          <p:nvPr/>
        </p:nvSpPr>
        <p:spPr>
          <a:xfrm>
            <a:off x="194252" y="617421"/>
            <a:ext cx="8219235"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試探作業後輸出報表格式</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個人超額比序積分</a:t>
            </a:r>
            <a:r>
              <a:rPr lang="en-US" altLang="zh-TW" sz="2800" b="1" dirty="0">
                <a:solidFill>
                  <a:srgbClr val="FFFF00"/>
                </a:solidFill>
                <a:latin typeface="微軟正黑體" panose="020B0604030504040204" pitchFamily="34" charset="-120"/>
                <a:ea typeface="微軟正黑體" panose="020B0604030504040204" pitchFamily="34" charset="-120"/>
              </a:rPr>
              <a:t>(</a:t>
            </a:r>
            <a:r>
              <a:rPr lang="zh-TW" altLang="en-US" sz="2800" b="1" dirty="0">
                <a:solidFill>
                  <a:srgbClr val="FFFF00"/>
                </a:solidFill>
                <a:latin typeface="微軟正黑體" panose="020B0604030504040204" pitchFamily="34" charset="-120"/>
                <a:ea typeface="微軟正黑體" panose="020B0604030504040204" pitchFamily="34" charset="-120"/>
              </a:rPr>
              <a:t>參考</a:t>
            </a:r>
            <a:r>
              <a:rPr lang="en-US" altLang="zh-TW" sz="2800" b="1" dirty="0">
                <a:solidFill>
                  <a:srgbClr val="FFFF00"/>
                </a:solidFill>
                <a:latin typeface="微軟正黑體" panose="020B0604030504040204" pitchFamily="34" charset="-120"/>
                <a:ea typeface="微軟正黑體" panose="020B0604030504040204" pitchFamily="34" charset="-120"/>
              </a:rPr>
              <a:t>)</a:t>
            </a:r>
            <a:endParaRPr lang="zh-TW" altLang="zh-TW" sz="2800" b="1" dirty="0">
              <a:solidFill>
                <a:srgbClr val="FFFF00"/>
              </a:solidFill>
              <a:latin typeface="微軟正黑體" panose="020B0604030504040204" pitchFamily="34" charset="-120"/>
              <a:ea typeface="微軟正黑體" panose="020B0604030504040204" pitchFamily="34" charset="-120"/>
            </a:endParaRPr>
          </a:p>
        </p:txBody>
      </p:sp>
      <p:graphicFrame>
        <p:nvGraphicFramePr>
          <p:cNvPr id="28" name="表格 27"/>
          <p:cNvGraphicFramePr>
            <a:graphicFrameLocks noGrp="1"/>
          </p:cNvGraphicFramePr>
          <p:nvPr>
            <p:extLst>
              <p:ext uri="{D42A27DB-BD31-4B8C-83A1-F6EECF244321}">
                <p14:modId xmlns:p14="http://schemas.microsoft.com/office/powerpoint/2010/main" val="2589633898"/>
              </p:ext>
            </p:extLst>
          </p:nvPr>
        </p:nvGraphicFramePr>
        <p:xfrm>
          <a:off x="467544" y="1374671"/>
          <a:ext cx="8126116" cy="4718626"/>
        </p:xfrm>
        <a:graphic>
          <a:graphicData uri="http://schemas.openxmlformats.org/drawingml/2006/table">
            <a:tbl>
              <a:tblPr>
                <a:tableStyleId>{08FB837D-C827-4EFA-A057-4D05807E0F7C}</a:tableStyleId>
              </a:tblPr>
              <a:tblGrid>
                <a:gridCol w="1897165">
                  <a:extLst>
                    <a:ext uri="{9D8B030D-6E8A-4147-A177-3AD203B41FA5}">
                      <a16:colId xmlns:a16="http://schemas.microsoft.com/office/drawing/2014/main" xmlns="" val="20000"/>
                    </a:ext>
                  </a:extLst>
                </a:gridCol>
                <a:gridCol w="1154531">
                  <a:extLst>
                    <a:ext uri="{9D8B030D-6E8A-4147-A177-3AD203B41FA5}">
                      <a16:colId xmlns:a16="http://schemas.microsoft.com/office/drawing/2014/main" xmlns="" val="20001"/>
                    </a:ext>
                  </a:extLst>
                </a:gridCol>
                <a:gridCol w="1143813">
                  <a:extLst>
                    <a:ext uri="{9D8B030D-6E8A-4147-A177-3AD203B41FA5}">
                      <a16:colId xmlns:a16="http://schemas.microsoft.com/office/drawing/2014/main" xmlns="" val="20002"/>
                    </a:ext>
                  </a:extLst>
                </a:gridCol>
                <a:gridCol w="1322962">
                  <a:extLst>
                    <a:ext uri="{9D8B030D-6E8A-4147-A177-3AD203B41FA5}">
                      <a16:colId xmlns:a16="http://schemas.microsoft.com/office/drawing/2014/main" xmlns="" val="20003"/>
                    </a:ext>
                  </a:extLst>
                </a:gridCol>
                <a:gridCol w="2607645">
                  <a:extLst>
                    <a:ext uri="{9D8B030D-6E8A-4147-A177-3AD203B41FA5}">
                      <a16:colId xmlns:a16="http://schemas.microsoft.com/office/drawing/2014/main" xmlns="" val="20004"/>
                    </a:ext>
                  </a:extLst>
                </a:gridCol>
              </a:tblGrid>
              <a:tr h="529496">
                <a:tc gridSpan="5">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超額比序項目積分</a:t>
                      </a:r>
                      <a:r>
                        <a:rPr kumimoji="0" lang="en-US" altLang="zh-TW" sz="2000" b="1"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a:t>
                      </a:r>
                      <a:r>
                        <a:rPr kumimoji="0" lang="zh-TW" altLang="en-US" sz="2000" b="1"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不含志願序及國中教育會考</a:t>
                      </a:r>
                      <a:r>
                        <a:rPr kumimoji="0" lang="en-US" altLang="zh-TW" sz="2000" b="1"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a:t>
                      </a:r>
                      <a:endParaRPr kumimoji="0" lang="zh-TW"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7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29800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項目</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分項目</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分項目積分</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項目原始積分</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項目實際積分</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extLst>
                  <a:ext uri="{0D108BD9-81ED-4DB2-BD59-A6C34878D82A}">
                    <a16:rowId xmlns:a16="http://schemas.microsoft.com/office/drawing/2014/main" xmlns="" val="10001"/>
                  </a:ext>
                </a:extLst>
              </a:tr>
              <a:tr h="613082">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志願序</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不含志願分</a:t>
                      </a: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生涯發展</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a16="http://schemas.microsoft.com/office/drawing/2014/main" xmlns="" val="10002"/>
                  </a:ext>
                </a:extLst>
              </a:tr>
              <a:tr h="298004">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多元學習表現</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競賽表現</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a:ln>
                            <a:noFill/>
                          </a:ln>
                          <a:effectLst/>
                          <a:latin typeface="微軟正黑體" panose="020B0604030504040204" pitchFamily="34" charset="-120"/>
                          <a:ea typeface="微軟正黑體" panose="020B0604030504040204" pitchFamily="34" charset="-120"/>
                        </a:rPr>
                        <a:t>20</a:t>
                      </a:r>
                      <a:endPar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a:ln>
                            <a:noFill/>
                          </a:ln>
                          <a:effectLst/>
                          <a:latin typeface="微軟正黑體" panose="020B0604030504040204" pitchFamily="34" charset="-120"/>
                          <a:ea typeface="微軟正黑體" panose="020B0604030504040204" pitchFamily="34" charset="-120"/>
                        </a:rPr>
                        <a:t>62</a:t>
                      </a:r>
                      <a:endPar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a:ln>
                            <a:noFill/>
                          </a:ln>
                          <a:effectLst/>
                          <a:latin typeface="微軟正黑體" panose="020B0604030504040204" pitchFamily="34" charset="-120"/>
                          <a:ea typeface="微軟正黑體" panose="020B0604030504040204" pitchFamily="34" charset="-120"/>
                        </a:rPr>
                        <a:t>50</a:t>
                      </a:r>
                      <a:endPar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a16="http://schemas.microsoft.com/office/drawing/2014/main" xmlns="" val="10003"/>
                  </a:ext>
                </a:extLst>
              </a:tr>
              <a:tr h="29800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獎勵紀錄</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29800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幹部任期</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5"/>
                  </a:ext>
                </a:extLst>
              </a:tr>
              <a:tr h="29800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社團參與</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6"/>
                  </a:ext>
                </a:extLst>
              </a:tr>
              <a:tr h="29800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服務學習</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7"/>
                  </a:ext>
                </a:extLst>
              </a:tr>
              <a:tr h="29800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體適能</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8"/>
                  </a:ext>
                </a:extLst>
              </a:tr>
              <a:tr h="298004">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技職證照</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9"/>
                  </a:ext>
                </a:extLst>
              </a:tr>
              <a:tr h="29800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均衡學習</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a16="http://schemas.microsoft.com/office/drawing/2014/main" xmlns="" val="10010"/>
                  </a:ext>
                </a:extLst>
              </a:tr>
              <a:tr h="29800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就近入學</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10</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10</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a16="http://schemas.microsoft.com/office/drawing/2014/main" xmlns="" val="10011"/>
                  </a:ext>
                </a:extLst>
              </a:tr>
              <a:tr h="29800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國中教育會考</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25</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a16="http://schemas.microsoft.com/office/drawing/2014/main" xmlns="" val="10012"/>
                  </a:ext>
                </a:extLst>
              </a:tr>
              <a:tr h="29800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累積積分</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112</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a16="http://schemas.microsoft.com/office/drawing/2014/main" xmlns="" val="10013"/>
                  </a:ext>
                </a:extLst>
              </a:tr>
            </a:tbl>
          </a:graphicData>
        </a:graphic>
      </p:graphicFrame>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170701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404665"/>
            <a:ext cx="4782773" cy="936104"/>
          </a:xfrm>
        </p:spPr>
        <p:txBody>
          <a:bodyPr>
            <a:normAutofit/>
          </a:bodyPr>
          <a:lstStyle/>
          <a:p>
            <a:r>
              <a:rPr kumimoji="1" lang="zh-TW" altLang="en-US" sz="3200" b="1" dirty="0">
                <a:solidFill>
                  <a:srgbClr val="C00000"/>
                </a:solidFill>
                <a:latin typeface="微軟正黑體" panose="020B0604030504040204" pitchFamily="34" charset="-120"/>
                <a:ea typeface="微軟正黑體" panose="020B0604030504040204" pitchFamily="34" charset="-120"/>
                <a:cs typeface="+mn-cs"/>
              </a:rPr>
              <a:t>發掘孩子優勢與強項</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36" name="圖片 35">
            <a:extLst>
              <a:ext uri="{FF2B5EF4-FFF2-40B4-BE49-F238E27FC236}">
                <a16:creationId xmlns:a16="http://schemas.microsoft.com/office/drawing/2014/main" xmlns="" id="{E855C6D8-3461-4E15-B980-9E7EB2D56E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9333" y="2852936"/>
            <a:ext cx="4726967" cy="3634945"/>
          </a:xfrm>
          <a:prstGeom prst="rect">
            <a:avLst/>
          </a:prstGeom>
          <a:ln>
            <a:noFill/>
          </a:ln>
          <a:effectLst>
            <a:softEdge rad="112500"/>
          </a:effectLst>
        </p:spPr>
      </p:pic>
      <p:sp>
        <p:nvSpPr>
          <p:cNvPr id="39" name="矩形 38">
            <a:extLst>
              <a:ext uri="{FF2B5EF4-FFF2-40B4-BE49-F238E27FC236}">
                <a16:creationId xmlns:a16="http://schemas.microsoft.com/office/drawing/2014/main" xmlns="" id="{1D87AAEE-830D-4B8B-A163-A7A3B9440650}"/>
              </a:ext>
            </a:extLst>
          </p:cNvPr>
          <p:cNvSpPr/>
          <p:nvPr/>
        </p:nvSpPr>
        <p:spPr>
          <a:xfrm>
            <a:off x="218314" y="1484784"/>
            <a:ext cx="7522038" cy="1646605"/>
          </a:xfrm>
          <a:prstGeom prst="rect">
            <a:avLst/>
          </a:prstGeom>
        </p:spPr>
        <p:txBody>
          <a:bodyPr wrap="square">
            <a:spAutoFit/>
          </a:bodyPr>
          <a:lstStyle/>
          <a:p>
            <a:r>
              <a:rPr kumimoji="0" lang="zh-TW" altLang="en-US" sz="3200" b="1" dirty="0">
                <a:solidFill>
                  <a:srgbClr val="C00000"/>
                </a:solidFill>
                <a:latin typeface="Adobe 黑体 Std R" panose="020B0400000000000000" pitchFamily="34" charset="-128"/>
                <a:ea typeface="Adobe 黑体 Std R" panose="020B0400000000000000" pitchFamily="34" charset="-128"/>
              </a:rPr>
              <a:t>找出孩子擅長的領域，努力加強</a:t>
            </a:r>
            <a:r>
              <a:rPr kumimoji="0" lang="zh-TW" altLang="en-US" sz="3200" b="1" dirty="0" smtClean="0">
                <a:solidFill>
                  <a:srgbClr val="C00000"/>
                </a:solidFill>
                <a:latin typeface="Adobe 黑体 Std R" panose="020B0400000000000000" pitchFamily="34" charset="-128"/>
                <a:ea typeface="Adobe 黑体 Std R" panose="020B0400000000000000" pitchFamily="34" charset="-128"/>
              </a:rPr>
              <a:t>，</a:t>
            </a:r>
            <a:endParaRPr kumimoji="0" lang="en-US" altLang="zh-TW" sz="3200" b="1" dirty="0" smtClean="0">
              <a:solidFill>
                <a:srgbClr val="C00000"/>
              </a:solidFill>
              <a:latin typeface="Adobe 黑体 Std R" panose="020B0400000000000000" pitchFamily="34" charset="-128"/>
              <a:ea typeface="Adobe 黑体 Std R" panose="020B0400000000000000" pitchFamily="34" charset="-128"/>
            </a:endParaRPr>
          </a:p>
          <a:p>
            <a:pPr>
              <a:spcBef>
                <a:spcPts val="600"/>
              </a:spcBef>
              <a:spcAft>
                <a:spcPts val="600"/>
              </a:spcAft>
            </a:pPr>
            <a:r>
              <a:rPr kumimoji="0" lang="zh-TW" altLang="en-US" sz="3200" b="1" dirty="0" smtClean="0">
                <a:solidFill>
                  <a:schemeClr val="tx1">
                    <a:lumMod val="85000"/>
                    <a:lumOff val="15000"/>
                  </a:schemeClr>
                </a:solidFill>
                <a:latin typeface="Adobe 黑体 Std R" panose="020B0400000000000000" pitchFamily="34" charset="-128"/>
                <a:ea typeface="Adobe 黑体 Std R" panose="020B0400000000000000" pitchFamily="34" charset="-128"/>
              </a:rPr>
              <a:t>如此</a:t>
            </a:r>
            <a:r>
              <a:rPr kumimoji="0" lang="zh-TW" altLang="en-US" sz="3200" b="1" dirty="0">
                <a:solidFill>
                  <a:schemeClr val="tx1">
                    <a:lumMod val="85000"/>
                    <a:lumOff val="15000"/>
                  </a:schemeClr>
                </a:solidFill>
                <a:latin typeface="Adobe 黑体 Std R" panose="020B0400000000000000" pitchFamily="34" charset="-128"/>
                <a:ea typeface="Adobe 黑体 Std R" panose="020B0400000000000000" pitchFamily="34" charset="-128"/>
              </a:rPr>
              <a:t>一來，擅長的事物就變得更厲害，強項就變得更強</a:t>
            </a:r>
          </a:p>
        </p:txBody>
      </p:sp>
    </p:spTree>
    <p:extLst>
      <p:ext uri="{BB962C8B-B14F-4D97-AF65-F5344CB8AC3E}">
        <p14:creationId xmlns:p14="http://schemas.microsoft.com/office/powerpoint/2010/main" val="30249599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41" name="矩形 40"/>
          <p:cNvSpPr/>
          <p:nvPr/>
        </p:nvSpPr>
        <p:spPr bwMode="auto">
          <a:xfrm>
            <a:off x="-39555" y="3"/>
            <a:ext cx="9183556"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8" name="矩形: 圓角 1"/>
          <p:cNvSpPr/>
          <p:nvPr/>
        </p:nvSpPr>
        <p:spPr>
          <a:xfrm>
            <a:off x="194247" y="1700808"/>
            <a:ext cx="8827210" cy="4900715"/>
          </a:xfrm>
          <a:prstGeom prst="roundRect">
            <a:avLst>
              <a:gd name="adj" fmla="val 5783"/>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9" name="直線接點 28"/>
          <p:cNvCxnSpPr/>
          <p:nvPr/>
        </p:nvCxnSpPr>
        <p:spPr>
          <a:xfrm>
            <a:off x="-36512" y="1833137"/>
            <a:ext cx="926404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9" name="矩形 38"/>
          <p:cNvSpPr/>
          <p:nvPr/>
        </p:nvSpPr>
        <p:spPr>
          <a:xfrm>
            <a:off x="1" y="617421"/>
            <a:ext cx="9144000"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試探作業後輸出報表格式</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就學區志願選填人次分布</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0" name="表格 39"/>
          <p:cNvGraphicFramePr>
            <a:graphicFrameLocks noGrp="1"/>
          </p:cNvGraphicFramePr>
          <p:nvPr>
            <p:extLst>
              <p:ext uri="{D42A27DB-BD31-4B8C-83A1-F6EECF244321}">
                <p14:modId xmlns:p14="http://schemas.microsoft.com/office/powerpoint/2010/main" val="2260383075"/>
              </p:ext>
            </p:extLst>
          </p:nvPr>
        </p:nvGraphicFramePr>
        <p:xfrm>
          <a:off x="484497" y="1520936"/>
          <a:ext cx="8246721" cy="4658466"/>
        </p:xfrm>
        <a:graphic>
          <a:graphicData uri="http://schemas.openxmlformats.org/drawingml/2006/table">
            <a:tbl>
              <a:tblPr/>
              <a:tblGrid>
                <a:gridCol w="211334">
                  <a:extLst>
                    <a:ext uri="{9D8B030D-6E8A-4147-A177-3AD203B41FA5}">
                      <a16:colId xmlns:a16="http://schemas.microsoft.com/office/drawing/2014/main" xmlns="" val="20000"/>
                    </a:ext>
                  </a:extLst>
                </a:gridCol>
                <a:gridCol w="433547">
                  <a:extLst>
                    <a:ext uri="{9D8B030D-6E8A-4147-A177-3AD203B41FA5}">
                      <a16:colId xmlns:a16="http://schemas.microsoft.com/office/drawing/2014/main" xmlns="" val="20001"/>
                    </a:ext>
                  </a:extLst>
                </a:gridCol>
                <a:gridCol w="2152197">
                  <a:extLst>
                    <a:ext uri="{9D8B030D-6E8A-4147-A177-3AD203B41FA5}">
                      <a16:colId xmlns:a16="http://schemas.microsoft.com/office/drawing/2014/main" xmlns="" val="20002"/>
                    </a:ext>
                  </a:extLst>
                </a:gridCol>
                <a:gridCol w="602926">
                  <a:extLst>
                    <a:ext uri="{9D8B030D-6E8A-4147-A177-3AD203B41FA5}">
                      <a16:colId xmlns:a16="http://schemas.microsoft.com/office/drawing/2014/main" xmlns="" val="20003"/>
                    </a:ext>
                  </a:extLst>
                </a:gridCol>
                <a:gridCol w="627789">
                  <a:extLst>
                    <a:ext uri="{9D8B030D-6E8A-4147-A177-3AD203B41FA5}">
                      <a16:colId xmlns:a16="http://schemas.microsoft.com/office/drawing/2014/main" xmlns="" val="20004"/>
                    </a:ext>
                  </a:extLst>
                </a:gridCol>
                <a:gridCol w="862433">
                  <a:extLst>
                    <a:ext uri="{9D8B030D-6E8A-4147-A177-3AD203B41FA5}">
                      <a16:colId xmlns:a16="http://schemas.microsoft.com/office/drawing/2014/main" xmlns="" val="20005"/>
                    </a:ext>
                  </a:extLst>
                </a:gridCol>
                <a:gridCol w="671299">
                  <a:extLst>
                    <a:ext uri="{9D8B030D-6E8A-4147-A177-3AD203B41FA5}">
                      <a16:colId xmlns:a16="http://schemas.microsoft.com/office/drawing/2014/main" xmlns="" val="20006"/>
                    </a:ext>
                  </a:extLst>
                </a:gridCol>
                <a:gridCol w="671299">
                  <a:extLst>
                    <a:ext uri="{9D8B030D-6E8A-4147-A177-3AD203B41FA5}">
                      <a16:colId xmlns:a16="http://schemas.microsoft.com/office/drawing/2014/main" xmlns="" val="20007"/>
                    </a:ext>
                  </a:extLst>
                </a:gridCol>
                <a:gridCol w="671299">
                  <a:extLst>
                    <a:ext uri="{9D8B030D-6E8A-4147-A177-3AD203B41FA5}">
                      <a16:colId xmlns:a16="http://schemas.microsoft.com/office/drawing/2014/main" xmlns="" val="20008"/>
                    </a:ext>
                  </a:extLst>
                </a:gridCol>
                <a:gridCol w="671299">
                  <a:extLst>
                    <a:ext uri="{9D8B030D-6E8A-4147-A177-3AD203B41FA5}">
                      <a16:colId xmlns:a16="http://schemas.microsoft.com/office/drawing/2014/main" xmlns="" val="20009"/>
                    </a:ext>
                  </a:extLst>
                </a:gridCol>
                <a:gridCol w="671299">
                  <a:extLst>
                    <a:ext uri="{9D8B030D-6E8A-4147-A177-3AD203B41FA5}">
                      <a16:colId xmlns:a16="http://schemas.microsoft.com/office/drawing/2014/main" xmlns="" val="20010"/>
                    </a:ext>
                  </a:extLst>
                </a:gridCol>
              </a:tblGrid>
              <a:tr h="223052">
                <a:tc gridSpan="11">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365F9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0"/>
                  </a:ext>
                </a:extLst>
              </a:tr>
              <a:tr h="1447800">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流水號</a:t>
                      </a:r>
                      <a:endParaRPr kumimoji="0" lang="zh-TW" altLang="en-US" sz="1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志願序</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志願學校科別</a:t>
                      </a:r>
                      <a:endParaRPr kumimoji="0" lang="zh-TW" altLang="en-US" sz="1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招生名額</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志願序積分</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超額比序項目累積積分</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不含會考</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1</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2</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3</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4</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5</a:t>
                      </a:r>
                      <a:r>
                        <a:rPr kumimoji="0" lang="zh-TW" altLang="en-US"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extLst>
                  <a:ext uri="{0D108BD9-81ED-4DB2-BD59-A6C34878D82A}">
                    <a16:rowId xmlns:a16="http://schemas.microsoft.com/office/drawing/2014/main" xmlns="" val="10001"/>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學校○○科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群科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7</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68</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351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290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74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198</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51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a16="http://schemas.microsoft.com/office/drawing/2014/main" xmlns="" val="10002"/>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學校○○科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群科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7</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68</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211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310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190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97</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105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3"/>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學校○○科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群科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65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235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323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455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214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59</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a16="http://schemas.microsoft.com/office/drawing/2014/main" xmlns="" val="10004"/>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學校○○科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群科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65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76</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284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119</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204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243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5"/>
                  </a:ext>
                </a:extLst>
              </a:tr>
              <a:tr h="33393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 </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a16="http://schemas.microsoft.com/office/drawing/2014/main" xmlns="" val="10006"/>
                  </a:ext>
                </a:extLst>
              </a:tr>
              <a:tr h="33393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6</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 </a:t>
                      </a:r>
                      <a:endParaRPr kumimoji="0" lang="zh-TW" altLang="zh-TW" sz="12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10007"/>
                  </a:ext>
                </a:extLst>
              </a:tr>
            </a:tbl>
          </a:graphicData>
        </a:graphic>
      </p:graphicFrame>
      <p:grpSp>
        <p:nvGrpSpPr>
          <p:cNvPr id="35" name="群組 34"/>
          <p:cNvGrpSpPr/>
          <p:nvPr/>
        </p:nvGrpSpPr>
        <p:grpSpPr>
          <a:xfrm>
            <a:off x="2195736" y="44624"/>
            <a:ext cx="2664296" cy="360045"/>
            <a:chOff x="2123728" y="44624"/>
            <a:chExt cx="2664296" cy="360045"/>
          </a:xfrm>
        </p:grpSpPr>
        <p:grpSp>
          <p:nvGrpSpPr>
            <p:cNvPr id="42" name="群組 41"/>
            <p:cNvGrpSpPr/>
            <p:nvPr/>
          </p:nvGrpSpPr>
          <p:grpSpPr>
            <a:xfrm>
              <a:off x="2555776" y="44624"/>
              <a:ext cx="2232248" cy="360045"/>
              <a:chOff x="2267744" y="44624"/>
              <a:chExt cx="2232248" cy="360045"/>
            </a:xfrm>
          </p:grpSpPr>
          <p:grpSp>
            <p:nvGrpSpPr>
              <p:cNvPr id="44" name="群組 37"/>
              <p:cNvGrpSpPr/>
              <p:nvPr/>
            </p:nvGrpSpPr>
            <p:grpSpPr>
              <a:xfrm>
                <a:off x="2267744" y="44629"/>
                <a:ext cx="2232248" cy="360040"/>
                <a:chOff x="2267738" y="44624"/>
                <a:chExt cx="2232248" cy="360040"/>
              </a:xfrm>
            </p:grpSpPr>
            <p:sp>
              <p:nvSpPr>
                <p:cNvPr id="47" name="橢圓 4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6" name="橢圓 4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8865362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53"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Ⅰ</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學生個別差異</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p:cNvCxnSpPr>
            <a:cxnSpLocks/>
          </p:cNvCxnSpPr>
          <p:nvPr/>
        </p:nvCxnSpPr>
        <p:spPr>
          <a:xfrm flipV="1">
            <a:off x="-36512" y="1772820"/>
            <a:ext cx="9072878" cy="6032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p:cNvGraphicFramePr/>
          <p:nvPr>
            <p:extLst>
              <p:ext uri="{D42A27DB-BD31-4B8C-83A1-F6EECF244321}">
                <p14:modId xmlns:p14="http://schemas.microsoft.com/office/powerpoint/2010/main" val="1886273442"/>
              </p:ext>
            </p:extLst>
          </p:nvPr>
        </p:nvGraphicFramePr>
        <p:xfrm>
          <a:off x="359467" y="1441565"/>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矩形 35"/>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7" name="群組 46"/>
          <p:cNvGrpSpPr/>
          <p:nvPr/>
        </p:nvGrpSpPr>
        <p:grpSpPr>
          <a:xfrm>
            <a:off x="2195736" y="44624"/>
            <a:ext cx="2664296" cy="360045"/>
            <a:chOff x="2123728" y="44624"/>
            <a:chExt cx="2664296" cy="360045"/>
          </a:xfrm>
        </p:grpSpPr>
        <p:grpSp>
          <p:nvGrpSpPr>
            <p:cNvPr id="48" name="群組 47"/>
            <p:cNvGrpSpPr/>
            <p:nvPr/>
          </p:nvGrpSpPr>
          <p:grpSpPr>
            <a:xfrm>
              <a:off x="2555776" y="44624"/>
              <a:ext cx="2232248" cy="360045"/>
              <a:chOff x="2267744" y="44624"/>
              <a:chExt cx="2232248" cy="360045"/>
            </a:xfrm>
          </p:grpSpPr>
          <p:grpSp>
            <p:nvGrpSpPr>
              <p:cNvPr id="51" name="群組 37"/>
              <p:cNvGrpSpPr/>
              <p:nvPr/>
            </p:nvGrpSpPr>
            <p:grpSpPr>
              <a:xfrm>
                <a:off x="2267744" y="44629"/>
                <a:ext cx="2232248" cy="360040"/>
                <a:chOff x="2267738" y="44624"/>
                <a:chExt cx="2232248" cy="360040"/>
              </a:xfrm>
            </p:grpSpPr>
            <p:sp>
              <p:nvSpPr>
                <p:cNvPr id="54" name="橢圓 5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5" name="橢圓 5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2" name="橢圓 5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3" name="橢圓 5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19167477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53"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Ⅱ </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弱勢扶助</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05642627"/>
              </p:ext>
            </p:extLst>
          </p:nvPr>
        </p:nvGraphicFramePr>
        <p:xfrm>
          <a:off x="-36382"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矩形 33"/>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5" name="Picture 2" descr="D:\學輔科資料\簡報圖案\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2195736" y="44624"/>
            <a:ext cx="2664296" cy="360045"/>
            <a:chOff x="2123728" y="44624"/>
            <a:chExt cx="2664296" cy="360045"/>
          </a:xfrm>
        </p:grpSpPr>
        <p:grpSp>
          <p:nvGrpSpPr>
            <p:cNvPr id="46" name="群組 45"/>
            <p:cNvGrpSpPr/>
            <p:nvPr/>
          </p:nvGrpSpPr>
          <p:grpSpPr>
            <a:xfrm>
              <a:off x="2555776" y="44624"/>
              <a:ext cx="2232248" cy="360045"/>
              <a:chOff x="2267744" y="44624"/>
              <a:chExt cx="2232248" cy="360045"/>
            </a:xfrm>
          </p:grpSpPr>
          <p:grpSp>
            <p:nvGrpSpPr>
              <p:cNvPr id="48" name="群組 37"/>
              <p:cNvGrpSpPr/>
              <p:nvPr/>
            </p:nvGrpSpPr>
            <p:grpSpPr>
              <a:xfrm>
                <a:off x="2267744" y="44629"/>
                <a:ext cx="2232248" cy="360040"/>
                <a:chOff x="2267738" y="44624"/>
                <a:chExt cx="2232248" cy="360040"/>
              </a:xfrm>
            </p:grpSpPr>
            <p:sp>
              <p:nvSpPr>
                <p:cNvPr id="52" name="橢圓 5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1" name="橢圓 5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646878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53"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Ⅲ</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高中職校</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4130715625"/>
              </p:ext>
            </p:extLst>
          </p:nvPr>
        </p:nvGraphicFramePr>
        <p:xfrm>
          <a:off x="83020" y="1339752"/>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矩形 33"/>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5" name="Picture 2" descr="D:\學輔科資料\簡報圖案\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2195736" y="44624"/>
            <a:ext cx="2664296" cy="360045"/>
            <a:chOff x="2123728" y="44624"/>
            <a:chExt cx="2664296" cy="360045"/>
          </a:xfrm>
        </p:grpSpPr>
        <p:grpSp>
          <p:nvGrpSpPr>
            <p:cNvPr id="46" name="群組 45"/>
            <p:cNvGrpSpPr/>
            <p:nvPr/>
          </p:nvGrpSpPr>
          <p:grpSpPr>
            <a:xfrm>
              <a:off x="2555776" y="44624"/>
              <a:ext cx="2232248" cy="360045"/>
              <a:chOff x="2267744" y="44624"/>
              <a:chExt cx="2232248" cy="360045"/>
            </a:xfrm>
          </p:grpSpPr>
          <p:grpSp>
            <p:nvGrpSpPr>
              <p:cNvPr id="48" name="群組 37"/>
              <p:cNvGrpSpPr/>
              <p:nvPr/>
            </p:nvGrpSpPr>
            <p:grpSpPr>
              <a:xfrm>
                <a:off x="2267744" y="44629"/>
                <a:ext cx="2232248" cy="360040"/>
                <a:chOff x="2267738" y="44624"/>
                <a:chExt cx="2232248" cy="360040"/>
              </a:xfrm>
            </p:grpSpPr>
            <p:sp>
              <p:nvSpPr>
                <p:cNvPr id="52" name="橢圓 5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1" name="橢圓 5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0223107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58885" y="141481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71470" y="220690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53"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Ⅳ</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生涯進路</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90917288"/>
              </p:ext>
            </p:extLst>
          </p:nvPr>
        </p:nvGraphicFramePr>
        <p:xfrm>
          <a:off x="144554" y="1541112"/>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矩形 33"/>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5" name="Picture 2" descr="D:\學輔科資料\簡報圖案\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2195736" y="44624"/>
            <a:ext cx="2664296" cy="360045"/>
            <a:chOff x="2123728" y="44624"/>
            <a:chExt cx="2664296" cy="360045"/>
          </a:xfrm>
        </p:grpSpPr>
        <p:grpSp>
          <p:nvGrpSpPr>
            <p:cNvPr id="46" name="群組 45"/>
            <p:cNvGrpSpPr/>
            <p:nvPr/>
          </p:nvGrpSpPr>
          <p:grpSpPr>
            <a:xfrm>
              <a:off x="2555776" y="44624"/>
              <a:ext cx="2232248" cy="360045"/>
              <a:chOff x="2267744" y="44624"/>
              <a:chExt cx="2232248" cy="360045"/>
            </a:xfrm>
          </p:grpSpPr>
          <p:grpSp>
            <p:nvGrpSpPr>
              <p:cNvPr id="48" name="群組 37"/>
              <p:cNvGrpSpPr/>
              <p:nvPr/>
            </p:nvGrpSpPr>
            <p:grpSpPr>
              <a:xfrm>
                <a:off x="2267744" y="44629"/>
                <a:ext cx="2232248" cy="360040"/>
                <a:chOff x="2267738" y="44624"/>
                <a:chExt cx="2232248" cy="360040"/>
              </a:xfrm>
            </p:grpSpPr>
            <p:sp>
              <p:nvSpPr>
                <p:cNvPr id="52" name="橢圓 5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1" name="橢圓 5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4290149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p:cNvGrpSpPr/>
          <p:nvPr/>
        </p:nvGrpSpPr>
        <p:grpSpPr>
          <a:xfrm>
            <a:off x="539552" y="1030887"/>
            <a:ext cx="8315828" cy="5134417"/>
            <a:chOff x="330534" y="-224367"/>
            <a:chExt cx="10281024" cy="5134154"/>
          </a:xfrm>
        </p:grpSpPr>
        <p:sp>
          <p:nvSpPr>
            <p:cNvPr id="17" name="圓角矩形 13">
              <a:extLst>
                <a:ext uri="{FF2B5EF4-FFF2-40B4-BE49-F238E27FC236}">
                  <a16:creationId xmlns:a16="http://schemas.microsoft.com/office/drawing/2014/main" xmlns="" id="{B6216614-1827-40BC-BF69-C9B6F14B08F7}"/>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kumimoji="1" lang="en-US" altLang="zh-TW" sz="2400" b="1"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xmlns="" id="{4692B596-3407-402C-8FA9-F37ABC81F617}"/>
                </a:ext>
              </a:extLst>
            </p:cNvPr>
            <p:cNvSpPr/>
            <p:nvPr/>
          </p:nvSpPr>
          <p:spPr>
            <a:xfrm>
              <a:off x="343916" y="51586"/>
              <a:ext cx="2595331" cy="3248258"/>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914378">
                <a:buClrTx/>
              </a:pPr>
              <a:r>
                <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kumimoji="1" lang="en-US" altLang="zh-TW" sz="2400"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lvl="0" algn="ctr" defTabSz="914378"/>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p:cNvSpPr/>
            <p:nvPr/>
          </p:nvSpPr>
          <p:spPr>
            <a:xfrm>
              <a:off x="2706625" y="-50598"/>
              <a:ext cx="2520280" cy="3016416"/>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defTabSz="914378">
                <a:buClrTx/>
              </a:pPr>
              <a:r>
                <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kumimoji="1" lang="en-US" altLang="zh-TW" sz="2400"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kumimoji="1" lang="en-US" altLang="zh-TW" sz="2400" kern="1200" dirty="0">
                  <a:solidFill>
                    <a:srgbClr val="FFFFFF"/>
                  </a:solidFill>
                  <a:latin typeface="Adobe 黑体 Std R" panose="020B0400000000000000" pitchFamily="34" charset="-128"/>
                  <a:ea typeface="Adobe 黑体 Std R" panose="020B0400000000000000" pitchFamily="34" charset="-128"/>
                </a:rPr>
                <a:t>17%</a:t>
              </a:r>
              <a:endParaRPr kumimoji="1" lang="zh-TW" altLang="en-US" sz="2400" kern="12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p:cNvSpPr/>
            <p:nvPr/>
          </p:nvSpPr>
          <p:spPr>
            <a:xfrm>
              <a:off x="2530625" y="3453942"/>
              <a:ext cx="2520280" cy="122413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kumimoji="1" lang="en-US" altLang="zh-TW" sz="2400" b="1"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algn="ctr" defTabSz="914378">
                <a:buClrTx/>
              </a:pPr>
              <a:r>
                <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kumimoji="1" lang="en-US" altLang="zh-TW" sz="2400"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55%</a:t>
              </a:r>
              <a:endPar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p:cNvSpPr/>
            <p:nvPr/>
          </p:nvSpPr>
          <p:spPr>
            <a:xfrm>
              <a:off x="4870805" y="3685651"/>
              <a:ext cx="2520280" cy="122413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kumimoji="1" lang="en-US" altLang="zh-TW" sz="2400" b="1"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p:cNvSpPr/>
            <p:nvPr/>
          </p:nvSpPr>
          <p:spPr>
            <a:xfrm>
              <a:off x="7767749" y="123478"/>
              <a:ext cx="2843809" cy="3024336"/>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914378">
                <a:buClrTx/>
              </a:pPr>
              <a:r>
                <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kumimoji="1" lang="en-US" altLang="zh-TW" sz="2400"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kumimoji="1" lang="en-US" altLang="zh-TW" sz="2400" kern="1200" dirty="0">
                  <a:solidFill>
                    <a:srgbClr val="FFFFFF"/>
                  </a:solidFill>
                  <a:latin typeface="Adobe 黑体 Std R" panose="020B0400000000000000" pitchFamily="34" charset="-128"/>
                  <a:ea typeface="Adobe 黑体 Std R" panose="020B0400000000000000" pitchFamily="34" charset="-128"/>
                  <a:cs typeface="Apple LiGothic Medium"/>
                </a:rPr>
                <a:t>27%</a:t>
              </a:r>
              <a:endParaRPr kumimoji="1" lang="zh-TW" altLang="en-US" sz="2400" kern="12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ctr"/>
            <a:lstStyle/>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kumimoji="1" lang="en-US" altLang="zh-TW" sz="2400" b="1" kern="12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a:buClrTx/>
              </a:pPr>
              <a:r>
                <a:rPr kumimoji="1" lang="zh-TW" altLang="en-US" sz="2400" b="1" kern="1200"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1" name="矩形 10"/>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2"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4824536"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555776" y="44624"/>
              <a:ext cx="2232248" cy="360045"/>
              <a:chOff x="2267744" y="44624"/>
              <a:chExt cx="2232248" cy="360045"/>
            </a:xfrm>
          </p:grpSpPr>
          <p:grpSp>
            <p:nvGrpSpPr>
              <p:cNvPr id="33" name="群組 37"/>
              <p:cNvGrpSpPr/>
              <p:nvPr/>
            </p:nvGrpSpPr>
            <p:grpSpPr>
              <a:xfrm>
                <a:off x="2267744" y="44629"/>
                <a:ext cx="2232248" cy="360040"/>
                <a:chOff x="2267738" y="44624"/>
                <a:chExt cx="2232248" cy="360040"/>
              </a:xfrm>
            </p:grpSpPr>
            <p:sp>
              <p:nvSpPr>
                <p:cNvPr id="36" name="橢圓 3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9711309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圖片1.png"/>
          <p:cNvPicPr>
            <a:picLocks noChangeAspect="1" noChangeArrowheads="1"/>
          </p:cNvPicPr>
          <p:nvPr/>
        </p:nvPicPr>
        <p:blipFill rotWithShape="1">
          <a:blip r:embed="rId2">
            <a:extLst>
              <a:ext uri="{28A0092B-C50C-407E-A947-70E740481C1C}">
                <a14:useLocalDpi xmlns:a14="http://schemas.microsoft.com/office/drawing/2010/main" val="0"/>
              </a:ext>
            </a:extLst>
          </a:blip>
          <a:srcRect l="10598"/>
          <a:stretch/>
        </p:blipFill>
        <p:spPr bwMode="auto">
          <a:xfrm>
            <a:off x="-36512" y="1"/>
            <a:ext cx="9217024" cy="688538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162829" cy="400110"/>
          </a:xfrm>
          <a:prstGeom prst="rect">
            <a:avLst/>
          </a:prstGeom>
        </p:spPr>
        <p:txBody>
          <a:bodyPr wrap="squar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問答集編修說明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4"/>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肆、</a:t>
            </a:r>
            <a:r>
              <a:rPr lang="en-US" altLang="zh-TW" sz="3600" b="1" dirty="0">
                <a:solidFill>
                  <a:srgbClr val="FFFF99"/>
                </a:solidFill>
                <a:latin typeface="Adobe 繁黑體 Std B" pitchFamily="34" charset="-120"/>
                <a:ea typeface="Adobe 繁黑體 Std B" pitchFamily="34" charset="-120"/>
              </a:rPr>
              <a:t>QA</a:t>
            </a:r>
            <a:r>
              <a:rPr lang="zh-TW" altLang="en-US" sz="3600" b="1" dirty="0">
                <a:solidFill>
                  <a:srgbClr val="FFFF99"/>
                </a:solidFill>
                <a:latin typeface="Adobe 繁黑體 Std B" pitchFamily="34" charset="-120"/>
                <a:ea typeface="Adobe 繁黑體 Std B" pitchFamily="34" charset="-120"/>
              </a:rPr>
              <a:t>問答集編修說明</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7" name="圖片 26" descr="圖片12.jpg"/>
          <p:cNvPicPr>
            <a:picLocks noChangeAspect="1"/>
          </p:cNvPicPr>
          <p:nvPr/>
        </p:nvPicPr>
        <p:blipFill>
          <a:blip r:embed="rId4" cstate="print"/>
          <a:stretch>
            <a:fillRect/>
          </a:stretch>
        </p:blipFill>
        <p:spPr>
          <a:xfrm>
            <a:off x="35496" y="1772816"/>
            <a:ext cx="4030499" cy="4392318"/>
          </a:xfrm>
          <a:prstGeom prst="rect">
            <a:avLst/>
          </a:prstGeom>
          <a:ln>
            <a:noFill/>
          </a:ln>
          <a:effectLst>
            <a:softEdge rad="317500"/>
          </a:effectLst>
        </p:spPr>
      </p:pic>
      <p:sp>
        <p:nvSpPr>
          <p:cNvPr id="28" name="矩形 27"/>
          <p:cNvSpPr/>
          <p:nvPr/>
        </p:nvSpPr>
        <p:spPr>
          <a:xfrm>
            <a:off x="-36512" y="5805264"/>
            <a:ext cx="9197478" cy="89755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9" name="直線接點 28"/>
          <p:cNvCxnSpPr/>
          <p:nvPr/>
        </p:nvCxnSpPr>
        <p:spPr>
          <a:xfrm>
            <a:off x="36512" y="655880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36512" y="5926691"/>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文字方塊 30"/>
          <p:cNvSpPr txBox="1"/>
          <p:nvPr/>
        </p:nvSpPr>
        <p:spPr>
          <a:xfrm>
            <a:off x="44976" y="6070707"/>
            <a:ext cx="4801314" cy="400110"/>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國中九年級學生志願選填試探後輔導作為</a:t>
            </a:r>
          </a:p>
        </p:txBody>
      </p:sp>
      <p:grpSp>
        <p:nvGrpSpPr>
          <p:cNvPr id="42" name="群組 41"/>
          <p:cNvGrpSpPr/>
          <p:nvPr/>
        </p:nvGrpSpPr>
        <p:grpSpPr>
          <a:xfrm>
            <a:off x="2195736" y="44624"/>
            <a:ext cx="2664296" cy="360045"/>
            <a:chOff x="2123728" y="44624"/>
            <a:chExt cx="2664296" cy="360045"/>
          </a:xfrm>
        </p:grpSpPr>
        <p:grpSp>
          <p:nvGrpSpPr>
            <p:cNvPr id="43" name="群組 42"/>
            <p:cNvGrpSpPr/>
            <p:nvPr/>
          </p:nvGrpSpPr>
          <p:grpSpPr>
            <a:xfrm>
              <a:off x="2555776" y="44624"/>
              <a:ext cx="2232248" cy="360045"/>
              <a:chOff x="2267744" y="44624"/>
              <a:chExt cx="2232248" cy="360045"/>
            </a:xfrm>
          </p:grpSpPr>
          <p:grpSp>
            <p:nvGrpSpPr>
              <p:cNvPr id="45" name="群組 37"/>
              <p:cNvGrpSpPr/>
              <p:nvPr/>
            </p:nvGrpSpPr>
            <p:grpSpPr>
              <a:xfrm>
                <a:off x="2267744" y="44629"/>
                <a:ext cx="2232248" cy="360040"/>
                <a:chOff x="2267738" y="44624"/>
                <a:chExt cx="2232248" cy="360040"/>
              </a:xfrm>
            </p:grpSpPr>
            <p:sp>
              <p:nvSpPr>
                <p:cNvPr id="48" name="橢圓 4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47" name="橢圓 4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23135116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412194" y="499705"/>
            <a:ext cx="8175596" cy="1143200"/>
          </a:xfrm>
          <a:prstGeom prst="rect">
            <a:avLst/>
          </a:prstGeom>
          <a:noFill/>
          <a:ln w="9525">
            <a:noFill/>
            <a:miter lim="800000"/>
            <a:headEnd/>
            <a:tailEnd/>
          </a:ln>
        </p:spPr>
        <p:txBody>
          <a:bodyPr spcFirstLastPara="1" vert="horz" wrap="square" lIns="91425" tIns="91425" rIns="91425" bIns="91425" numCol="1" anchor="b" anchorCtr="0" compatLnSpc="1">
            <a:prstTxWarp prst="textNoShape">
              <a:avLst/>
            </a:prstTxWarp>
          </a:bodyPr>
          <a:lstStyle>
            <a:lvl1pPr lvl="0" algn="ctr" rtl="0" eaLnBrk="1" fontAlgn="base" hangingPunct="1">
              <a:spcBef>
                <a:spcPts val="0"/>
              </a:spcBef>
              <a:spcAft>
                <a:spcPts val="0"/>
              </a:spcAft>
              <a:buSzPts val="4800"/>
              <a:buNone/>
              <a:defRPr sz="4400" kern="1200">
                <a:solidFill>
                  <a:schemeClr val="tx1"/>
                </a:solidFill>
                <a:latin typeface="+mj-lt"/>
                <a:ea typeface="+mj-ea"/>
                <a:cs typeface="+mj-cs"/>
              </a:defRPr>
            </a:lvl1pPr>
            <a:lvl2pPr lvl="1" algn="ctr" rtl="0" eaLnBrk="1" fontAlgn="base" hangingPunct="1">
              <a:spcBef>
                <a:spcPts val="0"/>
              </a:spcBef>
              <a:spcAft>
                <a:spcPts val="0"/>
              </a:spcAft>
              <a:buSzPts val="4800"/>
              <a:buNone/>
              <a:defRPr sz="4400">
                <a:solidFill>
                  <a:schemeClr val="tx1"/>
                </a:solidFill>
                <a:latin typeface="Calibri" pitchFamily="34" charset="0"/>
                <a:ea typeface="宋体" charset="-122"/>
              </a:defRPr>
            </a:lvl2pPr>
            <a:lvl3pPr lvl="2" algn="ctr" rtl="0" eaLnBrk="1" fontAlgn="base" hangingPunct="1">
              <a:spcBef>
                <a:spcPts val="0"/>
              </a:spcBef>
              <a:spcAft>
                <a:spcPts val="0"/>
              </a:spcAft>
              <a:buSzPts val="4800"/>
              <a:buNone/>
              <a:defRPr sz="4400">
                <a:solidFill>
                  <a:schemeClr val="tx1"/>
                </a:solidFill>
                <a:latin typeface="Calibri" pitchFamily="34" charset="0"/>
                <a:ea typeface="宋体" charset="-122"/>
              </a:defRPr>
            </a:lvl3pPr>
            <a:lvl4pPr lvl="3" algn="ctr" rtl="0" eaLnBrk="1" fontAlgn="base" hangingPunct="1">
              <a:spcBef>
                <a:spcPts val="0"/>
              </a:spcBef>
              <a:spcAft>
                <a:spcPts val="0"/>
              </a:spcAft>
              <a:buSzPts val="4800"/>
              <a:buNone/>
              <a:defRPr sz="4400">
                <a:solidFill>
                  <a:schemeClr val="tx1"/>
                </a:solidFill>
                <a:latin typeface="Calibri" pitchFamily="34" charset="0"/>
                <a:ea typeface="宋体" charset="-122"/>
              </a:defRPr>
            </a:lvl4pPr>
            <a:lvl5pPr lvl="4" algn="ctr" rtl="0" eaLnBrk="1" fontAlgn="base" hangingPunct="1">
              <a:spcBef>
                <a:spcPts val="0"/>
              </a:spcBef>
              <a:spcAft>
                <a:spcPts val="0"/>
              </a:spcAft>
              <a:buSzPts val="4800"/>
              <a:buNone/>
              <a:defRPr sz="4400">
                <a:solidFill>
                  <a:schemeClr val="tx1"/>
                </a:solidFill>
                <a:latin typeface="Calibri" pitchFamily="34" charset="0"/>
                <a:ea typeface="宋体" charset="-122"/>
              </a:defRPr>
            </a:lvl5pPr>
            <a:lvl6pPr marL="457200" lvl="5" algn="ctr" rtl="0" eaLnBrk="1" fontAlgn="base" hangingPunct="1">
              <a:spcBef>
                <a:spcPts val="0"/>
              </a:spcBef>
              <a:spcAft>
                <a:spcPts val="0"/>
              </a:spcAft>
              <a:buSzPts val="4800"/>
              <a:buNone/>
              <a:defRPr sz="4400">
                <a:solidFill>
                  <a:schemeClr val="tx1"/>
                </a:solidFill>
                <a:latin typeface="Calibri" pitchFamily="34" charset="0"/>
                <a:ea typeface="宋体" charset="-122"/>
              </a:defRPr>
            </a:lvl6pPr>
            <a:lvl7pPr marL="914400" lvl="6" algn="ctr" rtl="0" eaLnBrk="1" fontAlgn="base" hangingPunct="1">
              <a:spcBef>
                <a:spcPts val="0"/>
              </a:spcBef>
              <a:spcAft>
                <a:spcPts val="0"/>
              </a:spcAft>
              <a:buSzPts val="4800"/>
              <a:buNone/>
              <a:defRPr sz="4400">
                <a:solidFill>
                  <a:schemeClr val="tx1"/>
                </a:solidFill>
                <a:latin typeface="Calibri" pitchFamily="34" charset="0"/>
                <a:ea typeface="宋体" charset="-122"/>
              </a:defRPr>
            </a:lvl7pPr>
            <a:lvl8pPr marL="1371600" lvl="7" algn="ctr" rtl="0" eaLnBrk="1" fontAlgn="base" hangingPunct="1">
              <a:spcBef>
                <a:spcPts val="0"/>
              </a:spcBef>
              <a:spcAft>
                <a:spcPts val="0"/>
              </a:spcAft>
              <a:buSzPts val="4800"/>
              <a:buNone/>
              <a:defRPr sz="4400">
                <a:solidFill>
                  <a:schemeClr val="tx1"/>
                </a:solidFill>
                <a:latin typeface="Calibri" pitchFamily="34" charset="0"/>
                <a:ea typeface="宋体" charset="-122"/>
              </a:defRPr>
            </a:lvl8pPr>
            <a:lvl9pPr marL="1828800" lvl="8" algn="ctr" rtl="0" eaLnBrk="1" fontAlgn="base" hangingPunct="1">
              <a:spcBef>
                <a:spcPts val="0"/>
              </a:spcBef>
              <a:spcAft>
                <a:spcPts val="0"/>
              </a:spcAft>
              <a:buSzPts val="4800"/>
              <a:buNone/>
              <a:defRPr sz="4400">
                <a:solidFill>
                  <a:schemeClr val="tx1"/>
                </a:solidFill>
                <a:latin typeface="Calibri" pitchFamily="34" charset="0"/>
                <a:ea typeface="宋体" charset="-122"/>
              </a:defRPr>
            </a:lvl9pPr>
          </a:lstStyle>
          <a:p>
            <a:r>
              <a:rPr lang="zh-TW" altLang="en-US" b="1" dirty="0">
                <a:solidFill>
                  <a:srgbClr val="669900"/>
                </a:solidFill>
                <a:latin typeface="Times New Roman" pitchFamily="18" charset="0"/>
                <a:ea typeface="標楷體" pitchFamily="65" charset="-120"/>
              </a:rPr>
              <a:t>問答集</a:t>
            </a:r>
            <a:r>
              <a:rPr lang="en-US" altLang="zh-TW" b="1" dirty="0">
                <a:solidFill>
                  <a:srgbClr val="669900"/>
                </a:solidFill>
                <a:latin typeface="Times New Roman" pitchFamily="18" charset="0"/>
                <a:ea typeface="標楷體" pitchFamily="65" charset="-120"/>
              </a:rPr>
              <a:t>(Q&amp;A)</a:t>
            </a:r>
            <a:r>
              <a:rPr lang="zh-TW" altLang="en-US" b="1" dirty="0">
                <a:solidFill>
                  <a:srgbClr val="669900"/>
                </a:solidFill>
                <a:latin typeface="Times New Roman" pitchFamily="18" charset="0"/>
                <a:ea typeface="標楷體" pitchFamily="65" charset="-120"/>
              </a:rPr>
              <a:t>簡介</a:t>
            </a:r>
            <a:endParaRPr kumimoji="1" lang="zh-TW" altLang="en-US" b="1" dirty="0">
              <a:solidFill>
                <a:srgbClr val="669900"/>
              </a:solidFill>
            </a:endParaRPr>
          </a:p>
        </p:txBody>
      </p:sp>
      <p:sp>
        <p:nvSpPr>
          <p:cNvPr id="6" name="文字版面配置區 2"/>
          <p:cNvSpPr txBox="1">
            <a:spLocks/>
          </p:cNvSpPr>
          <p:nvPr/>
        </p:nvSpPr>
        <p:spPr bwMode="auto">
          <a:xfrm>
            <a:off x="728060" y="2457548"/>
            <a:ext cx="4897004" cy="2736304"/>
          </a:xfrm>
          <a:prstGeom prst="rect">
            <a:avLst/>
          </a:prstGeom>
          <a:ln w="25400" cap="flat" cmpd="sng" algn="ctr">
            <a:solidFill>
              <a:schemeClr val="accent2"/>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spcFirstLastPara="1" vert="horz" wrap="square" lIns="91425" tIns="91425" rIns="91425" bIns="91425" numCol="1" anchor="t" anchorCtr="0" compatLnSpc="1">
            <a:prstTxWarp prst="textNoShape">
              <a:avLst/>
            </a:prstTxWarp>
          </a:bodyPr>
          <a:lstStyle>
            <a:lvl1pPr marL="457200" lvl="0" indent="-330200" algn="l" rtl="0" eaLnBrk="1" fontAlgn="base" hangingPunct="1">
              <a:spcBef>
                <a:spcPts val="600"/>
              </a:spcBef>
              <a:spcAft>
                <a:spcPts val="0"/>
              </a:spcAft>
              <a:buSzPts val="1600"/>
              <a:buFont typeface="Arial" charset="0"/>
              <a:buChar char="×"/>
              <a:defRPr sz="1600" kern="1200">
                <a:solidFill>
                  <a:schemeClr val="dk1"/>
                </a:solidFill>
                <a:latin typeface="+mn-lt"/>
                <a:ea typeface="+mn-ea"/>
                <a:cs typeface="+mn-cs"/>
              </a:defRPr>
            </a:lvl1pPr>
            <a:lvl2pPr marL="914400" lvl="1" indent="-330200" algn="l" rtl="0" eaLnBrk="1" fontAlgn="base" hangingPunct="1">
              <a:spcBef>
                <a:spcPts val="0"/>
              </a:spcBef>
              <a:spcAft>
                <a:spcPts val="0"/>
              </a:spcAft>
              <a:buSzPts val="1600"/>
              <a:buFont typeface="Arial" charset="0"/>
              <a:buChar char="×"/>
              <a:defRPr sz="1600" kern="1200">
                <a:solidFill>
                  <a:schemeClr val="dk1"/>
                </a:solidFill>
                <a:latin typeface="+mn-lt"/>
                <a:ea typeface="+mn-ea"/>
                <a:cs typeface="+mn-cs"/>
              </a:defRPr>
            </a:lvl2pPr>
            <a:lvl3pPr marL="1371600" lvl="2" indent="-330200" algn="l" rtl="0" eaLnBrk="1" fontAlgn="base" hangingPunct="1">
              <a:spcBef>
                <a:spcPts val="0"/>
              </a:spcBef>
              <a:spcAft>
                <a:spcPts val="0"/>
              </a:spcAft>
              <a:buSzPts val="1600"/>
              <a:buFont typeface="Arial" charset="0"/>
              <a:buChar char="×"/>
              <a:defRPr sz="1600" kern="1200">
                <a:solidFill>
                  <a:schemeClr val="dk1"/>
                </a:solidFill>
                <a:latin typeface="+mn-lt"/>
                <a:ea typeface="+mn-ea"/>
                <a:cs typeface="+mn-cs"/>
              </a:defRPr>
            </a:lvl3pPr>
            <a:lvl4pPr marL="1828800" lvl="3" indent="-330200" algn="l" rtl="0" eaLnBrk="1" fontAlgn="base" hangingPunct="1">
              <a:spcBef>
                <a:spcPts val="0"/>
              </a:spcBef>
              <a:spcAft>
                <a:spcPts val="0"/>
              </a:spcAft>
              <a:buSzPts val="1600"/>
              <a:buFont typeface="Arial" charset="0"/>
              <a:buChar char="×"/>
              <a:defRPr sz="1600" kern="1200">
                <a:solidFill>
                  <a:schemeClr val="dk1"/>
                </a:solidFill>
                <a:latin typeface="+mn-lt"/>
                <a:ea typeface="+mn-ea"/>
                <a:cs typeface="+mn-cs"/>
              </a:defRPr>
            </a:lvl4pPr>
            <a:lvl5pPr marL="2286000" lvl="4" indent="-330200" algn="l" rtl="0" eaLnBrk="1" fontAlgn="base" hangingPunct="1">
              <a:spcBef>
                <a:spcPts val="0"/>
              </a:spcBef>
              <a:spcAft>
                <a:spcPts val="0"/>
              </a:spcAft>
              <a:buSzPts val="1600"/>
              <a:buFont typeface="Arial" charset="0"/>
              <a:buChar char="○"/>
              <a:defRPr sz="1600" kern="1200">
                <a:solidFill>
                  <a:schemeClr val="dk1"/>
                </a:solidFill>
                <a:latin typeface="+mn-lt"/>
                <a:ea typeface="+mn-ea"/>
                <a:cs typeface="+mn-cs"/>
              </a:defRPr>
            </a:lvl5pPr>
            <a:lvl6pPr marL="2743200" lvl="5" indent="-330200" algn="l" defTabSz="914400" rtl="0" eaLnBrk="1" latinLnBrk="0" hangingPunct="1">
              <a:spcBef>
                <a:spcPts val="0"/>
              </a:spcBef>
              <a:spcAft>
                <a:spcPts val="0"/>
              </a:spcAft>
              <a:buSzPts val="1600"/>
              <a:buFont typeface="Arial" pitchFamily="34" charset="0"/>
              <a:buChar char="■"/>
              <a:defRPr sz="1600" kern="1200">
                <a:solidFill>
                  <a:schemeClr val="dk1"/>
                </a:solidFill>
                <a:latin typeface="+mn-lt"/>
                <a:ea typeface="+mn-ea"/>
                <a:cs typeface="+mn-cs"/>
              </a:defRPr>
            </a:lvl6pPr>
            <a:lvl7pPr marL="3200400" lvl="6" indent="-330200" algn="l" defTabSz="914400" rtl="0" eaLnBrk="1" latinLnBrk="0" hangingPunct="1">
              <a:spcBef>
                <a:spcPts val="0"/>
              </a:spcBef>
              <a:spcAft>
                <a:spcPts val="0"/>
              </a:spcAft>
              <a:buSzPts val="1600"/>
              <a:buFont typeface="Arial" pitchFamily="34" charset="0"/>
              <a:buChar char="●"/>
              <a:defRPr sz="1600" kern="1200">
                <a:solidFill>
                  <a:schemeClr val="dk1"/>
                </a:solidFill>
                <a:latin typeface="+mn-lt"/>
                <a:ea typeface="+mn-ea"/>
                <a:cs typeface="+mn-cs"/>
              </a:defRPr>
            </a:lvl7pPr>
            <a:lvl8pPr marL="3657600" lvl="7" indent="-330200" algn="l" defTabSz="914400" rtl="0" eaLnBrk="1" latinLnBrk="0" hangingPunct="1">
              <a:spcBef>
                <a:spcPts val="0"/>
              </a:spcBef>
              <a:spcAft>
                <a:spcPts val="0"/>
              </a:spcAft>
              <a:buSzPts val="1600"/>
              <a:buFont typeface="Arial" pitchFamily="34" charset="0"/>
              <a:buChar char="○"/>
              <a:defRPr sz="1600" kern="1200">
                <a:solidFill>
                  <a:schemeClr val="dk1"/>
                </a:solidFill>
                <a:latin typeface="+mn-lt"/>
                <a:ea typeface="+mn-ea"/>
                <a:cs typeface="+mn-cs"/>
              </a:defRPr>
            </a:lvl8pPr>
            <a:lvl9pPr marL="4114800" lvl="8" indent="-330200" algn="l" defTabSz="914400" rtl="0" eaLnBrk="1" latinLnBrk="0" hangingPunct="1">
              <a:spcBef>
                <a:spcPts val="0"/>
              </a:spcBef>
              <a:spcAft>
                <a:spcPts val="0"/>
              </a:spcAft>
              <a:buSzPts val="1600"/>
              <a:buFont typeface="Arial" pitchFamily="34" charset="0"/>
              <a:buChar char="■"/>
              <a:defRPr sz="1600" kern="1200">
                <a:solidFill>
                  <a:schemeClr val="dk1"/>
                </a:solidFill>
                <a:latin typeface="+mn-lt"/>
                <a:ea typeface="+mn-ea"/>
                <a:cs typeface="+mn-cs"/>
              </a:defRPr>
            </a:lvl9pPr>
          </a:lstStyle>
          <a:p>
            <a:pPr marL="127000" indent="0">
              <a:buFont typeface="Arial" charset="0"/>
              <a:buNone/>
            </a:pPr>
            <a:r>
              <a:rPr lang="zh-TW" altLang="en-US" sz="2500" dirty="0">
                <a:solidFill>
                  <a:srgbClr val="000000"/>
                </a:solidFill>
                <a:latin typeface="Times New Roman" pitchFamily="18" charset="0"/>
                <a:ea typeface="標楷體" pitchFamily="65" charset="-120"/>
              </a:rPr>
              <a:t>教育部為協助各直轄市、縣（市）政府推動國中九年級學生志願選填試探後的輔導作為，彙編「</a:t>
            </a:r>
            <a:r>
              <a:rPr lang="en-US" altLang="zh-TW" sz="2500" dirty="0">
                <a:solidFill>
                  <a:srgbClr val="000000"/>
                </a:solidFill>
                <a:latin typeface="Times New Roman" pitchFamily="18" charset="0"/>
                <a:ea typeface="標楷體" pitchFamily="65" charset="-120"/>
              </a:rPr>
              <a:t>108</a:t>
            </a:r>
            <a:r>
              <a:rPr lang="zh-TW" altLang="en-US" sz="2500" dirty="0">
                <a:solidFill>
                  <a:srgbClr val="000000"/>
                </a:solidFill>
                <a:latin typeface="Times New Roman" pitchFamily="18" charset="0"/>
                <a:ea typeface="標楷體" pitchFamily="65" charset="-120"/>
              </a:rPr>
              <a:t>學年度國中九年級學生志願選填試探後輔導作為常見問答集」及研習課程簡報。</a:t>
            </a:r>
            <a:endParaRPr lang="en-US" altLang="zh-TW" sz="2500" dirty="0">
              <a:solidFill>
                <a:srgbClr val="000000"/>
              </a:solidFill>
              <a:latin typeface="Times New Roman" pitchFamily="18" charset="0"/>
              <a:ea typeface="標楷體" pitchFamily="65" charset="-120"/>
            </a:endParaRPr>
          </a:p>
          <a:p>
            <a:endParaRPr kumimoji="1" lang="zh-TW" altLang="en-US" sz="2200" dirty="0"/>
          </a:p>
        </p:txBody>
      </p:sp>
      <p:graphicFrame>
        <p:nvGraphicFramePr>
          <p:cNvPr id="7" name="資料圖表 6"/>
          <p:cNvGraphicFramePr/>
          <p:nvPr>
            <p:extLst>
              <p:ext uri="{D42A27DB-BD31-4B8C-83A1-F6EECF244321}">
                <p14:modId xmlns:p14="http://schemas.microsoft.com/office/powerpoint/2010/main" val="2234149948"/>
              </p:ext>
            </p:extLst>
          </p:nvPr>
        </p:nvGraphicFramePr>
        <p:xfrm>
          <a:off x="5741678" y="1988840"/>
          <a:ext cx="2502730" cy="351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矩形 16"/>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8" name="Picture 2" descr="D:\學輔科資料\簡報圖案\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4968552" y="44624"/>
            <a:ext cx="4162829" cy="400110"/>
          </a:xfrm>
          <a:prstGeom prst="rect">
            <a:avLst/>
          </a:prstGeom>
        </p:spPr>
        <p:txBody>
          <a:bodyPr wrap="squar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問答集編修說明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789095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77537" y="1760502"/>
            <a:ext cx="8388927" cy="3766022"/>
          </a:xfrm>
          <a:prstGeom prst="rect">
            <a:avLst/>
          </a:prstGeom>
          <a:noFill/>
        </p:spPr>
        <p:txBody>
          <a:bodyPr wrap="square" lIns="36000" tIns="36000" rIns="36000" bIns="36000" rtlCol="0">
            <a:spAutoFit/>
          </a:bodyPr>
          <a:lstStyle/>
          <a:p>
            <a:pPr marL="804863" indent="-804863"/>
            <a:r>
              <a:rPr lang="zh-TW" altLang="en-US" sz="3000" b="1" dirty="0">
                <a:latin typeface="微軟正黑體" panose="020B0604030504040204" pitchFamily="34" charset="-120"/>
                <a:ea typeface="微軟正黑體" panose="020B0604030504040204" pitchFamily="34" charset="-120"/>
                <a:cs typeface="Apple LiGothic Medium"/>
              </a:rPr>
              <a:t>一</a:t>
            </a:r>
            <a:r>
              <a:rPr lang="zh-TW" altLang="zh-TW" sz="3000" b="1" dirty="0">
                <a:latin typeface="微軟正黑體" panose="020B0604030504040204" pitchFamily="34" charset="-120"/>
                <a:ea typeface="微軟正黑體" panose="020B0604030504040204" pitchFamily="34" charset="-120"/>
                <a:cs typeface="Apple LiGothic Medium"/>
              </a:rPr>
              <a:t>、</a:t>
            </a:r>
            <a:r>
              <a:rPr lang="zh-TW" altLang="en-US" sz="3000" b="1" dirty="0">
                <a:latin typeface="微軟正黑體" panose="020B0604030504040204" pitchFamily="34" charset="-120"/>
                <a:ea typeface="微軟正黑體" panose="020B0604030504040204" pitchFamily="34" charset="-120"/>
                <a:cs typeface="Apple LiGothic Medium"/>
              </a:rPr>
              <a:t>校長在學生進行志願選填試探的過程中，所擔任的角色為何？</a:t>
            </a:r>
            <a:endParaRPr lang="en-US" altLang="zh-TW" sz="3000" b="1" dirty="0">
              <a:latin typeface="微軟正黑體" panose="020B0604030504040204" pitchFamily="34" charset="-120"/>
              <a:ea typeface="微軟正黑體" panose="020B0604030504040204" pitchFamily="34" charset="-120"/>
              <a:cs typeface="Apple LiGothic Medium"/>
            </a:endParaRPr>
          </a:p>
          <a:p>
            <a:pPr marL="804863" indent="-804863"/>
            <a:endParaRPr lang="en-US" altLang="zh-TW" sz="3000" b="1" dirty="0">
              <a:latin typeface="微軟正黑體" panose="020B0604030504040204" pitchFamily="34" charset="-120"/>
              <a:ea typeface="微軟正黑體" panose="020B0604030504040204" pitchFamily="34" charset="-120"/>
              <a:cs typeface="Apple LiGothic Medium"/>
            </a:endParaRPr>
          </a:p>
          <a:p>
            <a:pPr marL="804863" indent="-804863"/>
            <a:r>
              <a:rPr lang="zh-TW" altLang="en-US" sz="3000" b="1" dirty="0">
                <a:latin typeface="微軟正黑體" panose="020B0604030504040204" pitchFamily="34" charset="-120"/>
                <a:ea typeface="微軟正黑體" panose="020B0604030504040204" pitchFamily="34" charset="-120"/>
                <a:cs typeface="Apple LiGothic Medium"/>
              </a:rPr>
              <a:t>二、學校協助學生進行志願選填試探作業，各處室職責為何？</a:t>
            </a:r>
            <a:endParaRPr lang="en-US" altLang="zh-TW" sz="3000" b="1" dirty="0">
              <a:latin typeface="微軟正黑體" panose="020B0604030504040204" pitchFamily="34" charset="-120"/>
              <a:ea typeface="微軟正黑體" panose="020B0604030504040204" pitchFamily="34" charset="-120"/>
              <a:cs typeface="Apple LiGothic Medium"/>
            </a:endParaRPr>
          </a:p>
          <a:p>
            <a:pPr marL="804863" indent="-804863"/>
            <a:endParaRPr lang="en-US" altLang="zh-TW" sz="3000" b="1" dirty="0">
              <a:latin typeface="微軟正黑體" panose="020B0604030504040204" pitchFamily="34" charset="-120"/>
              <a:ea typeface="微軟正黑體" panose="020B0604030504040204" pitchFamily="34" charset="-120"/>
              <a:cs typeface="Apple LiGothic Medium"/>
            </a:endParaRPr>
          </a:p>
          <a:p>
            <a:pPr marL="804863" indent="-804863"/>
            <a:r>
              <a:rPr lang="zh-TW" altLang="en-US" sz="3000" b="1" dirty="0">
                <a:latin typeface="微軟正黑體" panose="020B0604030504040204" pitchFamily="34" charset="-120"/>
                <a:ea typeface="微軟正黑體" panose="020B0604030504040204" pitchFamily="34" charset="-120"/>
                <a:cs typeface="Apple LiGothic Medium"/>
              </a:rPr>
              <a:t>四、</a:t>
            </a:r>
            <a:r>
              <a:rPr lang="en-US" altLang="zh-TW" sz="3000" b="1" dirty="0">
                <a:latin typeface="微軟正黑體" panose="020B0604030504040204" pitchFamily="34" charset="-120"/>
                <a:ea typeface="微軟正黑體" panose="020B0604030504040204" pitchFamily="34" charset="-120"/>
                <a:cs typeface="Apple LiGothic Medium"/>
              </a:rPr>
              <a:t>108</a:t>
            </a:r>
            <a:r>
              <a:rPr lang="zh-TW" altLang="en-US" sz="3000" b="1" dirty="0">
                <a:latin typeface="微軟正黑體" panose="020B0604030504040204" pitchFamily="34" charset="-120"/>
                <a:ea typeface="微軟正黑體" panose="020B0604030504040204" pitchFamily="34" charset="-120"/>
                <a:cs typeface="Apple LiGothic Medium"/>
              </a:rPr>
              <a:t>學年度九年級應屆畢業生</a:t>
            </a:r>
            <a:r>
              <a:rPr lang="en-US" altLang="zh-TW" sz="3000" b="1" dirty="0">
                <a:latin typeface="微軟正黑體" panose="020B0604030504040204" pitchFamily="34" charset="-120"/>
                <a:ea typeface="微軟正黑體" panose="020B0604030504040204" pitchFamily="34" charset="-120"/>
                <a:cs typeface="Apple LiGothic Medium"/>
              </a:rPr>
              <a:t>(</a:t>
            </a:r>
            <a:r>
              <a:rPr lang="zh-TW" altLang="en-US" sz="3000" b="1" dirty="0">
                <a:latin typeface="微軟正黑體" panose="020B0604030504040204" pitchFamily="34" charset="-120"/>
                <a:ea typeface="微軟正黑體" panose="020B0604030504040204" pitchFamily="34" charset="-120"/>
                <a:cs typeface="Apple LiGothic Medium"/>
              </a:rPr>
              <a:t>以下簡稱九年級生</a:t>
            </a:r>
            <a:r>
              <a:rPr lang="en-US" altLang="zh-TW" sz="3000" b="1" dirty="0">
                <a:latin typeface="微軟正黑體" panose="020B0604030504040204" pitchFamily="34" charset="-120"/>
                <a:ea typeface="微軟正黑體" panose="020B0604030504040204" pitchFamily="34" charset="-120"/>
                <a:cs typeface="Apple LiGothic Medium"/>
              </a:rPr>
              <a:t>)</a:t>
            </a:r>
            <a:r>
              <a:rPr lang="zh-TW" altLang="en-US" sz="3000" b="1" dirty="0">
                <a:latin typeface="微軟正黑體" panose="020B0604030504040204" pitchFamily="34" charset="-120"/>
                <a:ea typeface="微軟正黑體" panose="020B0604030504040204" pitchFamily="34" charset="-120"/>
                <a:cs typeface="Apple LiGothic Medium"/>
              </a:rPr>
              <a:t>志願選填試探之輔導作為及重點為何？</a:t>
            </a:r>
            <a:endParaRPr lang="zh-TW" altLang="zh-TW" sz="3000" b="1" dirty="0">
              <a:latin typeface="微軟正黑體" panose="020B0604030504040204" pitchFamily="34" charset="-120"/>
              <a:ea typeface="微軟正黑體" panose="020B0604030504040204" pitchFamily="34" charset="-120"/>
              <a:cs typeface="Apple LiGothic Medium"/>
            </a:endParaRPr>
          </a:p>
        </p:txBody>
      </p:sp>
      <p:sp>
        <p:nvSpPr>
          <p:cNvPr id="15" name="矩形 14"/>
          <p:cNvSpPr/>
          <p:nvPr/>
        </p:nvSpPr>
        <p:spPr>
          <a:xfrm>
            <a:off x="-22852" y="692696"/>
            <a:ext cx="9166851"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600" b="1" dirty="0">
                <a:solidFill>
                  <a:prstClr val="white"/>
                </a:solidFill>
                <a:latin typeface="Adobe 繁黑體 Std B" pitchFamily="34" charset="-120"/>
                <a:ea typeface="Adobe 繁黑體 Std B" pitchFamily="34" charset="-120"/>
              </a:rPr>
              <a:t>   </a:t>
            </a:r>
            <a:r>
              <a:rPr lang="zh-TW" altLang="en-US" sz="3600" b="1" dirty="0">
                <a:solidFill>
                  <a:srgbClr val="0033CC"/>
                </a:solidFill>
                <a:latin typeface="Adobe 繁黑體 Std B" pitchFamily="34" charset="-120"/>
                <a:ea typeface="Adobe 繁黑體 Std B" pitchFamily="34" charset="-120"/>
              </a:rPr>
              <a:t>校長篇</a:t>
            </a:r>
          </a:p>
        </p:txBody>
      </p:sp>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問答集編修說明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9527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77537" y="1760502"/>
            <a:ext cx="8388927" cy="2842692"/>
          </a:xfrm>
          <a:prstGeom prst="rect">
            <a:avLst/>
          </a:prstGeom>
          <a:noFill/>
        </p:spPr>
        <p:txBody>
          <a:bodyPr wrap="square" lIns="36000" tIns="36000" rIns="36000" bIns="36000" rtlCol="0">
            <a:spAutoFit/>
          </a:bodyPr>
          <a:lstStyle/>
          <a:p>
            <a:pPr marL="1165225" indent="-1165225"/>
            <a:r>
              <a:rPr lang="zh-TW" altLang="en-US" sz="3000" b="1" dirty="0">
                <a:latin typeface="微軟正黑體" panose="020B0604030504040204" pitchFamily="34" charset="-120"/>
                <a:ea typeface="微軟正黑體" panose="020B0604030504040204" pitchFamily="34" charset="-120"/>
                <a:cs typeface="Apple LiGothic Medium"/>
              </a:rPr>
              <a:t>十二</a:t>
            </a:r>
            <a:r>
              <a:rPr lang="zh-TW" altLang="zh-TW" sz="3000" b="1" dirty="0">
                <a:latin typeface="微軟正黑體" panose="020B0604030504040204" pitchFamily="34" charset="-120"/>
                <a:ea typeface="微軟正黑體" panose="020B0604030504040204" pitchFamily="34" charset="-120"/>
                <a:cs typeface="Apple LiGothic Medium"/>
              </a:rPr>
              <a:t>、</a:t>
            </a:r>
            <a:r>
              <a:rPr lang="zh-TW" altLang="en-US" sz="3000" b="1" dirty="0">
                <a:latin typeface="微軟正黑體" panose="020B0604030504040204" pitchFamily="34" charset="-120"/>
                <a:ea typeface="微軟正黑體" panose="020B0604030504040204" pitchFamily="34" charset="-120"/>
                <a:cs typeface="Apple LiGothic Medium"/>
              </a:rPr>
              <a:t>如何向非學校型態實驗教育學生進行志願選填試探及輔導？</a:t>
            </a:r>
            <a:endParaRPr lang="en-US" altLang="zh-TW" sz="3000" b="1" dirty="0">
              <a:latin typeface="微軟正黑體" panose="020B0604030504040204" pitchFamily="34" charset="-120"/>
              <a:ea typeface="微軟正黑體" panose="020B0604030504040204" pitchFamily="34" charset="-120"/>
              <a:cs typeface="Apple LiGothic Medium"/>
            </a:endParaRPr>
          </a:p>
          <a:p>
            <a:pPr marL="1165225" indent="-1165225"/>
            <a:endParaRPr lang="en-US" altLang="zh-TW" sz="3000" b="1" dirty="0">
              <a:latin typeface="微軟正黑體" panose="020B0604030504040204" pitchFamily="34" charset="-120"/>
              <a:ea typeface="微軟正黑體" panose="020B0604030504040204" pitchFamily="34" charset="-120"/>
              <a:cs typeface="Apple LiGothic Medium"/>
            </a:endParaRPr>
          </a:p>
          <a:p>
            <a:pPr marL="1165225" indent="-1165225"/>
            <a:r>
              <a:rPr lang="zh-TW" altLang="en-US" sz="3000" b="1" dirty="0">
                <a:latin typeface="微軟正黑體" panose="020B0604030504040204" pitchFamily="34" charset="-120"/>
                <a:ea typeface="微軟正黑體" panose="020B0604030504040204" pitchFamily="34" charset="-120"/>
                <a:cs typeface="Apple LiGothic Medium"/>
              </a:rPr>
              <a:t>十四、因應十二年國民基本教育「一○八課綱」推動後，國中畢業生升學進路選擇的重要關鍵事項？</a:t>
            </a:r>
            <a:endParaRPr lang="zh-TW" altLang="zh-TW" sz="3000" dirty="0">
              <a:latin typeface="微軟正黑體" panose="020B0604030504040204" pitchFamily="34" charset="-120"/>
              <a:ea typeface="微軟正黑體" panose="020B0604030504040204" pitchFamily="34" charset="-120"/>
              <a:cs typeface="Apple LiGothic Medium"/>
            </a:endParaRPr>
          </a:p>
        </p:txBody>
      </p:sp>
      <p:sp>
        <p:nvSpPr>
          <p:cNvPr id="15" name="矩形 14"/>
          <p:cNvSpPr/>
          <p:nvPr/>
        </p:nvSpPr>
        <p:spPr>
          <a:xfrm>
            <a:off x="-22852" y="692696"/>
            <a:ext cx="9166851"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600" b="1" dirty="0">
                <a:solidFill>
                  <a:srgbClr val="0033CC"/>
                </a:solidFill>
                <a:latin typeface="Adobe 繁黑體 Std B" pitchFamily="34" charset="-120"/>
                <a:ea typeface="Adobe 繁黑體 Std B" pitchFamily="34" charset="-120"/>
              </a:rPr>
              <a:t>教師篇</a:t>
            </a:r>
          </a:p>
        </p:txBody>
      </p:sp>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問答集編修說明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12191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grpSp>
        <p:nvGrpSpPr>
          <p:cNvPr id="21" name="群組 20">
            <a:extLst>
              <a:ext uri="{FF2B5EF4-FFF2-40B4-BE49-F238E27FC236}">
                <a16:creationId xmlns:a16="http://schemas.microsoft.com/office/drawing/2014/main" xmlns="" id="{719C8226-8718-412A-B301-4C4E35618011}"/>
              </a:ext>
            </a:extLst>
          </p:cNvPr>
          <p:cNvGrpSpPr/>
          <p:nvPr/>
        </p:nvGrpSpPr>
        <p:grpSpPr>
          <a:xfrm>
            <a:off x="331438" y="791387"/>
            <a:ext cx="8561041" cy="6021989"/>
            <a:chOff x="323528" y="1722853"/>
            <a:chExt cx="8496944" cy="5277086"/>
          </a:xfrm>
        </p:grpSpPr>
        <p:sp>
          <p:nvSpPr>
            <p:cNvPr id="22" name="圓角矩形 91">
              <a:extLst>
                <a:ext uri="{FF2B5EF4-FFF2-40B4-BE49-F238E27FC236}">
                  <a16:creationId xmlns:a16="http://schemas.microsoft.com/office/drawing/2014/main" xmlns="" id="{8D401CD9-5884-4423-8724-FD13785BEDB0}"/>
                </a:ext>
              </a:extLst>
            </p:cNvPr>
            <p:cNvSpPr/>
            <p:nvPr/>
          </p:nvSpPr>
          <p:spPr>
            <a:xfrm>
              <a:off x="323528" y="1722853"/>
              <a:ext cx="8496944" cy="5277086"/>
            </a:xfrm>
            <a:prstGeom prst="roundRect">
              <a:avLst>
                <a:gd name="adj" fmla="val 2191"/>
              </a:avLst>
            </a:prstGeom>
            <a:gradFill>
              <a:gsLst>
                <a:gs pos="0">
                  <a:schemeClr val="tx2">
                    <a:alpha val="58000"/>
                  </a:schemeClr>
                </a:gs>
                <a:gs pos="50000">
                  <a:schemeClr val="tx2">
                    <a:lumMod val="60000"/>
                    <a:lumOff val="40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AutoShape 817">
              <a:extLst>
                <a:ext uri="{FF2B5EF4-FFF2-40B4-BE49-F238E27FC236}">
                  <a16:creationId xmlns:a16="http://schemas.microsoft.com/office/drawing/2014/main" xmlns="" id="{33B1F3DE-1367-469B-AF6D-585036767B07}"/>
                </a:ext>
              </a:extLst>
            </p:cNvPr>
            <p:cNvSpPr>
              <a:spLocks noChangeArrowheads="1"/>
            </p:cNvSpPr>
            <p:nvPr/>
          </p:nvSpPr>
          <p:spPr bwMode="auto">
            <a:xfrm>
              <a:off x="644443" y="5233116"/>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5" name="AutoShape 818">
              <a:extLst>
                <a:ext uri="{FF2B5EF4-FFF2-40B4-BE49-F238E27FC236}">
                  <a16:creationId xmlns:a16="http://schemas.microsoft.com/office/drawing/2014/main" xmlns="" id="{8121C48B-F7DE-4CD3-99B5-8230BA91A4D9}"/>
                </a:ext>
              </a:extLst>
            </p:cNvPr>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6" name="AutoShape 819">
              <a:extLst>
                <a:ext uri="{FF2B5EF4-FFF2-40B4-BE49-F238E27FC236}">
                  <a16:creationId xmlns:a16="http://schemas.microsoft.com/office/drawing/2014/main" xmlns="" id="{B7821F0D-4D6F-4835-B104-1B0EA734D393}"/>
                </a:ext>
              </a:extLst>
            </p:cNvPr>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7" name="AutoShape 805">
              <a:extLst>
                <a:ext uri="{FF2B5EF4-FFF2-40B4-BE49-F238E27FC236}">
                  <a16:creationId xmlns:a16="http://schemas.microsoft.com/office/drawing/2014/main" xmlns="" id="{220A4ABE-82D0-4EDD-BDBF-885D7F2D3F2F}"/>
                </a:ext>
              </a:extLst>
            </p:cNvPr>
            <p:cNvSpPr>
              <a:spLocks noChangeArrowheads="1"/>
            </p:cNvSpPr>
            <p:nvPr/>
          </p:nvSpPr>
          <p:spPr bwMode="auto">
            <a:xfrm>
              <a:off x="1703387" y="523311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8" name="AutoShape 806">
              <a:extLst>
                <a:ext uri="{FF2B5EF4-FFF2-40B4-BE49-F238E27FC236}">
                  <a16:creationId xmlns:a16="http://schemas.microsoft.com/office/drawing/2014/main" xmlns="" id="{444B0B2B-C5A6-41C1-BE8A-F889C9D2AEAB}"/>
                </a:ext>
              </a:extLst>
            </p:cNvPr>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9" name="AutoShape 807">
              <a:extLst>
                <a:ext uri="{FF2B5EF4-FFF2-40B4-BE49-F238E27FC236}">
                  <a16:creationId xmlns:a16="http://schemas.microsoft.com/office/drawing/2014/main" xmlns="" id="{55D869EE-4C8B-4A54-8A98-4F199A6239FD}"/>
                </a:ext>
              </a:extLst>
            </p:cNvPr>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dirty="0"/>
            </a:p>
          </p:txBody>
        </p:sp>
        <p:sp>
          <p:nvSpPr>
            <p:cNvPr id="30" name="AutoShape 814">
              <a:extLst>
                <a:ext uri="{FF2B5EF4-FFF2-40B4-BE49-F238E27FC236}">
                  <a16:creationId xmlns:a16="http://schemas.microsoft.com/office/drawing/2014/main" xmlns="" id="{19D29CBC-1448-4AFD-80D4-22C7A793E871}"/>
                </a:ext>
              </a:extLst>
            </p:cNvPr>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p>
          </p:txBody>
        </p:sp>
        <p:sp>
          <p:nvSpPr>
            <p:cNvPr id="31" name="AutoShape 815">
              <a:extLst>
                <a:ext uri="{FF2B5EF4-FFF2-40B4-BE49-F238E27FC236}">
                  <a16:creationId xmlns:a16="http://schemas.microsoft.com/office/drawing/2014/main" xmlns="" id="{E15A206F-6BC7-46E2-B0F0-145DA46E64C6}"/>
                </a:ext>
              </a:extLst>
            </p:cNvPr>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latin typeface="微軟正黑體" panose="020B0604030504040204" pitchFamily="34" charset="-120"/>
                <a:ea typeface="微軟正黑體" panose="020B0604030504040204" pitchFamily="34" charset="-120"/>
              </a:endParaRPr>
            </a:p>
          </p:txBody>
        </p:sp>
        <p:sp>
          <p:nvSpPr>
            <p:cNvPr id="32" name="Rectangle 808">
              <a:extLst>
                <a:ext uri="{FF2B5EF4-FFF2-40B4-BE49-F238E27FC236}">
                  <a16:creationId xmlns:a16="http://schemas.microsoft.com/office/drawing/2014/main" xmlns="" id="{098CD6C9-4224-4209-96F8-231658439E00}"/>
                </a:ext>
              </a:extLst>
            </p:cNvPr>
            <p:cNvSpPr>
              <a:spLocks noChangeArrowheads="1"/>
            </p:cNvSpPr>
            <p:nvPr/>
          </p:nvSpPr>
          <p:spPr bwMode="auto">
            <a:xfrm>
              <a:off x="2102399" y="6053427"/>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適性輔導</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33" name="WordArt 821">
              <a:extLst>
                <a:ext uri="{FF2B5EF4-FFF2-40B4-BE49-F238E27FC236}">
                  <a16:creationId xmlns:a16="http://schemas.microsoft.com/office/drawing/2014/main" xmlns="" id="{6FFC7B66-9BC2-4222-8467-93F74FD8723D}"/>
                </a:ext>
              </a:extLst>
            </p:cNvPr>
            <p:cNvSpPr>
              <a:spLocks noChangeArrowheads="1" noChangeShapeType="1" noTextEdit="1"/>
            </p:cNvSpPr>
            <p:nvPr/>
          </p:nvSpPr>
          <p:spPr bwMode="auto">
            <a:xfrm>
              <a:off x="906462" y="5969867"/>
              <a:ext cx="409780" cy="41101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34" name="WordArt 822">
              <a:extLst>
                <a:ext uri="{FF2B5EF4-FFF2-40B4-BE49-F238E27FC236}">
                  <a16:creationId xmlns:a16="http://schemas.microsoft.com/office/drawing/2014/main" xmlns="" id="{09513549-4589-41D9-A653-11659D112D12}"/>
                </a:ext>
              </a:extLst>
            </p:cNvPr>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35" name="WordArt 823">
              <a:extLst>
                <a:ext uri="{FF2B5EF4-FFF2-40B4-BE49-F238E27FC236}">
                  <a16:creationId xmlns:a16="http://schemas.microsoft.com/office/drawing/2014/main" xmlns="" id="{41AC1695-F562-4B13-972D-399F12703809}"/>
                </a:ext>
              </a:extLst>
            </p:cNvPr>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42" name="Freeform 824">
              <a:extLst>
                <a:ext uri="{FF2B5EF4-FFF2-40B4-BE49-F238E27FC236}">
                  <a16:creationId xmlns:a16="http://schemas.microsoft.com/office/drawing/2014/main" xmlns="" id="{FC550590-A22A-4EBE-90A6-99CF28F30484}"/>
                </a:ext>
              </a:extLst>
            </p:cNvPr>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3" name="Rectangle 808">
              <a:extLst>
                <a:ext uri="{FF2B5EF4-FFF2-40B4-BE49-F238E27FC236}">
                  <a16:creationId xmlns:a16="http://schemas.microsoft.com/office/drawing/2014/main" xmlns="" id="{D812A948-0BC5-471F-9CE4-3EB9571F875B}"/>
                </a:ext>
              </a:extLst>
            </p:cNvPr>
            <p:cNvSpPr>
              <a:spLocks noChangeArrowheads="1"/>
            </p:cNvSpPr>
            <p:nvPr/>
          </p:nvSpPr>
          <p:spPr bwMode="auto">
            <a:xfrm>
              <a:off x="3102963" y="4665209"/>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適性入學</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44" name="Rectangle 808">
              <a:extLst>
                <a:ext uri="{FF2B5EF4-FFF2-40B4-BE49-F238E27FC236}">
                  <a16:creationId xmlns:a16="http://schemas.microsoft.com/office/drawing/2014/main" xmlns="" id="{013B98D3-7C62-4404-9D65-B93CFAD4E968}"/>
                </a:ext>
              </a:extLst>
            </p:cNvPr>
            <p:cNvSpPr>
              <a:spLocks noChangeArrowheads="1"/>
            </p:cNvSpPr>
            <p:nvPr/>
          </p:nvSpPr>
          <p:spPr bwMode="auto">
            <a:xfrm>
              <a:off x="3674714" y="3276991"/>
              <a:ext cx="2282364" cy="68610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5" name="Rectangle 808">
              <a:extLst>
                <a:ext uri="{FF2B5EF4-FFF2-40B4-BE49-F238E27FC236}">
                  <a16:creationId xmlns:a16="http://schemas.microsoft.com/office/drawing/2014/main" xmlns="" id="{D6B0365B-508C-4226-A267-515E328A0BFA}"/>
                </a:ext>
              </a:extLst>
            </p:cNvPr>
            <p:cNvSpPr>
              <a:spLocks noChangeArrowheads="1"/>
            </p:cNvSpPr>
            <p:nvPr/>
          </p:nvSpPr>
          <p:spPr bwMode="auto">
            <a:xfrm>
              <a:off x="4648651" y="5969867"/>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6" name="Rectangle 808">
              <a:extLst>
                <a:ext uri="{FF2B5EF4-FFF2-40B4-BE49-F238E27FC236}">
                  <a16:creationId xmlns:a16="http://schemas.microsoft.com/office/drawing/2014/main" xmlns="" id="{41274DD5-5499-473B-A6F8-279FE24DB9BC}"/>
                </a:ext>
              </a:extLst>
            </p:cNvPr>
            <p:cNvSpPr>
              <a:spLocks noChangeArrowheads="1"/>
            </p:cNvSpPr>
            <p:nvPr/>
          </p:nvSpPr>
          <p:spPr bwMode="auto">
            <a:xfrm>
              <a:off x="5231017" y="4707850"/>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7" name="Rectangle 808">
              <a:extLst>
                <a:ext uri="{FF2B5EF4-FFF2-40B4-BE49-F238E27FC236}">
                  <a16:creationId xmlns:a16="http://schemas.microsoft.com/office/drawing/2014/main" xmlns="" id="{9C72AFF9-AF05-4F85-852E-03A15177AA2F}"/>
                </a:ext>
              </a:extLst>
            </p:cNvPr>
            <p:cNvSpPr>
              <a:spLocks noChangeArrowheads="1"/>
            </p:cNvSpPr>
            <p:nvPr/>
          </p:nvSpPr>
          <p:spPr bwMode="auto">
            <a:xfrm>
              <a:off x="6104656" y="3403193"/>
              <a:ext cx="1127099"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8" name="Freeform 824">
              <a:extLst>
                <a:ext uri="{FF2B5EF4-FFF2-40B4-BE49-F238E27FC236}">
                  <a16:creationId xmlns:a16="http://schemas.microsoft.com/office/drawing/2014/main" xmlns="" id="{C3CAC631-95F8-4A92-BAA5-CA33E5ED3D78}"/>
                </a:ext>
              </a:extLst>
            </p:cNvPr>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dirty="0"/>
            </a:p>
          </p:txBody>
        </p:sp>
      </p:grpSp>
      <p:sp>
        <p:nvSpPr>
          <p:cNvPr id="2" name="標題 1"/>
          <p:cNvSpPr>
            <a:spLocks noGrp="1"/>
          </p:cNvSpPr>
          <p:nvPr>
            <p:ph type="title" idx="4294967295"/>
          </p:nvPr>
        </p:nvSpPr>
        <p:spPr>
          <a:xfrm>
            <a:off x="41275" y="836191"/>
            <a:ext cx="9102725" cy="936625"/>
          </a:xfrm>
        </p:spPr>
        <p:txBody>
          <a:bodyPr>
            <a:normAutofit/>
          </a:bodyPr>
          <a:lstStyle/>
          <a:p>
            <a:r>
              <a:rPr kumimoji="1" lang="zh-TW" altLang="en-US" sz="3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十二年國教對孩子的期望</a:t>
            </a:r>
          </a:p>
        </p:txBody>
      </p:sp>
    </p:spTree>
    <p:extLst>
      <p:ext uri="{BB962C8B-B14F-4D97-AF65-F5344CB8AC3E}">
        <p14:creationId xmlns:p14="http://schemas.microsoft.com/office/powerpoint/2010/main" val="2959872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77537" y="1760502"/>
            <a:ext cx="8388927" cy="2381027"/>
          </a:xfrm>
          <a:prstGeom prst="rect">
            <a:avLst/>
          </a:prstGeom>
          <a:noFill/>
        </p:spPr>
        <p:txBody>
          <a:bodyPr wrap="square" lIns="36000" tIns="36000" rIns="36000" bIns="36000" rtlCol="0">
            <a:spAutoFit/>
          </a:bodyPr>
          <a:lstStyle/>
          <a:p>
            <a:pPr marL="804863" indent="-804863"/>
            <a:r>
              <a:rPr lang="zh-TW" altLang="en-US" sz="3000" b="1" dirty="0">
                <a:latin typeface="微軟正黑體" panose="020B0604030504040204" pitchFamily="34" charset="-120"/>
                <a:ea typeface="微軟正黑體" panose="020B0604030504040204" pitchFamily="34" charset="-120"/>
                <a:cs typeface="Apple LiGothic Medium"/>
              </a:rPr>
              <a:t>二</a:t>
            </a:r>
            <a:r>
              <a:rPr lang="zh-TW" altLang="zh-TW" sz="3000" b="1" dirty="0">
                <a:latin typeface="微軟正黑體" panose="020B0604030504040204" pitchFamily="34" charset="-120"/>
                <a:ea typeface="微軟正黑體" panose="020B0604030504040204" pitchFamily="34" charset="-120"/>
                <a:cs typeface="Apple LiGothic Medium"/>
              </a:rPr>
              <a:t>、</a:t>
            </a:r>
            <a:r>
              <a:rPr lang="zh-TW" altLang="en-US" sz="3000" b="1" dirty="0">
                <a:latin typeface="微軟正黑體" panose="020B0604030504040204" pitchFamily="34" charset="-120"/>
                <a:ea typeface="微軟正黑體" panose="020B0604030504040204" pitchFamily="34" charset="-120"/>
                <a:cs typeface="Apple LiGothic Medium"/>
              </a:rPr>
              <a:t>教育部推動十二年國民基本教育適性輔導所提供的網站或資訊資源為何？</a:t>
            </a:r>
            <a:endParaRPr lang="en-US" altLang="zh-TW" sz="3000" b="1" dirty="0">
              <a:latin typeface="微軟正黑體" panose="020B0604030504040204" pitchFamily="34" charset="-120"/>
              <a:ea typeface="微軟正黑體" panose="020B0604030504040204" pitchFamily="34" charset="-120"/>
              <a:cs typeface="Apple LiGothic Medium"/>
            </a:endParaRPr>
          </a:p>
          <a:p>
            <a:pPr marL="804863" indent="-804863"/>
            <a:endParaRPr lang="en-US" altLang="zh-TW" sz="3000" b="1" dirty="0">
              <a:latin typeface="微軟正黑體" panose="020B0604030504040204" pitchFamily="34" charset="-120"/>
              <a:ea typeface="微軟正黑體" panose="020B0604030504040204" pitchFamily="34" charset="-120"/>
              <a:cs typeface="Apple LiGothic Medium"/>
            </a:endParaRPr>
          </a:p>
          <a:p>
            <a:pPr marL="804863" indent="-804863"/>
            <a:r>
              <a:rPr lang="zh-TW" altLang="en-US" sz="3000" b="1" dirty="0">
                <a:latin typeface="微軟正黑體" panose="020B0604030504040204" pitchFamily="34" charset="-120"/>
                <a:ea typeface="微軟正黑體" panose="020B0604030504040204" pitchFamily="34" charset="-120"/>
                <a:cs typeface="Apple LiGothic Medium"/>
              </a:rPr>
              <a:t>七、何謂「擴大高中職優先免試入學」與「學習區完全免試入學」？</a:t>
            </a:r>
            <a:endParaRPr lang="zh-TW" altLang="zh-TW" sz="3000" dirty="0">
              <a:latin typeface="微軟正黑體" panose="020B0604030504040204" pitchFamily="34" charset="-120"/>
              <a:ea typeface="微軟正黑體" panose="020B0604030504040204" pitchFamily="34" charset="-120"/>
              <a:cs typeface="Apple LiGothic Medium"/>
            </a:endParaRPr>
          </a:p>
        </p:txBody>
      </p:sp>
      <p:sp>
        <p:nvSpPr>
          <p:cNvPr id="15" name="矩形 14"/>
          <p:cNvSpPr/>
          <p:nvPr/>
        </p:nvSpPr>
        <p:spPr>
          <a:xfrm>
            <a:off x="-22852" y="692696"/>
            <a:ext cx="9166851"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600" b="1" dirty="0">
                <a:solidFill>
                  <a:srgbClr val="0033CC"/>
                </a:solidFill>
                <a:latin typeface="Adobe 繁黑體 Std B" pitchFamily="34" charset="-120"/>
                <a:ea typeface="Adobe 繁黑體 Std B" pitchFamily="34" charset="-120"/>
              </a:rPr>
              <a:t>其他</a:t>
            </a:r>
          </a:p>
        </p:txBody>
      </p:sp>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問答集編修說明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9272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34000" r="-34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4"/>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伍、結語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52" y="2016224"/>
            <a:ext cx="8839224" cy="4869160"/>
          </a:xfrm>
          <a:prstGeom prst="rect">
            <a:avLst/>
          </a:prstGeom>
          <a:ln>
            <a:noFill/>
          </a:ln>
          <a:effectLst>
            <a:softEdge rad="112500"/>
          </a:effectLst>
        </p:spPr>
      </p:pic>
      <p:sp>
        <p:nvSpPr>
          <p:cNvPr id="19" name="Content Placeholder 5"/>
          <p:cNvSpPr txBox="1">
            <a:spLocks/>
          </p:cNvSpPr>
          <p:nvPr/>
        </p:nvSpPr>
        <p:spPr bwMode="auto">
          <a:xfrm>
            <a:off x="4283968" y="2420888"/>
            <a:ext cx="4104456" cy="20034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r>
              <a:rPr lang="zh-TW" altLang="en-US" sz="3600" b="1" dirty="0">
                <a:latin typeface="微軟正黑體" panose="020B0604030504040204" pitchFamily="34" charset="-120"/>
                <a:ea typeface="微軟正黑體" panose="020B0604030504040204" pitchFamily="34" charset="-120"/>
              </a:rPr>
              <a:t>適性心法</a:t>
            </a:r>
            <a:endParaRPr lang="en-US" altLang="zh-TW" sz="3600" b="1" dirty="0">
              <a:latin typeface="微軟正黑體" panose="020B0604030504040204" pitchFamily="34" charset="-120"/>
              <a:ea typeface="微軟正黑體" panose="020B0604030504040204" pitchFamily="34" charset="-120"/>
            </a:endParaRPr>
          </a:p>
          <a:p>
            <a:pPr marL="0" indent="0">
              <a:buFont typeface="Arial" charset="0"/>
              <a:buNone/>
            </a:pPr>
            <a:r>
              <a:rPr lang="zh-TW" altLang="en-US" sz="3600" b="1" dirty="0">
                <a:latin typeface="微軟正黑體" panose="020B0604030504040204" pitchFamily="34" charset="-120"/>
                <a:ea typeface="微軟正黑體" panose="020B0604030504040204" pitchFamily="34" charset="-120"/>
              </a:rPr>
              <a:t>＊生涯路很漫長，現在只是起點</a:t>
            </a:r>
            <a:endParaRPr lang="en-US" altLang="zh-TW" sz="3600" b="1" dirty="0">
              <a:latin typeface="微軟正黑體" panose="020B0604030504040204" pitchFamily="34" charset="-120"/>
              <a:ea typeface="微軟正黑體" panose="020B0604030504040204" pitchFamily="34" charset="-120"/>
            </a:endParaRPr>
          </a:p>
          <a:p>
            <a:pPr marL="0" indent="0">
              <a:buFont typeface="Arial" charset="0"/>
              <a:buNone/>
            </a:pPr>
            <a:r>
              <a:rPr lang="zh-TW" altLang="en-US" sz="3600" b="1" dirty="0">
                <a:latin typeface="微軟正黑體" panose="020B0604030504040204" pitchFamily="34" charset="-120"/>
                <a:ea typeface="微軟正黑體" panose="020B0604030504040204" pitchFamily="34" charset="-120"/>
              </a:rPr>
              <a:t>＊探索的階段需要「開放」與「信心」</a:t>
            </a:r>
            <a:endParaRPr lang="en-US" altLang="zh-TW" sz="3600" b="1" dirty="0">
              <a:latin typeface="微軟正黑體" panose="020B0604030504040204" pitchFamily="34" charset="-120"/>
              <a:ea typeface="微軟正黑體" panose="020B0604030504040204" pitchFamily="34" charset="-120"/>
            </a:endParaRPr>
          </a:p>
          <a:p>
            <a:pPr marL="0" indent="0">
              <a:buFont typeface="Arial" charset="0"/>
              <a:buNone/>
            </a:pPr>
            <a:r>
              <a:rPr lang="zh-TW" altLang="en-US" sz="3600" b="1" dirty="0">
                <a:latin typeface="微軟正黑體" panose="020B0604030504040204" pitchFamily="34" charset="-120"/>
                <a:ea typeface="微軟正黑體" panose="020B0604030504040204" pitchFamily="34" charset="-120"/>
              </a:rPr>
              <a:t>＊看清現實很重要，聆聽心聲也重要</a:t>
            </a:r>
            <a:endParaRPr lang="en-US" sz="3600" b="1" dirty="0">
              <a:latin typeface="微軟正黑體" panose="020B0604030504040204" pitchFamily="34" charset="-120"/>
              <a:ea typeface="微軟正黑體" panose="020B0604030504040204" pitchFamily="34" charset="-120"/>
            </a:endParaRPr>
          </a:p>
        </p:txBody>
      </p:sp>
      <p:grpSp>
        <p:nvGrpSpPr>
          <p:cNvPr id="37" name="群組 36"/>
          <p:cNvGrpSpPr/>
          <p:nvPr/>
        </p:nvGrpSpPr>
        <p:grpSpPr>
          <a:xfrm>
            <a:off x="2195736" y="44624"/>
            <a:ext cx="2592288" cy="360045"/>
            <a:chOff x="2123728" y="44624"/>
            <a:chExt cx="2592288" cy="360045"/>
          </a:xfrm>
        </p:grpSpPr>
        <p:grpSp>
          <p:nvGrpSpPr>
            <p:cNvPr id="38" name="群組 37"/>
            <p:cNvGrpSpPr/>
            <p:nvPr/>
          </p:nvGrpSpPr>
          <p:grpSpPr>
            <a:xfrm>
              <a:off x="2555776" y="44624"/>
              <a:ext cx="2160240" cy="360045"/>
              <a:chOff x="2267744" y="44624"/>
              <a:chExt cx="2160240" cy="360045"/>
            </a:xfrm>
          </p:grpSpPr>
          <p:grpSp>
            <p:nvGrpSpPr>
              <p:cNvPr id="40"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4195535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cxnSp>
        <p:nvCxnSpPr>
          <p:cNvPr id="13" name="直線單箭頭接點 12"/>
          <p:cNvCxnSpPr/>
          <p:nvPr/>
        </p:nvCxnSpPr>
        <p:spPr>
          <a:xfrm>
            <a:off x="1876298" y="2564606"/>
            <a:ext cx="794735" cy="8253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p:cNvCxnSpPr/>
          <p:nvPr/>
        </p:nvCxnSpPr>
        <p:spPr>
          <a:xfrm flipV="1">
            <a:off x="1807315" y="4045228"/>
            <a:ext cx="835189" cy="1296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p:cNvCxnSpPr/>
          <p:nvPr/>
        </p:nvCxnSpPr>
        <p:spPr>
          <a:xfrm flipV="1">
            <a:off x="1800760" y="4845076"/>
            <a:ext cx="803689" cy="74259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p:cNvSpPr/>
          <p:nvPr/>
        </p:nvSpPr>
        <p:spPr>
          <a:xfrm>
            <a:off x="2866062" y="764704"/>
            <a:ext cx="1944216" cy="1536171"/>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我是誰？</a:t>
            </a:r>
            <a:endParaRPr lang="en-US" altLang="zh-TW" sz="2000" b="1" dirty="0">
              <a:latin typeface="微軟正黑體" panose="020B0604030504040204" pitchFamily="34" charset="-120"/>
              <a:ea typeface="微軟正黑體" panose="020B0604030504040204" pitchFamily="34" charset="-120"/>
            </a:endParaRPr>
          </a:p>
          <a:p>
            <a:pPr algn="ctr"/>
            <a:r>
              <a:rPr lang="zh-TW" altLang="en-US" sz="2000" b="1" dirty="0">
                <a:latin typeface="微軟正黑體" panose="020B0604030504040204" pitchFamily="34" charset="-120"/>
                <a:ea typeface="微軟正黑體" panose="020B0604030504040204" pitchFamily="34" charset="-120"/>
              </a:rPr>
              <a:t>我是什麼樣的人？</a:t>
            </a:r>
          </a:p>
        </p:txBody>
      </p:sp>
      <p:sp>
        <p:nvSpPr>
          <p:cNvPr id="9" name="橢圓 8"/>
          <p:cNvSpPr/>
          <p:nvPr/>
        </p:nvSpPr>
        <p:spPr>
          <a:xfrm>
            <a:off x="361329" y="1580794"/>
            <a:ext cx="1715899" cy="14401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家人</a:t>
            </a:r>
          </a:p>
        </p:txBody>
      </p:sp>
      <p:sp>
        <p:nvSpPr>
          <p:cNvPr id="14" name="橢圓 13"/>
          <p:cNvSpPr/>
          <p:nvPr/>
        </p:nvSpPr>
        <p:spPr>
          <a:xfrm>
            <a:off x="263812" y="3389992"/>
            <a:ext cx="1715899" cy="1440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老師</a:t>
            </a:r>
          </a:p>
        </p:txBody>
      </p:sp>
      <p:sp>
        <p:nvSpPr>
          <p:cNvPr id="15" name="橢圓 14"/>
          <p:cNvSpPr/>
          <p:nvPr/>
        </p:nvSpPr>
        <p:spPr>
          <a:xfrm>
            <a:off x="467543" y="5208851"/>
            <a:ext cx="1715899"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朋友</a:t>
            </a:r>
          </a:p>
        </p:txBody>
      </p:sp>
      <p:grpSp>
        <p:nvGrpSpPr>
          <p:cNvPr id="11" name="群組 10"/>
          <p:cNvGrpSpPr/>
          <p:nvPr/>
        </p:nvGrpSpPr>
        <p:grpSpPr>
          <a:xfrm>
            <a:off x="2573511" y="2514358"/>
            <a:ext cx="2195736" cy="3514383"/>
            <a:chOff x="3035246" y="1347614"/>
            <a:chExt cx="2195736" cy="2635787"/>
          </a:xfrm>
        </p:grpSpPr>
        <p:grpSp>
          <p:nvGrpSpPr>
            <p:cNvPr id="7" name="群組 6"/>
            <p:cNvGrpSpPr/>
            <p:nvPr/>
          </p:nvGrpSpPr>
          <p:grpSpPr>
            <a:xfrm>
              <a:off x="3035246" y="1347614"/>
              <a:ext cx="2195736" cy="2195736"/>
              <a:chOff x="2992404" y="1347614"/>
              <a:chExt cx="2195736" cy="2195736"/>
            </a:xfrm>
          </p:grpSpPr>
          <p:grpSp>
            <p:nvGrpSpPr>
              <p:cNvPr id="3" name="群組 2"/>
              <p:cNvGrpSpPr/>
              <p:nvPr/>
            </p:nvGrpSpPr>
            <p:grpSpPr>
              <a:xfrm>
                <a:off x="2992404" y="1347614"/>
                <a:ext cx="2195736" cy="2195736"/>
                <a:chOff x="2987824" y="1275606"/>
                <a:chExt cx="2195736" cy="2195736"/>
              </a:xfrm>
            </p:grpSpPr>
            <p:pic>
              <p:nvPicPr>
                <p:cNvPr id="1026" name="Picture 2" descr="ãåè²» è²¼åãçåçæå°çµæ"/>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635895" y="3041708"/>
                  <a:ext cx="1026889" cy="3597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grpSp>
          <p:sp>
            <p:nvSpPr>
              <p:cNvPr id="5" name="文字方塊 4"/>
              <p:cNvSpPr txBox="1"/>
              <p:nvPr/>
            </p:nvSpPr>
            <p:spPr>
              <a:xfrm>
                <a:off x="3693211" y="3137668"/>
                <a:ext cx="1081658" cy="300083"/>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青少年</a:t>
                </a:r>
              </a:p>
            </p:txBody>
          </p:sp>
        </p:grpSp>
        <p:sp>
          <p:nvSpPr>
            <p:cNvPr id="10" name="矩形 9"/>
            <p:cNvSpPr/>
            <p:nvPr/>
          </p:nvSpPr>
          <p:spPr>
            <a:xfrm>
              <a:off x="3281505" y="3507596"/>
              <a:ext cx="1800200" cy="475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自我認同階段</a:t>
              </a:r>
            </a:p>
          </p:txBody>
        </p:sp>
      </p:grpSp>
      <p:sp>
        <p:nvSpPr>
          <p:cNvPr id="22" name="五邊形 21"/>
          <p:cNvSpPr/>
          <p:nvPr/>
        </p:nvSpPr>
        <p:spPr>
          <a:xfrm>
            <a:off x="5004048" y="1703474"/>
            <a:ext cx="3809210" cy="1759612"/>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latin typeface="微軟正黑體" panose="020B0604030504040204" pitchFamily="34" charset="-120"/>
                <a:ea typeface="微軟正黑體" panose="020B0604030504040204" pitchFamily="34" charset="-120"/>
              </a:rPr>
              <a:t>知道與相信自己擁有的天賦</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有熱情、不怕困難</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較有勇氣選擇自己喜愛又擅長的</a:t>
            </a:r>
          </a:p>
        </p:txBody>
      </p:sp>
      <p:sp>
        <p:nvSpPr>
          <p:cNvPr id="28" name="五邊形 27"/>
          <p:cNvSpPr/>
          <p:nvPr/>
        </p:nvSpPr>
        <p:spPr>
          <a:xfrm>
            <a:off x="5004048" y="4022001"/>
            <a:ext cx="3925268" cy="1611377"/>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latin typeface="微軟正黑體" panose="020B0604030504040204" pitchFamily="34" charset="-120"/>
                <a:ea typeface="微軟正黑體" panose="020B0604030504040204" pitchFamily="34" charset="-120"/>
              </a:rPr>
              <a:t>不太知道自己到底會什麼</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感到惶恐、害怕失敗</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752" y="5248246"/>
            <a:ext cx="1332518" cy="15365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ãå¡ä» è²¼åããçåçæå°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0752" y="476672"/>
            <a:ext cx="1352866" cy="156006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532282" y="6447570"/>
            <a:ext cx="1471766" cy="411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6" name="Picture 2" descr="D:\學輔科資料\簡報圖案\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8" name="群組 37"/>
          <p:cNvGrpSpPr/>
          <p:nvPr/>
        </p:nvGrpSpPr>
        <p:grpSpPr>
          <a:xfrm>
            <a:off x="2195736" y="44624"/>
            <a:ext cx="2592288" cy="360045"/>
            <a:chOff x="2123728" y="44624"/>
            <a:chExt cx="2592288" cy="360045"/>
          </a:xfrm>
        </p:grpSpPr>
        <p:grpSp>
          <p:nvGrpSpPr>
            <p:cNvPr id="39" name="群組 38"/>
            <p:cNvGrpSpPr/>
            <p:nvPr/>
          </p:nvGrpSpPr>
          <p:grpSpPr>
            <a:xfrm>
              <a:off x="2555776" y="44624"/>
              <a:ext cx="2160240" cy="360045"/>
              <a:chOff x="2267744" y="44624"/>
              <a:chExt cx="2160240" cy="360045"/>
            </a:xfrm>
          </p:grpSpPr>
          <p:grpSp>
            <p:nvGrpSpPr>
              <p:cNvPr id="41"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53044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生涯願景─能要</a:t>
            </a:r>
            <a:r>
              <a:rPr kumimoji="1" lang="en-US" altLang="zh-TW" dirty="0">
                <a:latin typeface="+mn-ea"/>
                <a:ea typeface="+mn-ea"/>
              </a:rPr>
              <a:t>+</a:t>
            </a:r>
            <a:r>
              <a:rPr kumimoji="1" lang="zh-TW" altLang="en-US" dirty="0">
                <a:latin typeface="+mn-ea"/>
                <a:ea typeface="+mn-ea"/>
              </a:rPr>
              <a:t>想要的組合</a:t>
            </a:r>
          </a:p>
        </p:txBody>
      </p:sp>
      <p:sp>
        <p:nvSpPr>
          <p:cNvPr id="36" name="矩形 3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24"/>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文字方塊 34">
            <a:extLst>
              <a:ext uri="{FF2B5EF4-FFF2-40B4-BE49-F238E27FC236}">
                <a16:creationId xmlns:a16="http://schemas.microsoft.com/office/drawing/2014/main" xmlns="" id="{AE1BEF3E-664A-4ED2-8B6B-A46386A9C121}"/>
              </a:ext>
            </a:extLst>
          </p:cNvPr>
          <p:cNvSpPr txBox="1"/>
          <p:nvPr/>
        </p:nvSpPr>
        <p:spPr bwMode="auto">
          <a:xfrm>
            <a:off x="682551" y="2327250"/>
            <a:ext cx="2540000"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才幹</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性向</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學業</a:t>
            </a:r>
          </a:p>
        </p:txBody>
      </p:sp>
      <p:sp>
        <p:nvSpPr>
          <p:cNvPr id="48" name="AutoShape 397">
            <a:extLst>
              <a:ext uri="{FF2B5EF4-FFF2-40B4-BE49-F238E27FC236}">
                <a16:creationId xmlns:a16="http://schemas.microsoft.com/office/drawing/2014/main" xmlns="" id="{D2B40CD1-A44A-4BEB-AE18-F3C3E06C8FDF}"/>
              </a:ext>
            </a:extLst>
          </p:cNvPr>
          <p:cNvSpPr>
            <a:spLocks noChangeArrowheads="1"/>
          </p:cNvSpPr>
          <p:nvPr/>
        </p:nvSpPr>
        <p:spPr bwMode="auto">
          <a:xfrm>
            <a:off x="3563863" y="2901925"/>
            <a:ext cx="1655763" cy="180022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TW" altLang="en-US">
              <a:solidFill>
                <a:prstClr val="black"/>
              </a:solidFill>
              <a:ea typeface="新細明體" pitchFamily="18" charset="-120"/>
            </a:endParaRPr>
          </a:p>
        </p:txBody>
      </p:sp>
      <p:sp>
        <p:nvSpPr>
          <p:cNvPr id="49" name="文字方塊 48">
            <a:extLst>
              <a:ext uri="{FF2B5EF4-FFF2-40B4-BE49-F238E27FC236}">
                <a16:creationId xmlns:a16="http://schemas.microsoft.com/office/drawing/2014/main" xmlns="" id="{63F46C56-867D-4A61-9FAC-7DC0663F3EEB}"/>
              </a:ext>
            </a:extLst>
          </p:cNvPr>
          <p:cNvSpPr txBox="1"/>
          <p:nvPr/>
        </p:nvSpPr>
        <p:spPr bwMode="auto">
          <a:xfrm>
            <a:off x="5166806" y="4707923"/>
            <a:ext cx="3316287" cy="120173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定調</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籌劃策略</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生涯開展風格</a:t>
            </a:r>
            <a:endParaRPr lang="en-US" altLang="zh-TW" sz="2400" b="1" dirty="0">
              <a:ln w="1905">
                <a:noFill/>
              </a:ln>
              <a:solidFill>
                <a:srgbClr val="7030A0"/>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生涯開展力</a:t>
            </a:r>
            <a:endParaRPr lang="en-US" altLang="zh-TW" sz="2400" b="1" dirty="0">
              <a:ln w="1905">
                <a:noFill/>
              </a:ln>
              <a:solidFill>
                <a:srgbClr val="7030A0"/>
              </a:solidFill>
              <a:latin typeface="華康中圓體(P)" pitchFamily="34" charset="-120"/>
              <a:ea typeface="華康中圓體(P)" pitchFamily="34" charset="-120"/>
            </a:endParaRPr>
          </a:p>
        </p:txBody>
      </p:sp>
      <p:sp>
        <p:nvSpPr>
          <p:cNvPr id="50" name="文字方塊 49">
            <a:extLst>
              <a:ext uri="{FF2B5EF4-FFF2-40B4-BE49-F238E27FC236}">
                <a16:creationId xmlns:a16="http://schemas.microsoft.com/office/drawing/2014/main" xmlns="" id="{BF0755DE-A8BE-4731-9420-ACBB5A6E6169}"/>
              </a:ext>
            </a:extLst>
          </p:cNvPr>
          <p:cNvSpPr txBox="1"/>
          <p:nvPr/>
        </p:nvSpPr>
        <p:spPr bwMode="auto">
          <a:xfrm>
            <a:off x="5364088" y="2327250"/>
            <a:ext cx="2805113"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熱情</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興趣</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價值</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人格</a:t>
            </a:r>
          </a:p>
        </p:txBody>
      </p:sp>
      <p:sp>
        <p:nvSpPr>
          <p:cNvPr id="51" name="文字方塊 50">
            <a:extLst>
              <a:ext uri="{FF2B5EF4-FFF2-40B4-BE49-F238E27FC236}">
                <a16:creationId xmlns:a16="http://schemas.microsoft.com/office/drawing/2014/main" xmlns="" id="{5A7519B5-4501-4957-AC4A-4AC3E1AAC751}"/>
              </a:ext>
            </a:extLst>
          </p:cNvPr>
          <p:cNvSpPr txBox="1"/>
          <p:nvPr/>
        </p:nvSpPr>
        <p:spPr bwMode="auto">
          <a:xfrm>
            <a:off x="827013" y="4775175"/>
            <a:ext cx="2328863" cy="83099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定位</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生涯抉擇狀態</a:t>
            </a:r>
          </a:p>
        </p:txBody>
      </p:sp>
      <p:sp>
        <p:nvSpPr>
          <p:cNvPr id="52" name="文字方塊 10">
            <a:extLst>
              <a:ext uri="{FF2B5EF4-FFF2-40B4-BE49-F238E27FC236}">
                <a16:creationId xmlns:a16="http://schemas.microsoft.com/office/drawing/2014/main" xmlns="" id="{7EBC7815-8EE7-41A6-9666-9AEAAF9E14A4}"/>
              </a:ext>
            </a:extLst>
          </p:cNvPr>
          <p:cNvSpPr txBox="1">
            <a:spLocks noChangeArrowheads="1"/>
          </p:cNvSpPr>
          <p:nvPr/>
        </p:nvSpPr>
        <p:spPr bwMode="auto">
          <a:xfrm>
            <a:off x="5093954" y="1805108"/>
            <a:ext cx="3419475" cy="579437"/>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想要：想往哪去</a:t>
            </a:r>
          </a:p>
        </p:txBody>
      </p:sp>
      <p:sp>
        <p:nvSpPr>
          <p:cNvPr id="53" name="文字方塊 13">
            <a:extLst>
              <a:ext uri="{FF2B5EF4-FFF2-40B4-BE49-F238E27FC236}">
                <a16:creationId xmlns:a16="http://schemas.microsoft.com/office/drawing/2014/main" xmlns="" id="{237C4C0F-FB56-412C-85A9-DA486CAC6A16}"/>
              </a:ext>
            </a:extLst>
          </p:cNvPr>
          <p:cNvSpPr txBox="1">
            <a:spLocks noChangeArrowheads="1"/>
          </p:cNvSpPr>
          <p:nvPr/>
        </p:nvSpPr>
        <p:spPr bwMode="auto">
          <a:xfrm>
            <a:off x="5431115" y="4146093"/>
            <a:ext cx="2820987" cy="593725"/>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將如何去那裡</a:t>
            </a:r>
          </a:p>
        </p:txBody>
      </p:sp>
      <p:sp>
        <p:nvSpPr>
          <p:cNvPr id="54" name="文字方塊 1">
            <a:extLst>
              <a:ext uri="{FF2B5EF4-FFF2-40B4-BE49-F238E27FC236}">
                <a16:creationId xmlns:a16="http://schemas.microsoft.com/office/drawing/2014/main" xmlns="" id="{FD70E480-67B8-45A7-88CC-84B4215779F1}"/>
              </a:ext>
            </a:extLst>
          </p:cNvPr>
          <p:cNvSpPr txBox="1">
            <a:spLocks noChangeArrowheads="1"/>
          </p:cNvSpPr>
          <p:nvPr/>
        </p:nvSpPr>
        <p:spPr bwMode="auto">
          <a:xfrm>
            <a:off x="981001" y="4219262"/>
            <a:ext cx="2241550" cy="579438"/>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現在在哪裡</a:t>
            </a:r>
          </a:p>
        </p:txBody>
      </p:sp>
    </p:spTree>
    <p:extLst>
      <p:ext uri="{BB962C8B-B14F-4D97-AF65-F5344CB8AC3E}">
        <p14:creationId xmlns:p14="http://schemas.microsoft.com/office/powerpoint/2010/main" val="1651180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p:cNvGraphicFramePr>
            <a:graphicFrameLocks noGrp="1"/>
          </p:cNvGraphicFramePr>
          <p:nvPr>
            <p:ph idx="1"/>
            <p:extLst/>
          </p:nvPr>
        </p:nvGraphicFramePr>
        <p:xfrm>
          <a:off x="1889703" y="1507153"/>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3" name="群組 22"/>
          <p:cNvGrpSpPr/>
          <p:nvPr/>
        </p:nvGrpSpPr>
        <p:grpSpPr>
          <a:xfrm>
            <a:off x="323528" y="1988839"/>
            <a:ext cx="2448272" cy="1821754"/>
            <a:chOff x="395536" y="1772816"/>
            <a:chExt cx="2448272" cy="1821756"/>
          </a:xfrm>
        </p:grpSpPr>
        <p:sp>
          <p:nvSpPr>
            <p:cNvPr id="13" name="向右箭號圖說文字 12"/>
            <p:cNvSpPr/>
            <p:nvPr/>
          </p:nvSpPr>
          <p:spPr>
            <a:xfrm>
              <a:off x="395536" y="1772816"/>
              <a:ext cx="2448272" cy="1728192"/>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Tw Cen MT"/>
                <a:ea typeface="微軟正黑體"/>
              </a:endParaRPr>
            </a:p>
          </p:txBody>
        </p:sp>
        <p:sp>
          <p:nvSpPr>
            <p:cNvPr id="14" name="文字方塊 13"/>
            <p:cNvSpPr txBox="1"/>
            <p:nvPr/>
          </p:nvSpPr>
          <p:spPr>
            <a:xfrm>
              <a:off x="412119" y="1778689"/>
              <a:ext cx="1752196" cy="1815883"/>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肯定孩子、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鼓勵孩子、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拓展其視野</a:t>
              </a:r>
            </a:p>
          </p:txBody>
        </p:sp>
      </p:grpSp>
      <p:pic>
        <p:nvPicPr>
          <p:cNvPr id="12" name="圖片 11" descr="1991.png"/>
          <p:cNvPicPr>
            <a:picLocks noChangeAspect="1"/>
          </p:cNvPicPr>
          <p:nvPr/>
        </p:nvPicPr>
        <p:blipFill>
          <a:blip r:embed="rId7" cstate="print"/>
          <a:stretch>
            <a:fillRect/>
          </a:stretch>
        </p:blipFill>
        <p:spPr>
          <a:xfrm>
            <a:off x="2200498" y="1605213"/>
            <a:ext cx="1071612" cy="1148904"/>
          </a:xfrm>
          <a:prstGeom prst="rect">
            <a:avLst/>
          </a:prstGeom>
        </p:spPr>
      </p:pic>
      <p:grpSp>
        <p:nvGrpSpPr>
          <p:cNvPr id="25" name="群組 24"/>
          <p:cNvGrpSpPr/>
          <p:nvPr/>
        </p:nvGrpSpPr>
        <p:grpSpPr>
          <a:xfrm>
            <a:off x="323528" y="4077070"/>
            <a:ext cx="2448272" cy="1846086"/>
            <a:chOff x="395536" y="3789040"/>
            <a:chExt cx="2448272" cy="1846088"/>
          </a:xfrm>
        </p:grpSpPr>
        <p:sp>
          <p:nvSpPr>
            <p:cNvPr id="15" name="向右箭號圖說文字 14"/>
            <p:cNvSpPr/>
            <p:nvPr/>
          </p:nvSpPr>
          <p:spPr>
            <a:xfrm>
              <a:off x="395536" y="3789040"/>
              <a:ext cx="2448272" cy="1728192"/>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Tw Cen MT"/>
                <a:ea typeface="微軟正黑體"/>
              </a:endParaRPr>
            </a:p>
          </p:txBody>
        </p:sp>
        <p:sp>
          <p:nvSpPr>
            <p:cNvPr id="16" name="文字方塊 15"/>
            <p:cNvSpPr txBox="1"/>
            <p:nvPr/>
          </p:nvSpPr>
          <p:spPr>
            <a:xfrm>
              <a:off x="418616" y="3819245"/>
              <a:ext cx="1752195" cy="1815883"/>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理解孩子、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尋找同盟、</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微調整期待</a:t>
              </a:r>
            </a:p>
          </p:txBody>
        </p:sp>
      </p:grpSp>
      <p:pic>
        <p:nvPicPr>
          <p:cNvPr id="11" name="圖片 10" descr="113.png"/>
          <p:cNvPicPr>
            <a:picLocks noChangeAspect="1"/>
          </p:cNvPicPr>
          <p:nvPr/>
        </p:nvPicPr>
        <p:blipFill>
          <a:blip r:embed="rId8" cstate="print"/>
          <a:stretch>
            <a:fillRect/>
          </a:stretch>
        </p:blipFill>
        <p:spPr>
          <a:xfrm>
            <a:off x="2411760" y="5231853"/>
            <a:ext cx="904424" cy="1149475"/>
          </a:xfrm>
          <a:prstGeom prst="rect">
            <a:avLst/>
          </a:prstGeom>
        </p:spPr>
      </p:pic>
      <p:grpSp>
        <p:nvGrpSpPr>
          <p:cNvPr id="24" name="群組 23"/>
          <p:cNvGrpSpPr/>
          <p:nvPr/>
        </p:nvGrpSpPr>
        <p:grpSpPr>
          <a:xfrm>
            <a:off x="6012160" y="2060848"/>
            <a:ext cx="2699785" cy="1728192"/>
            <a:chOff x="6516210" y="1844824"/>
            <a:chExt cx="2699785" cy="1728192"/>
          </a:xfrm>
        </p:grpSpPr>
        <p:sp>
          <p:nvSpPr>
            <p:cNvPr id="18" name="向右箭號圖說文字 17"/>
            <p:cNvSpPr/>
            <p:nvPr/>
          </p:nvSpPr>
          <p:spPr>
            <a:xfrm rot="10800000">
              <a:off x="6516210" y="1844824"/>
              <a:ext cx="2592282"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Tw Cen MT"/>
                <a:ea typeface="微軟正黑體"/>
              </a:endParaRPr>
            </a:p>
          </p:txBody>
        </p:sp>
        <p:sp>
          <p:nvSpPr>
            <p:cNvPr id="19" name="文字方塊 18"/>
            <p:cNvSpPr txBox="1"/>
            <p:nvPr/>
          </p:nvSpPr>
          <p:spPr>
            <a:xfrm>
              <a:off x="7164282" y="2044005"/>
              <a:ext cx="2051713"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陪伴孩子、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多做討論、</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找具體資訊</a:t>
              </a:r>
              <a:endParaRPr kumimoji="0" lang="en-US" altLang="zh-TW" sz="2800" b="1" dirty="0">
                <a:solidFill>
                  <a:prstClr val="black"/>
                </a:solidFill>
                <a:latin typeface="Tw Cen MT"/>
                <a:ea typeface="微軟正黑體"/>
              </a:endParaRPr>
            </a:p>
          </p:txBody>
        </p:sp>
      </p:grpSp>
      <p:grpSp>
        <p:nvGrpSpPr>
          <p:cNvPr id="26" name="群組 25"/>
          <p:cNvGrpSpPr/>
          <p:nvPr/>
        </p:nvGrpSpPr>
        <p:grpSpPr>
          <a:xfrm>
            <a:off x="6115070" y="4005061"/>
            <a:ext cx="2597199" cy="1728192"/>
            <a:chOff x="6588224" y="3789040"/>
            <a:chExt cx="2597199" cy="1728192"/>
          </a:xfrm>
        </p:grpSpPr>
        <p:sp>
          <p:nvSpPr>
            <p:cNvPr id="20" name="向右箭號圖說文字 19"/>
            <p:cNvSpPr/>
            <p:nvPr/>
          </p:nvSpPr>
          <p:spPr>
            <a:xfrm rot="10800000">
              <a:off x="6588224" y="3789040"/>
              <a:ext cx="2489372"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Tw Cen MT"/>
                <a:ea typeface="微軟正黑體"/>
              </a:endParaRPr>
            </a:p>
          </p:txBody>
        </p:sp>
        <p:sp>
          <p:nvSpPr>
            <p:cNvPr id="22" name="文字方塊 21"/>
            <p:cNvSpPr txBox="1"/>
            <p:nvPr/>
          </p:nvSpPr>
          <p:spPr>
            <a:xfrm>
              <a:off x="7205394" y="3999788"/>
              <a:ext cx="1980029" cy="1384995"/>
            </a:xfrm>
            <a:prstGeom prst="rect">
              <a:avLst/>
            </a:prstGeom>
            <a:noFill/>
          </p:spPr>
          <p:txBody>
            <a:bodyPr wrap="non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給予建議、</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提供資訊、</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給孩子信心</a:t>
              </a:r>
              <a:endParaRPr kumimoji="0" lang="en-US" altLang="zh-TW" sz="2800" b="1" dirty="0">
                <a:solidFill>
                  <a:prstClr val="black"/>
                </a:solidFill>
                <a:latin typeface="Tw Cen MT"/>
                <a:ea typeface="微軟正黑體"/>
              </a:endParaRPr>
            </a:p>
          </p:txBody>
        </p:sp>
      </p:grpSp>
      <p:pic>
        <p:nvPicPr>
          <p:cNvPr id="6" name="圖片 5" descr="2014080911293343681.png"/>
          <p:cNvPicPr>
            <a:picLocks noChangeAspect="1"/>
          </p:cNvPicPr>
          <p:nvPr/>
        </p:nvPicPr>
        <p:blipFill>
          <a:blip r:embed="rId9" cstate="print"/>
          <a:stretch>
            <a:fillRect/>
          </a:stretch>
        </p:blipFill>
        <p:spPr>
          <a:xfrm>
            <a:off x="5652126" y="5148783"/>
            <a:ext cx="994451" cy="1160537"/>
          </a:xfrm>
          <a:prstGeom prst="rect">
            <a:avLst/>
          </a:prstGeom>
        </p:spPr>
      </p:pic>
      <p:pic>
        <p:nvPicPr>
          <p:cNvPr id="27" name="圖片 26" descr="132744z2ifdb25ix242xrl.png"/>
          <p:cNvPicPr>
            <a:picLocks noChangeAspect="1"/>
          </p:cNvPicPr>
          <p:nvPr/>
        </p:nvPicPr>
        <p:blipFill>
          <a:blip r:embed="rId10" cstate="print"/>
          <a:stretch>
            <a:fillRect/>
          </a:stretch>
        </p:blipFill>
        <p:spPr>
          <a:xfrm>
            <a:off x="5436096" y="1556792"/>
            <a:ext cx="1085880" cy="1152128"/>
          </a:xfrm>
          <a:prstGeom prst="rect">
            <a:avLst/>
          </a:prstGeom>
        </p:spPr>
      </p:pic>
      <p:sp>
        <p:nvSpPr>
          <p:cNvPr id="36" name="矩形 3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24"/>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559100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9816"/>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p:cNvPicPr>
            <a:picLocks noGrp="1" noChangeAspect="1"/>
          </p:cNvPicPr>
          <p:nvPr>
            <p:ph idx="1"/>
          </p:nvPr>
        </p:nvPicPr>
        <p:blipFill>
          <a:blip r:embed="rId3" cstate="print">
            <a:lum bright="10000"/>
          </a:blip>
          <a:stretch>
            <a:fillRect/>
          </a:stretch>
        </p:blipFill>
        <p:spPr>
          <a:xfrm>
            <a:off x="6516216" y="5265277"/>
            <a:ext cx="2627784" cy="1592731"/>
          </a:xfrm>
          <a:prstGeom prst="rect">
            <a:avLst/>
          </a:prstGeom>
          <a:ln>
            <a:noFill/>
          </a:ln>
          <a:effectLst>
            <a:softEdge rad="112500"/>
          </a:effectLst>
        </p:spPr>
      </p:pic>
      <p:graphicFrame>
        <p:nvGraphicFramePr>
          <p:cNvPr id="6" name="資料庫圖表 5"/>
          <p:cNvGraphicFramePr/>
          <p:nvPr>
            <p:extLst>
              <p:ext uri="{D42A27DB-BD31-4B8C-83A1-F6EECF244321}">
                <p14:modId xmlns:p14="http://schemas.microsoft.com/office/powerpoint/2010/main" val="3486049016"/>
              </p:ext>
            </p:extLst>
          </p:nvPr>
        </p:nvGraphicFramePr>
        <p:xfrm>
          <a:off x="611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矩形 14"/>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6" name="Picture 2" descr="D:\學輔科資料\簡報圖案\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18" name="群組 17"/>
          <p:cNvGrpSpPr/>
          <p:nvPr/>
        </p:nvGrpSpPr>
        <p:grpSpPr>
          <a:xfrm>
            <a:off x="2195736" y="44624"/>
            <a:ext cx="2592288" cy="360045"/>
            <a:chOff x="2123728" y="44624"/>
            <a:chExt cx="2592288" cy="360045"/>
          </a:xfrm>
        </p:grpSpPr>
        <p:grpSp>
          <p:nvGrpSpPr>
            <p:cNvPr id="19" name="群組 18"/>
            <p:cNvGrpSpPr/>
            <p:nvPr/>
          </p:nvGrpSpPr>
          <p:grpSpPr>
            <a:xfrm>
              <a:off x="2555776" y="44624"/>
              <a:ext cx="2160240" cy="360045"/>
              <a:chOff x="2267744" y="44624"/>
              <a:chExt cx="2160240" cy="360045"/>
            </a:xfrm>
          </p:grpSpPr>
          <p:grpSp>
            <p:nvGrpSpPr>
              <p:cNvPr id="21" name="群組 37"/>
              <p:cNvGrpSpPr/>
              <p:nvPr/>
            </p:nvGrpSpPr>
            <p:grpSpPr>
              <a:xfrm>
                <a:off x="2267744" y="44629"/>
                <a:ext cx="1656184" cy="360040"/>
                <a:chOff x="2267738" y="44624"/>
                <a:chExt cx="1656184"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43481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20"/>
          <p:cNvSpPr txBox="1">
            <a:spLocks noGrp="1"/>
          </p:cNvSpPr>
          <p:nvPr>
            <p:ph type="title"/>
          </p:nvPr>
        </p:nvSpPr>
        <p:spPr>
          <a:xfrm>
            <a:off x="179512" y="620688"/>
            <a:ext cx="8604448" cy="936104"/>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zh-TW" altLang="en-US" b="1" dirty="0">
                <a:solidFill>
                  <a:schemeClr val="accent4">
                    <a:lumMod val="75000"/>
                  </a:schemeClr>
                </a:solidFill>
                <a:latin typeface="微軟正黑體" pitchFamily="34" charset="-120"/>
                <a:ea typeface="微軟正黑體" pitchFamily="34" charset="-120"/>
              </a:rPr>
              <a:t>引導建議</a:t>
            </a:r>
            <a:r>
              <a:rPr lang="en-US" altLang="zh-TW" b="1" dirty="0">
                <a:solidFill>
                  <a:schemeClr val="accent4">
                    <a:lumMod val="75000"/>
                  </a:schemeClr>
                </a:solidFill>
                <a:latin typeface="微軟正黑體" pitchFamily="34" charset="-120"/>
                <a:ea typeface="微軟正黑體" pitchFamily="34" charset="-120"/>
              </a:rPr>
              <a:t>-</a:t>
            </a:r>
            <a:r>
              <a:rPr lang="zh-TW" altLang="en-US" b="1" dirty="0">
                <a:solidFill>
                  <a:schemeClr val="accent4">
                    <a:lumMod val="75000"/>
                  </a:schemeClr>
                </a:solidFill>
                <a:latin typeface="微軟正黑體" pitchFamily="34" charset="-120"/>
                <a:ea typeface="微軟正黑體" pitchFamily="34" charset="-120"/>
              </a:rPr>
              <a:t>從發現天賦到天命歸屬</a:t>
            </a:r>
            <a:endParaRPr b="1" dirty="0">
              <a:solidFill>
                <a:schemeClr val="accent4">
                  <a:lumMod val="75000"/>
                </a:schemeClr>
              </a:solidFill>
              <a:latin typeface="微軟正黑體" pitchFamily="34" charset="-120"/>
              <a:ea typeface="微軟正黑體" pitchFamily="34" charset="-120"/>
            </a:endParaRPr>
          </a:p>
        </p:txBody>
      </p:sp>
      <p:sp>
        <p:nvSpPr>
          <p:cNvPr id="115" name="Google Shape;115;p20"/>
          <p:cNvSpPr txBox="1">
            <a:spLocks noGrp="1"/>
          </p:cNvSpPr>
          <p:nvPr>
            <p:ph type="sldNum" idx="4294967295"/>
          </p:nvPr>
        </p:nvSpPr>
        <p:spPr>
          <a:xfrm>
            <a:off x="8480584" y="6231535"/>
            <a:ext cx="548700" cy="524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86</a:t>
            </a:fld>
            <a:endParaRPr/>
          </a:p>
        </p:txBody>
      </p:sp>
      <p:sp>
        <p:nvSpPr>
          <p:cNvPr id="2" name="矩形 1"/>
          <p:cNvSpPr/>
          <p:nvPr/>
        </p:nvSpPr>
        <p:spPr>
          <a:xfrm>
            <a:off x="395536"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latin typeface="微軟正黑體" panose="020B0604030504040204" pitchFamily="34" charset="-120"/>
                <a:ea typeface="微軟正黑體" panose="020B0604030504040204" pitchFamily="34" charset="-120"/>
              </a:rPr>
              <a:t>天命</a:t>
            </a:r>
          </a:p>
        </p:txBody>
      </p:sp>
      <p:sp>
        <p:nvSpPr>
          <p:cNvPr id="6" name="矩形 5"/>
          <p:cNvSpPr/>
          <p:nvPr/>
        </p:nvSpPr>
        <p:spPr>
          <a:xfrm>
            <a:off x="2339752"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latin typeface="微軟正黑體" panose="020B0604030504040204" pitchFamily="34" charset="-120"/>
                <a:ea typeface="微軟正黑體" panose="020B0604030504040204" pitchFamily="34" charset="-120"/>
              </a:rPr>
              <a:t>天賦</a:t>
            </a:r>
          </a:p>
        </p:txBody>
      </p:sp>
      <p:sp>
        <p:nvSpPr>
          <p:cNvPr id="8" name="矩形 7"/>
          <p:cNvSpPr/>
          <p:nvPr/>
        </p:nvSpPr>
        <p:spPr>
          <a:xfrm>
            <a:off x="4355976"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latin typeface="微軟正黑體" panose="020B0604030504040204" pitchFamily="34" charset="-120"/>
                <a:ea typeface="微軟正黑體" panose="020B0604030504040204" pitchFamily="34" charset="-120"/>
              </a:rPr>
              <a:t>熱情</a:t>
            </a:r>
          </a:p>
        </p:txBody>
      </p:sp>
      <p:sp>
        <p:nvSpPr>
          <p:cNvPr id="4" name="等於 3"/>
          <p:cNvSpPr/>
          <p:nvPr/>
        </p:nvSpPr>
        <p:spPr>
          <a:xfrm>
            <a:off x="1711431" y="2388574"/>
            <a:ext cx="540060" cy="54480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加號 4"/>
          <p:cNvSpPr/>
          <p:nvPr/>
        </p:nvSpPr>
        <p:spPr>
          <a:xfrm>
            <a:off x="3671900" y="2359669"/>
            <a:ext cx="576064" cy="573508"/>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 name="雲朵形圖說文字 6"/>
          <p:cNvSpPr/>
          <p:nvPr/>
        </p:nvSpPr>
        <p:spPr>
          <a:xfrm>
            <a:off x="6588224" y="1482144"/>
            <a:ext cx="1892360" cy="1824203"/>
          </a:xfrm>
          <a:prstGeom prst="cloudCallout">
            <a:avLst>
              <a:gd name="adj1" fmla="val -91978"/>
              <a:gd name="adj2" fmla="val 5911"/>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態度</a:t>
            </a:r>
            <a:endParaRPr lang="en-US" altLang="zh-TW" sz="3200" b="1" dirty="0">
              <a:latin typeface="微軟正黑體" panose="020B0604030504040204" pitchFamily="34" charset="-120"/>
              <a:ea typeface="微軟正黑體" panose="020B0604030504040204" pitchFamily="34" charset="-120"/>
            </a:endParaRPr>
          </a:p>
          <a:p>
            <a:pPr algn="ctr"/>
            <a:r>
              <a:rPr lang="zh-TW" altLang="en-US" sz="3200" b="1" dirty="0">
                <a:latin typeface="微軟正黑體" panose="020B0604030504040204" pitchFamily="34" charset="-120"/>
                <a:ea typeface="微軟正黑體" panose="020B0604030504040204" pitchFamily="34" charset="-120"/>
              </a:rPr>
              <a:t>機會</a:t>
            </a:r>
          </a:p>
        </p:txBody>
      </p:sp>
      <p:sp>
        <p:nvSpPr>
          <p:cNvPr id="9" name="文字方塊 8"/>
          <p:cNvSpPr txBox="1"/>
          <p:nvPr/>
        </p:nvSpPr>
        <p:spPr>
          <a:xfrm>
            <a:off x="323528" y="3474088"/>
            <a:ext cx="5760640" cy="923330"/>
          </a:xfrm>
          <a:prstGeom prst="rect">
            <a:avLst/>
          </a:prstGeom>
          <a:noFill/>
        </p:spPr>
        <p:txBody>
          <a:bodyPr wrap="square" rtlCol="0">
            <a:spAutoFit/>
          </a:bodyPr>
          <a:lstStyle/>
          <a:p>
            <a:r>
              <a:rPr lang="zh-TW" altLang="en-US" sz="1800" b="1" i="1" dirty="0">
                <a:solidFill>
                  <a:srgbClr val="FF0000"/>
                </a:solidFill>
                <a:latin typeface="微軟正黑體" panose="020B0604030504040204" pitchFamily="34" charset="-120"/>
                <a:ea typeface="微軟正黑體" panose="020B0604030504040204" pitchFamily="34" charset="-120"/>
              </a:rPr>
              <a:t>當你歸屬於天命時，你的時間感會改變</a:t>
            </a:r>
            <a:r>
              <a:rPr lang="zh-TW" altLang="en-US" sz="1800" b="1" i="1" dirty="0">
                <a:latin typeface="微軟正黑體" panose="020B0604030504040204" pitchFamily="34" charset="-120"/>
                <a:ea typeface="微軟正黑體" panose="020B0604030504040204" pitchFamily="34" charset="-120"/>
              </a:rPr>
              <a:t>。</a:t>
            </a:r>
            <a:r>
              <a:rPr lang="en-US" altLang="zh-TW" sz="1800" b="1" i="1" dirty="0">
                <a:latin typeface="微軟正黑體" panose="020B0604030504040204" pitchFamily="34" charset="-120"/>
                <a:ea typeface="微軟正黑體" panose="020B0604030504040204" pitchFamily="34" charset="-120"/>
              </a:rPr>
              <a:t/>
            </a:r>
            <a:br>
              <a:rPr lang="en-US" altLang="zh-TW" sz="1800" b="1" i="1" dirty="0">
                <a:latin typeface="微軟正黑體" panose="020B0604030504040204" pitchFamily="34" charset="-120"/>
                <a:ea typeface="微軟正黑體" panose="020B0604030504040204" pitchFamily="34" charset="-120"/>
              </a:rPr>
            </a:br>
            <a:r>
              <a:rPr lang="zh-TW" altLang="en-US" sz="1800" b="1" i="1" dirty="0">
                <a:latin typeface="微軟正黑體" panose="020B0604030504040204" pitchFamily="34" charset="-120"/>
                <a:ea typeface="微軟正黑體" panose="020B0604030504040204" pitchFamily="34" charset="-120"/>
              </a:rPr>
              <a:t>當你做喜愛的事情時，一小時感覺起來就像是五分鐘；</a:t>
            </a:r>
            <a:r>
              <a:rPr lang="en-US" altLang="zh-TW" sz="1800" b="1" i="1" dirty="0">
                <a:latin typeface="微軟正黑體" panose="020B0604030504040204" pitchFamily="34" charset="-120"/>
                <a:ea typeface="微軟正黑體" panose="020B0604030504040204" pitchFamily="34" charset="-120"/>
              </a:rPr>
              <a:t/>
            </a:r>
            <a:br>
              <a:rPr lang="en-US" altLang="zh-TW" sz="1800" b="1" i="1" dirty="0">
                <a:latin typeface="微軟正黑體" panose="020B0604030504040204" pitchFamily="34" charset="-120"/>
                <a:ea typeface="微軟正黑體" panose="020B0604030504040204" pitchFamily="34" charset="-120"/>
              </a:rPr>
            </a:br>
            <a:r>
              <a:rPr lang="zh-TW" altLang="en-US" sz="1800" b="1" i="1" dirty="0">
                <a:latin typeface="微軟正黑體" panose="020B0604030504040204" pitchFamily="34" charset="-120"/>
                <a:ea typeface="微軟正黑體" panose="020B0604030504040204" pitchFamily="34" charset="-120"/>
              </a:rPr>
              <a:t>當你做討厭的事情時，五分鐘感覺起來就像是一小時。</a:t>
            </a:r>
          </a:p>
        </p:txBody>
      </p:sp>
      <p:sp>
        <p:nvSpPr>
          <p:cNvPr id="14" name="文字方塊 13"/>
          <p:cNvSpPr txBox="1"/>
          <p:nvPr/>
        </p:nvSpPr>
        <p:spPr>
          <a:xfrm>
            <a:off x="791580" y="4509120"/>
            <a:ext cx="7164796" cy="646331"/>
          </a:xfrm>
          <a:prstGeom prst="rect">
            <a:avLst/>
          </a:prstGeom>
          <a:noFill/>
        </p:spPr>
        <p:txBody>
          <a:bodyPr wrap="square" rtlCol="0">
            <a:spAutoFit/>
          </a:bodyPr>
          <a:lstStyle/>
          <a:p>
            <a:r>
              <a:rPr lang="zh-TW" altLang="en-US" sz="1800" b="1" i="1" dirty="0">
                <a:solidFill>
                  <a:srgbClr val="0000FF"/>
                </a:solidFill>
                <a:latin typeface="微軟正黑體" panose="020B0604030504040204" pitchFamily="34" charset="-120"/>
                <a:ea typeface="微軟正黑體" panose="020B0604030504040204" pitchFamily="34" charset="-120"/>
              </a:rPr>
              <a:t>態度在追尋天命的旅途是極重要的因素，</a:t>
            </a:r>
            <a:r>
              <a:rPr lang="en-US" altLang="zh-TW" sz="1800" b="1" i="1" dirty="0">
                <a:solidFill>
                  <a:srgbClr val="0000FF"/>
                </a:solidFill>
                <a:latin typeface="微軟正黑體" panose="020B0604030504040204" pitchFamily="34" charset="-120"/>
                <a:ea typeface="微軟正黑體" panose="020B0604030504040204" pitchFamily="34" charset="-120"/>
              </a:rPr>
              <a:t/>
            </a:r>
            <a:br>
              <a:rPr lang="en-US" altLang="zh-TW" sz="1800" b="1" i="1" dirty="0">
                <a:solidFill>
                  <a:srgbClr val="0000FF"/>
                </a:solidFill>
                <a:latin typeface="微軟正黑體" panose="020B0604030504040204" pitchFamily="34" charset="-120"/>
                <a:ea typeface="微軟正黑體" panose="020B0604030504040204" pitchFamily="34" charset="-120"/>
              </a:rPr>
            </a:br>
            <a:r>
              <a:rPr lang="zh-TW" altLang="en-US" sz="1800" b="1" i="1" dirty="0">
                <a:solidFill>
                  <a:srgbClr val="0000FF"/>
                </a:solidFill>
                <a:latin typeface="微軟正黑體" panose="020B0604030504040204" pitchFamily="34" charset="-120"/>
                <a:ea typeface="微軟正黑體" panose="020B0604030504040204" pitchFamily="34" charset="-120"/>
              </a:rPr>
              <a:t>當你有強烈的意志力希望實現自我，遇到困難也會願意撐下去。</a:t>
            </a:r>
          </a:p>
        </p:txBody>
      </p:sp>
      <p:sp>
        <p:nvSpPr>
          <p:cNvPr id="15" name="文字方塊 14"/>
          <p:cNvSpPr txBox="1"/>
          <p:nvPr/>
        </p:nvSpPr>
        <p:spPr>
          <a:xfrm>
            <a:off x="251520" y="5229200"/>
            <a:ext cx="5760640" cy="923330"/>
          </a:xfrm>
          <a:prstGeom prst="rect">
            <a:avLst/>
          </a:prstGeom>
          <a:noFill/>
        </p:spPr>
        <p:txBody>
          <a:bodyPr wrap="square" rtlCol="0">
            <a:spAutoFit/>
          </a:bodyPr>
          <a:lstStyle/>
          <a:p>
            <a:r>
              <a:rPr lang="zh-TW" altLang="en-US" sz="1800" b="1" i="1" dirty="0">
                <a:solidFill>
                  <a:srgbClr val="FF0000"/>
                </a:solidFill>
                <a:latin typeface="微軟正黑體" panose="020B0604030504040204" pitchFamily="34" charset="-120"/>
                <a:ea typeface="微軟正黑體" panose="020B0604030504040204" pitchFamily="34" charset="-120"/>
              </a:rPr>
              <a:t>找到天命歸屬不代表就要放棄一切，每天只有幾分鐘、一週幾小時，做自己喜愛又擅長的事情，其他時間也會變得有意義，並會促成難以想像的改變。</a:t>
            </a:r>
          </a:p>
        </p:txBody>
      </p:sp>
      <p:sp>
        <p:nvSpPr>
          <p:cNvPr id="13" name="文字方塊 12"/>
          <p:cNvSpPr txBox="1"/>
          <p:nvPr/>
        </p:nvSpPr>
        <p:spPr>
          <a:xfrm>
            <a:off x="107504" y="6365557"/>
            <a:ext cx="2808312" cy="369332"/>
          </a:xfrm>
          <a:prstGeom prst="rect">
            <a:avLst/>
          </a:prstGeom>
          <a:noFill/>
        </p:spPr>
        <p:txBody>
          <a:bodyPr wrap="square" rtlCol="0">
            <a:spAutoFit/>
          </a:bodyPr>
          <a:lstStyle/>
          <a:p>
            <a:pPr algn="ctr"/>
            <a:r>
              <a:rPr lang="zh-TW" altLang="en-US" sz="1800" b="1" dirty="0">
                <a:solidFill>
                  <a:schemeClr val="bg1">
                    <a:lumMod val="65000"/>
                  </a:schemeClr>
                </a:solidFill>
                <a:latin typeface="微軟正黑體" panose="020B0604030504040204" pitchFamily="34" charset="-120"/>
                <a:ea typeface="微軟正黑體" panose="020B0604030504040204" pitchFamily="34" charset="-120"/>
              </a:rPr>
              <a:t>引用自</a:t>
            </a:r>
            <a:r>
              <a:rPr lang="en-US" altLang="zh-TW" sz="1800" b="1" dirty="0">
                <a:solidFill>
                  <a:schemeClr val="bg1">
                    <a:lumMod val="65000"/>
                  </a:schemeClr>
                </a:solidFill>
                <a:latin typeface="微軟正黑體" panose="020B0604030504040204" pitchFamily="34" charset="-120"/>
                <a:ea typeface="微軟正黑體" panose="020B0604030504040204" pitchFamily="34" charset="-120"/>
              </a:rPr>
              <a:t>《</a:t>
            </a:r>
            <a:r>
              <a:rPr lang="zh-TW" altLang="en-US" sz="1800" b="1" dirty="0">
                <a:solidFill>
                  <a:schemeClr val="bg1">
                    <a:lumMod val="65000"/>
                  </a:schemeClr>
                </a:solidFill>
                <a:latin typeface="微軟正黑體" panose="020B0604030504040204" pitchFamily="34" charset="-120"/>
                <a:ea typeface="微軟正黑體" panose="020B0604030504040204" pitchFamily="34" charset="-120"/>
              </a:rPr>
              <a:t>讓天賦自由</a:t>
            </a:r>
            <a:r>
              <a:rPr lang="en-US" altLang="zh-TW" sz="1800" b="1" dirty="0">
                <a:solidFill>
                  <a:schemeClr val="bg1">
                    <a:lumMod val="65000"/>
                  </a:schemeClr>
                </a:solidFill>
                <a:latin typeface="微軟正黑體" panose="020B0604030504040204" pitchFamily="34" charset="-120"/>
                <a:ea typeface="微軟正黑體" panose="020B0604030504040204" pitchFamily="34" charset="-120"/>
              </a:rPr>
              <a:t>》</a:t>
            </a:r>
            <a:endParaRPr lang="zh-TW" altLang="en-US" sz="1800" b="1" dirty="0">
              <a:solidFill>
                <a:schemeClr val="bg1">
                  <a:lumMod val="65000"/>
                </a:schemeClr>
              </a:solidFill>
              <a:latin typeface="微軟正黑體" panose="020B0604030504040204" pitchFamily="34" charset="-120"/>
              <a:ea typeface="微軟正黑體" panose="020B0604030504040204" pitchFamily="34" charset="-120"/>
            </a:endParaRPr>
          </a:p>
        </p:txBody>
      </p:sp>
      <p:sp>
        <p:nvSpPr>
          <p:cNvPr id="3" name="圓角矩形 2"/>
          <p:cNvSpPr/>
          <p:nvPr/>
        </p:nvSpPr>
        <p:spPr>
          <a:xfrm>
            <a:off x="5760640" y="6365557"/>
            <a:ext cx="1619672" cy="4924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27"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29" name="群組 28"/>
          <p:cNvGrpSpPr/>
          <p:nvPr/>
        </p:nvGrpSpPr>
        <p:grpSpPr>
          <a:xfrm>
            <a:off x="2195736" y="44624"/>
            <a:ext cx="2592288" cy="360045"/>
            <a:chOff x="2123728" y="44624"/>
            <a:chExt cx="2592288" cy="360045"/>
          </a:xfrm>
        </p:grpSpPr>
        <p:grpSp>
          <p:nvGrpSpPr>
            <p:cNvPr id="30" name="群組 29"/>
            <p:cNvGrpSpPr/>
            <p:nvPr/>
          </p:nvGrpSpPr>
          <p:grpSpPr>
            <a:xfrm>
              <a:off x="2555776" y="44624"/>
              <a:ext cx="2160240" cy="360045"/>
              <a:chOff x="2267744" y="44624"/>
              <a:chExt cx="2160240" cy="360045"/>
            </a:xfrm>
          </p:grpSpPr>
          <p:grpSp>
            <p:nvGrpSpPr>
              <p:cNvPr id="32" name="群組 37"/>
              <p:cNvGrpSpPr/>
              <p:nvPr/>
            </p:nvGrpSpPr>
            <p:grpSpPr>
              <a:xfrm>
                <a:off x="2267744" y="44629"/>
                <a:ext cx="1656184" cy="360040"/>
                <a:chOff x="2267738" y="44624"/>
                <a:chExt cx="1656184"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3940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p:bldP spid="15" grpId="0"/>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群組 2"/>
          <p:cNvGrpSpPr/>
          <p:nvPr/>
        </p:nvGrpSpPr>
        <p:grpSpPr>
          <a:xfrm>
            <a:off x="2670528" y="745039"/>
            <a:ext cx="3867448" cy="2059989"/>
            <a:chOff x="3016560" y="336189"/>
            <a:chExt cx="6001666" cy="2234969"/>
          </a:xfrm>
        </p:grpSpPr>
        <p:sp>
          <p:nvSpPr>
            <p:cNvPr id="4" name="文字方塊 3">
              <a:extLst>
                <a:ext uri="{FF2B5EF4-FFF2-40B4-BE49-F238E27FC236}">
                  <a16:creationId xmlns:a16="http://schemas.microsoft.com/office/drawing/2014/main" xmlns="" id="{08ABAC53-85F9-FB40-BD1E-57B3E57C85DF}"/>
                </a:ext>
              </a:extLst>
            </p:cNvPr>
            <p:cNvSpPr txBox="1"/>
            <p:nvPr/>
          </p:nvSpPr>
          <p:spPr>
            <a:xfrm>
              <a:off x="3016560" y="1138769"/>
              <a:ext cx="6001666" cy="651143"/>
            </a:xfrm>
            <a:prstGeom prst="rect">
              <a:avLst/>
            </a:prstGeom>
            <a:solidFill>
              <a:schemeClr val="accent6">
                <a:lumMod val="20000"/>
                <a:lumOff val="80000"/>
              </a:schemeClr>
            </a:solidFill>
          </p:spPr>
          <p:txBody>
            <a:bodyPr wrap="square" rtlCol="0">
              <a:spAutoFit/>
            </a:bodyPr>
            <a:lstStyle/>
            <a:p>
              <a:pPr algn="ctr" defTabSz="685800">
                <a:buClrTx/>
              </a:pPr>
              <a:r>
                <a:rPr kumimoji="1" lang="zh-TW" altLang="en-US" sz="2700" kern="1200" dirty="0">
                  <a:latin typeface="微軟正黑體" panose="020B0604030504040204" pitchFamily="34" charset="-120"/>
                  <a:ea typeface="微軟正黑體" panose="020B0604030504040204" pitchFamily="34" charset="-120"/>
                </a:rPr>
                <a:t>看</a:t>
              </a:r>
              <a:r>
                <a:rPr kumimoji="1" lang="zh-TW" altLang="en-US" sz="3300" kern="1200" dirty="0">
                  <a:solidFill>
                    <a:srgbClr val="7030A0"/>
                  </a:solidFill>
                  <a:latin typeface="微軟正黑體" panose="020B0604030504040204" pitchFamily="34" charset="-120"/>
                  <a:ea typeface="微軟正黑體" panose="020B0604030504040204" pitchFamily="34" charset="-120"/>
                </a:rPr>
                <a:t>家長</a:t>
              </a:r>
              <a:r>
                <a:rPr kumimoji="1" lang="zh-TW" altLang="en-US" sz="2700" kern="1200" dirty="0">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xmlns="" id="{9AB7C64E-E70D-F149-9B25-A3D42D96C506}"/>
                </a:ext>
              </a:extLst>
            </p:cNvPr>
            <p:cNvSpPr txBox="1"/>
            <p:nvPr/>
          </p:nvSpPr>
          <p:spPr>
            <a:xfrm>
              <a:off x="3016560" y="1920015"/>
              <a:ext cx="6001666" cy="651143"/>
            </a:xfrm>
            <a:prstGeom prst="rect">
              <a:avLst/>
            </a:prstGeom>
            <a:solidFill>
              <a:schemeClr val="accent1">
                <a:lumMod val="40000"/>
                <a:lumOff val="60000"/>
              </a:schemeClr>
            </a:solidFill>
          </p:spPr>
          <p:txBody>
            <a:bodyPr wrap="square" rtlCol="0">
              <a:spAutoFit/>
            </a:bodyPr>
            <a:lstStyle/>
            <a:p>
              <a:pPr algn="ctr" defTabSz="685800">
                <a:buClrTx/>
              </a:pPr>
              <a:r>
                <a:rPr kumimoji="1" lang="zh-TW" altLang="en-US" sz="2700" kern="1200" dirty="0">
                  <a:latin typeface="微軟正黑體" panose="020B0604030504040204" pitchFamily="34" charset="-120"/>
                  <a:ea typeface="微軟正黑體" panose="020B0604030504040204" pitchFamily="34" charset="-120"/>
                </a:rPr>
                <a:t>看</a:t>
              </a:r>
              <a:r>
                <a:rPr kumimoji="1" lang="zh-TW" altLang="en-US" sz="3300" kern="1200" dirty="0">
                  <a:solidFill>
                    <a:srgbClr val="C00000"/>
                  </a:solidFill>
                  <a:latin typeface="微軟正黑體" panose="020B0604030504040204" pitchFamily="34" charset="-120"/>
                  <a:ea typeface="微軟正黑體" panose="020B0604030504040204" pitchFamily="34" charset="-120"/>
                </a:rPr>
                <a:t>學校</a:t>
              </a:r>
              <a:r>
                <a:rPr kumimoji="1" lang="zh-TW" altLang="en-US" sz="2700" kern="1200" dirty="0">
                  <a:latin typeface="微軟正黑體" panose="020B0604030504040204" pitchFamily="34" charset="-120"/>
                  <a:ea typeface="微軟正黑體" panose="020B0604030504040204" pitchFamily="34" charset="-120"/>
                </a:rPr>
                <a:t>需要</a:t>
              </a:r>
            </a:p>
          </p:txBody>
        </p:sp>
        <p:sp>
          <p:nvSpPr>
            <p:cNvPr id="6" name="文字方塊 5">
              <a:extLst>
                <a:ext uri="{FF2B5EF4-FFF2-40B4-BE49-F238E27FC236}">
                  <a16:creationId xmlns:a16="http://schemas.microsoft.com/office/drawing/2014/main" xmlns="" id="{F239F648-F093-5E4E-BCE1-98EA80388DF8}"/>
                </a:ext>
              </a:extLst>
            </p:cNvPr>
            <p:cNvSpPr txBox="1"/>
            <p:nvPr/>
          </p:nvSpPr>
          <p:spPr>
            <a:xfrm>
              <a:off x="3016560" y="336189"/>
              <a:ext cx="6001666" cy="701232"/>
            </a:xfrm>
            <a:prstGeom prst="rect">
              <a:avLst/>
            </a:prstGeom>
            <a:solidFill>
              <a:srgbClr val="C00000"/>
            </a:solidFill>
          </p:spPr>
          <p:txBody>
            <a:bodyPr wrap="square" rtlCol="0">
              <a:spAutoFit/>
            </a:bodyPr>
            <a:lstStyle/>
            <a:p>
              <a:pPr algn="ctr" defTabSz="685800">
                <a:buClrTx/>
              </a:pPr>
              <a:r>
                <a:rPr kumimoji="1" lang="zh-TW" altLang="en-US" sz="3600" kern="1200" dirty="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xmlns="" id="{ADCDDA93-085E-E349-AEA5-E90E45803D12}"/>
              </a:ext>
            </a:extLst>
          </p:cNvPr>
          <p:cNvSpPr txBox="1"/>
          <p:nvPr/>
        </p:nvSpPr>
        <p:spPr>
          <a:xfrm>
            <a:off x="98758" y="4007409"/>
            <a:ext cx="2096978" cy="507831"/>
          </a:xfrm>
          <a:prstGeom prst="rect">
            <a:avLst/>
          </a:prstGeom>
          <a:noFill/>
        </p:spPr>
        <p:txBody>
          <a:bodyPr wrap="square" rtlCol="0">
            <a:spAutoFit/>
          </a:bodyPr>
          <a:lstStyle/>
          <a:p>
            <a:pPr algn="ctr" defTabSz="685800">
              <a:buClrTx/>
            </a:pPr>
            <a:r>
              <a:rPr kumimoji="1" lang="zh-TW" altLang="en-US" sz="2700" kern="1200" dirty="0">
                <a:solidFill>
                  <a:srgbClr val="EE7721">
                    <a:lumMod val="75000"/>
                  </a:srgbClr>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xmlns="" id="{4CEB081A-1033-9847-B3AC-A4B55AACE288}"/>
              </a:ext>
            </a:extLst>
          </p:cNvPr>
          <p:cNvSpPr txBox="1"/>
          <p:nvPr/>
        </p:nvSpPr>
        <p:spPr>
          <a:xfrm>
            <a:off x="7107592" y="3933056"/>
            <a:ext cx="1974163" cy="507831"/>
          </a:xfrm>
          <a:prstGeom prst="rect">
            <a:avLst/>
          </a:prstGeom>
          <a:noFill/>
        </p:spPr>
        <p:txBody>
          <a:bodyPr wrap="square" rtlCol="0">
            <a:spAutoFit/>
          </a:bodyPr>
          <a:lstStyle/>
          <a:p>
            <a:pPr algn="ctr" defTabSz="685800">
              <a:buClrTx/>
            </a:pPr>
            <a:r>
              <a:rPr kumimoji="1" lang="zh-TW" altLang="en-US" sz="2700" kern="1200" dirty="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xmlns="" id="{9E8A673D-6F2F-DC48-AF6E-1D148C425790}"/>
              </a:ext>
            </a:extLst>
          </p:cNvPr>
          <p:cNvSpPr txBox="1"/>
          <p:nvPr/>
        </p:nvSpPr>
        <p:spPr>
          <a:xfrm>
            <a:off x="2198808" y="3715291"/>
            <a:ext cx="4779354" cy="2031325"/>
          </a:xfrm>
          <a:prstGeom prst="rect">
            <a:avLst/>
          </a:prstGeom>
          <a:solidFill>
            <a:srgbClr val="FFFC00">
              <a:alpha val="69804"/>
            </a:srgbClr>
          </a:solidFill>
        </p:spPr>
        <p:txBody>
          <a:bodyPr wrap="square" rtlCol="0">
            <a:spAutoFit/>
          </a:bodyPr>
          <a:lstStyle/>
          <a:p>
            <a:pPr algn="ctr" defTabSz="685800">
              <a:buClrTx/>
            </a:pPr>
            <a:r>
              <a:rPr kumimoji="1" lang="zh-TW" altLang="en-US" sz="2700" kern="1200" dirty="0">
                <a:solidFill>
                  <a:srgbClr val="0A33FF"/>
                </a:solidFill>
                <a:latin typeface="微軟正黑體" panose="020B0604030504040204" pitchFamily="34" charset="-120"/>
                <a:ea typeface="微軟正黑體" panose="020B0604030504040204" pitchFamily="34" charset="-120"/>
              </a:rPr>
              <a:t>看見自己・看見需要</a:t>
            </a:r>
            <a:r>
              <a:rPr kumimoji="1" lang="en-US" altLang="zh-TW" sz="2700" kern="1200" dirty="0">
                <a:solidFill>
                  <a:srgbClr val="0A33FF"/>
                </a:solidFill>
                <a:latin typeface="微軟正黑體" panose="020B0604030504040204" pitchFamily="34" charset="-120"/>
                <a:ea typeface="微軟正黑體" panose="020B0604030504040204" pitchFamily="34" charset="-120"/>
              </a:rPr>
              <a:t/>
            </a:r>
            <a:br>
              <a:rPr kumimoji="1" lang="en-US" altLang="zh-TW" sz="2700" kern="1200" dirty="0">
                <a:solidFill>
                  <a:srgbClr val="0A33FF"/>
                </a:solidFill>
                <a:latin typeface="微軟正黑體" panose="020B0604030504040204" pitchFamily="34" charset="-120"/>
                <a:ea typeface="微軟正黑體" panose="020B0604030504040204" pitchFamily="34" charset="-120"/>
              </a:rPr>
            </a:br>
            <a:r>
              <a:rPr kumimoji="1" lang="zh-TW" altLang="en-US" sz="2700" kern="1200" dirty="0">
                <a:solidFill>
                  <a:srgbClr val="0A33FF"/>
                </a:solidFill>
                <a:latin typeface="微軟正黑體" panose="020B0604030504040204" pitchFamily="34" charset="-120"/>
                <a:ea typeface="微軟正黑體" panose="020B0604030504040204" pitchFamily="34" charset="-120"/>
              </a:rPr>
              <a:t>走出屬於・自己的路</a:t>
            </a:r>
            <a:r>
              <a:rPr kumimoji="1" lang="en-US" altLang="zh-TW" sz="2700" kern="1200" dirty="0">
                <a:solidFill>
                  <a:srgbClr val="0A33FF"/>
                </a:solidFill>
                <a:latin typeface="微軟正黑體" panose="020B0604030504040204" pitchFamily="34" charset="-120"/>
                <a:ea typeface="微軟正黑體" panose="020B0604030504040204" pitchFamily="34" charset="-120"/>
              </a:rPr>
              <a:t/>
            </a:r>
            <a:br>
              <a:rPr kumimoji="1" lang="en-US" altLang="zh-TW" sz="2700" kern="1200" dirty="0">
                <a:solidFill>
                  <a:srgbClr val="0A33FF"/>
                </a:solidFill>
                <a:latin typeface="微軟正黑體" panose="020B0604030504040204" pitchFamily="34" charset="-120"/>
                <a:ea typeface="微軟正黑體" panose="020B0604030504040204" pitchFamily="34" charset="-120"/>
              </a:rPr>
            </a:br>
            <a:r>
              <a:rPr kumimoji="1" lang="zh-TW" altLang="en-US" sz="2700" kern="1200" dirty="0">
                <a:solidFill>
                  <a:srgbClr val="0A33FF"/>
                </a:solidFill>
                <a:latin typeface="微軟正黑體" panose="020B0604030504040204" pitchFamily="34" charset="-120"/>
                <a:ea typeface="微軟正黑體" panose="020B0604030504040204" pitchFamily="34" charset="-120"/>
              </a:rPr>
              <a:t>讓</a:t>
            </a:r>
            <a:r>
              <a:rPr kumimoji="1" lang="zh-TW" altLang="en-US" sz="3600" kern="1200" dirty="0">
                <a:solidFill>
                  <a:srgbClr val="0A33FF"/>
                </a:solidFill>
                <a:latin typeface="微軟正黑體" panose="020B0604030504040204" pitchFamily="34" charset="-120"/>
                <a:ea typeface="微軟正黑體" panose="020B0604030504040204" pitchFamily="34" charset="-120"/>
              </a:rPr>
              <a:t>笑容閃耀</a:t>
            </a:r>
            <a:r>
              <a:rPr kumimoji="1" lang="zh-TW" altLang="en-US" sz="2700" kern="1200" dirty="0">
                <a:solidFill>
                  <a:srgbClr val="0A33FF"/>
                </a:solidFill>
                <a:latin typeface="微軟正黑體" panose="020B0604030504040204" pitchFamily="34" charset="-120"/>
                <a:ea typeface="微軟正黑體" panose="020B0604030504040204" pitchFamily="34" charset="-120"/>
              </a:rPr>
              <a:t>出自信的</a:t>
            </a:r>
            <a:r>
              <a:rPr kumimoji="1" lang="zh-TW" altLang="en-US" sz="3600" kern="1200" dirty="0">
                <a:solidFill>
                  <a:srgbClr val="0A33FF"/>
                </a:solidFill>
                <a:latin typeface="微軟正黑體" panose="020B0604030504040204" pitchFamily="34" charset="-120"/>
                <a:ea typeface="微軟正黑體" panose="020B0604030504040204" pitchFamily="34" charset="-120"/>
              </a:rPr>
              <a:t>璀燦光采</a:t>
            </a:r>
            <a:endParaRPr kumimoji="1" lang="zh-TW" altLang="en-US" sz="2700" kern="1200" dirty="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xmlns="" id="{F239F648-F093-5E4E-BCE1-98EA80388DF8}"/>
              </a:ext>
            </a:extLst>
          </p:cNvPr>
          <p:cNvSpPr txBox="1"/>
          <p:nvPr/>
        </p:nvSpPr>
        <p:spPr>
          <a:xfrm>
            <a:off x="2670528" y="2924944"/>
            <a:ext cx="3867448" cy="646331"/>
          </a:xfrm>
          <a:prstGeom prst="rect">
            <a:avLst/>
          </a:prstGeom>
          <a:solidFill>
            <a:srgbClr val="0000FF"/>
          </a:solidFill>
        </p:spPr>
        <p:txBody>
          <a:bodyPr wrap="square" rtlCol="0">
            <a:spAutoFit/>
          </a:bodyPr>
          <a:lstStyle/>
          <a:p>
            <a:pPr algn="ctr" defTabSz="685800">
              <a:buClrTx/>
            </a:pPr>
            <a:r>
              <a:rPr kumimoji="1" lang="zh-TW" altLang="en-US" sz="3600" kern="1200" dirty="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p:cNvSpPr txBox="1">
            <a:spLocks/>
          </p:cNvSpPr>
          <p:nvPr/>
        </p:nvSpPr>
        <p:spPr>
          <a:xfrm>
            <a:off x="2908203" y="5820229"/>
            <a:ext cx="3339001" cy="336539"/>
          </a:xfrm>
          <a:prstGeom prst="rect">
            <a:avLst/>
          </a:prstGeom>
          <a:noFill/>
          <a:ln>
            <a:noFill/>
          </a:ln>
        </p:spPr>
        <p:txBody>
          <a:bodyPr spcFirstLastPara="1" wrap="square" lIns="68569" tIns="34275" rIns="68569" bIns="34275"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pPr>
            <a:r>
              <a:rPr lang="zh-TW" altLang="en-US" sz="900" dirty="0">
                <a:solidFill>
                  <a:srgbClr val="888888"/>
                </a:solidFill>
                <a:latin typeface="微軟正黑體" panose="020B0604030504040204" pitchFamily="34" charset="-120"/>
                <a:ea typeface="微軟正黑體" panose="020B0604030504040204" pitchFamily="34" charset="-120"/>
                <a:cs typeface="Georgia"/>
                <a:sym typeface="Georgia"/>
              </a:rPr>
              <a:t>取材自均一執行長呂冠緯先生</a:t>
            </a:r>
            <a:r>
              <a:rPr lang="en-US" altLang="zh-TW" sz="900" dirty="0">
                <a:solidFill>
                  <a:srgbClr val="888888"/>
                </a:solidFill>
                <a:latin typeface="微軟正黑體" panose="020B0604030504040204" pitchFamily="34" charset="-120"/>
                <a:ea typeface="微軟正黑體" panose="020B0604030504040204" pitchFamily="34" charset="-120"/>
                <a:cs typeface="Georgia"/>
                <a:sym typeface="Georgia"/>
              </a:rPr>
              <a:t> </a:t>
            </a:r>
            <a:r>
              <a:rPr lang="zh-TW" altLang="en-US" sz="900" dirty="0">
                <a:solidFill>
                  <a:srgbClr val="888888"/>
                </a:solidFill>
                <a:latin typeface="微軟正黑體" panose="020B0604030504040204" pitchFamily="34" charset="-120"/>
                <a:ea typeface="微軟正黑體" panose="020B0604030504040204" pitchFamily="34" charset="-120"/>
                <a:cs typeface="Georgia"/>
                <a:sym typeface="Georgia"/>
              </a:rPr>
              <a:t>台中一中陳光鴻老師</a:t>
            </a:r>
          </a:p>
        </p:txBody>
      </p:sp>
      <p:grpSp>
        <p:nvGrpSpPr>
          <p:cNvPr id="26" name="群組 25"/>
          <p:cNvGrpSpPr/>
          <p:nvPr/>
        </p:nvGrpSpPr>
        <p:grpSpPr>
          <a:xfrm>
            <a:off x="1078555" y="3877221"/>
            <a:ext cx="6838981" cy="2790398"/>
            <a:chOff x="656487" y="2776372"/>
            <a:chExt cx="7959762" cy="2270564"/>
          </a:xfrm>
        </p:grpSpPr>
        <p:sp>
          <p:nvSpPr>
            <p:cNvPr id="20" name="拱形 19"/>
            <p:cNvSpPr/>
            <p:nvPr/>
          </p:nvSpPr>
          <p:spPr>
            <a:xfrm>
              <a:off x="899592" y="2776372"/>
              <a:ext cx="7488832"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p:cNvSpPr/>
            <p:nvPr/>
          </p:nvSpPr>
          <p:spPr>
            <a:xfrm>
              <a:off x="7739557" y="3352971"/>
              <a:ext cx="87669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8" name="等腰三角形 27"/>
            <p:cNvSpPr/>
            <p:nvPr/>
          </p:nvSpPr>
          <p:spPr>
            <a:xfrm>
              <a:off x="656487" y="3352971"/>
              <a:ext cx="87669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sp>
        <p:nvSpPr>
          <p:cNvPr id="29" name="矩形 28"/>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3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grpSp>
        <p:nvGrpSpPr>
          <p:cNvPr id="32" name="群組 31"/>
          <p:cNvGrpSpPr/>
          <p:nvPr/>
        </p:nvGrpSpPr>
        <p:grpSpPr>
          <a:xfrm>
            <a:off x="2195736" y="44624"/>
            <a:ext cx="2592288" cy="360045"/>
            <a:chOff x="2123728" y="44624"/>
            <a:chExt cx="2592288" cy="360045"/>
          </a:xfrm>
        </p:grpSpPr>
        <p:grpSp>
          <p:nvGrpSpPr>
            <p:cNvPr id="33" name="群組 32"/>
            <p:cNvGrpSpPr/>
            <p:nvPr/>
          </p:nvGrpSpPr>
          <p:grpSpPr>
            <a:xfrm>
              <a:off x="2555776" y="44624"/>
              <a:ext cx="2160240" cy="360045"/>
              <a:chOff x="2267744" y="44624"/>
              <a:chExt cx="2160240" cy="360045"/>
            </a:xfrm>
          </p:grpSpPr>
          <p:grpSp>
            <p:nvGrpSpPr>
              <p:cNvPr id="35" name="群組 37"/>
              <p:cNvGrpSpPr/>
              <p:nvPr/>
            </p:nvGrpSpPr>
            <p:grpSpPr>
              <a:xfrm>
                <a:off x="2267744" y="44629"/>
                <a:ext cx="1656184" cy="360040"/>
                <a:chOff x="2267738" y="44624"/>
                <a:chExt cx="1656184"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6679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ctrTitle" idx="4294967295"/>
          </p:nvPr>
        </p:nvSpPr>
        <p:spPr>
          <a:xfrm>
            <a:off x="2051720" y="2468893"/>
            <a:ext cx="4863900" cy="15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600" b="1" dirty="0">
                <a:solidFill>
                  <a:srgbClr val="FFFFFF"/>
                </a:solidFill>
                <a:latin typeface="微軟正黑體" panose="020B0604030504040204" pitchFamily="34" charset="-120"/>
                <a:ea typeface="微軟正黑體" panose="020B0604030504040204" pitchFamily="34" charset="-120"/>
              </a:rPr>
              <a:t>Thanks!</a:t>
            </a:r>
            <a:r>
              <a:rPr lang="en-US" sz="6600" b="1" dirty="0">
                <a:solidFill>
                  <a:srgbClr val="FFFFFF"/>
                </a:solidFill>
                <a:latin typeface="微軟正黑體" panose="020B0604030504040204" pitchFamily="34" charset="-120"/>
                <a:ea typeface="微軟正黑體" panose="020B0604030504040204" pitchFamily="34" charset="-120"/>
              </a:rPr>
              <a:t/>
            </a:r>
            <a:br>
              <a:rPr lang="en-US" sz="6600" b="1" dirty="0">
                <a:solidFill>
                  <a:srgbClr val="FFFFFF"/>
                </a:solidFill>
                <a:latin typeface="微軟正黑體" panose="020B0604030504040204" pitchFamily="34" charset="-120"/>
                <a:ea typeface="微軟正黑體" panose="020B0604030504040204" pitchFamily="34" charset="-120"/>
              </a:rPr>
            </a:br>
            <a:r>
              <a:rPr lang="zh-TW" altLang="en-US" sz="6600" b="1" dirty="0">
                <a:solidFill>
                  <a:srgbClr val="FFFFFF"/>
                </a:solidFill>
                <a:latin typeface="微軟正黑體" panose="020B0604030504040204" pitchFamily="34" charset="-120"/>
                <a:ea typeface="微軟正黑體" panose="020B0604030504040204" pitchFamily="34" charset="-120"/>
              </a:rPr>
              <a:t>謝謝聆聽</a:t>
            </a:r>
            <a:endParaRPr sz="6600" b="1" dirty="0">
              <a:solidFill>
                <a:srgbClr val="FFFFFF"/>
              </a:solidFill>
              <a:latin typeface="微軟正黑體" panose="020B0604030504040204" pitchFamily="34" charset="-120"/>
              <a:ea typeface="微軟正黑體" panose="020B0604030504040204" pitchFamily="34" charset="-120"/>
            </a:endParaRPr>
          </a:p>
        </p:txBody>
      </p:sp>
      <p:sp>
        <p:nvSpPr>
          <p:cNvPr id="253" name="Google Shape;253;p36"/>
          <p:cNvSpPr txBox="1">
            <a:spLocks noGrp="1"/>
          </p:cNvSpPr>
          <p:nvPr>
            <p:ph type="sldNum" idx="12"/>
          </p:nvPr>
        </p:nvSpPr>
        <p:spPr>
          <a:xfrm>
            <a:off x="4297650" y="6231535"/>
            <a:ext cx="548700" cy="524800"/>
          </a:xfrm>
          <a:prstGeom prst="rect">
            <a:avLst/>
          </a:prstGeom>
        </p:spPr>
        <p:txBody>
          <a:bodyPr spcFirstLastPara="1" wrap="square" lIns="91425" tIns="91425" rIns="91425" bIns="91425" anchor="ctr" anchorCtr="0">
            <a:noAutofit/>
          </a:bodyPr>
          <a:lstStyle/>
          <a:p>
            <a:pPr>
              <a:defRPr/>
            </a:pPr>
            <a:fld id="{00000000-1234-1234-1234-123412341234}" type="slidenum">
              <a:rPr lang="en"/>
              <a:pPr>
                <a:defRPr/>
              </a:pPr>
              <a:t>88</a:t>
            </a:fld>
            <a:endParaRPr/>
          </a:p>
        </p:txBody>
      </p:sp>
    </p:spTree>
    <p:extLst>
      <p:ext uri="{BB962C8B-B14F-4D97-AF65-F5344CB8AC3E}">
        <p14:creationId xmlns:p14="http://schemas.microsoft.com/office/powerpoint/2010/main" val="3323965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5779" y="692175"/>
            <a:ext cx="9102725" cy="936625"/>
          </a:xfrm>
        </p:spPr>
        <p:txBody>
          <a:bodyPr>
            <a:normAutofit/>
          </a:bodyPr>
          <a:lstStyle/>
          <a:p>
            <a:r>
              <a:rPr kumimoji="1" lang="zh-TW" altLang="en-US" sz="3200" b="1" dirty="0">
                <a:solidFill>
                  <a:srgbClr val="C00000"/>
                </a:solidFill>
                <a:latin typeface="微軟正黑體" panose="020B0604030504040204" pitchFamily="34" charset="-120"/>
                <a:ea typeface="微軟正黑體" panose="020B0604030504040204" pitchFamily="34" charset="-120"/>
                <a:cs typeface="+mn-cs"/>
              </a:rPr>
              <a:t>適性輔導的內涵</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6" name="圓角矩形 70">
            <a:extLst>
              <a:ext uri="{FF2B5EF4-FFF2-40B4-BE49-F238E27FC236}">
                <a16:creationId xmlns:a16="http://schemas.microsoft.com/office/drawing/2014/main" xmlns="" id="{6A20E060-A643-4559-9CFB-AF372A2FFFEA}"/>
              </a:ext>
            </a:extLst>
          </p:cNvPr>
          <p:cNvSpPr/>
          <p:nvPr/>
        </p:nvSpPr>
        <p:spPr>
          <a:xfrm flipV="1">
            <a:off x="323528" y="1340769"/>
            <a:ext cx="8496944" cy="5328591"/>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37" name="直線接點 36">
            <a:extLst>
              <a:ext uri="{FF2B5EF4-FFF2-40B4-BE49-F238E27FC236}">
                <a16:creationId xmlns:a16="http://schemas.microsoft.com/office/drawing/2014/main" xmlns="" id="{A673EA53-5297-4710-A296-74C7DD0D3038}"/>
              </a:ext>
            </a:extLst>
          </p:cNvPr>
          <p:cNvCxnSpPr/>
          <p:nvPr/>
        </p:nvCxnSpPr>
        <p:spPr>
          <a:xfrm>
            <a:off x="0" y="153054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xmlns="" id="{E1E68710-BBB1-4BCF-84B3-4229ED0FFCFD}"/>
              </a:ext>
            </a:extLst>
          </p:cNvPr>
          <p:cNvCxnSpPr/>
          <p:nvPr/>
        </p:nvCxnSpPr>
        <p:spPr>
          <a:xfrm>
            <a:off x="0" y="76470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9" name="群組 8">
            <a:extLst>
              <a:ext uri="{FF2B5EF4-FFF2-40B4-BE49-F238E27FC236}">
                <a16:creationId xmlns:a16="http://schemas.microsoft.com/office/drawing/2014/main" xmlns="" id="{9E3C109E-1CF0-48D2-AF4D-FD6F0C8587F1}"/>
              </a:ext>
            </a:extLst>
          </p:cNvPr>
          <p:cNvGrpSpPr/>
          <p:nvPr/>
        </p:nvGrpSpPr>
        <p:grpSpPr>
          <a:xfrm>
            <a:off x="1403648" y="1686075"/>
            <a:ext cx="6053564" cy="4524989"/>
            <a:chOff x="1403648" y="2000355"/>
            <a:chExt cx="6053564" cy="4524989"/>
          </a:xfrm>
        </p:grpSpPr>
        <p:grpSp>
          <p:nvGrpSpPr>
            <p:cNvPr id="40" name="群組 39">
              <a:extLst>
                <a:ext uri="{FF2B5EF4-FFF2-40B4-BE49-F238E27FC236}">
                  <a16:creationId xmlns:a16="http://schemas.microsoft.com/office/drawing/2014/main" xmlns="" id="{30B9849C-0F3D-4A8E-B762-934C5D2E8D03}"/>
                </a:ext>
              </a:extLst>
            </p:cNvPr>
            <p:cNvGrpSpPr/>
            <p:nvPr/>
          </p:nvGrpSpPr>
          <p:grpSpPr>
            <a:xfrm>
              <a:off x="3707904" y="2523356"/>
              <a:ext cx="2808312" cy="3888432"/>
              <a:chOff x="3347864" y="2708920"/>
              <a:chExt cx="2808312" cy="3888432"/>
            </a:xfrm>
          </p:grpSpPr>
          <p:sp>
            <p:nvSpPr>
              <p:cNvPr id="76" name="等腰三角形 75">
                <a:extLst>
                  <a:ext uri="{FF2B5EF4-FFF2-40B4-BE49-F238E27FC236}">
                    <a16:creationId xmlns:a16="http://schemas.microsoft.com/office/drawing/2014/main" xmlns="" id="{D708D465-0E11-4503-938B-3F1C2B131461}"/>
                  </a:ext>
                </a:extLst>
              </p:cNvPr>
              <p:cNvSpPr/>
              <p:nvPr/>
            </p:nvSpPr>
            <p:spPr bwMode="auto">
              <a:xfrm>
                <a:off x="3347864" y="2708920"/>
                <a:ext cx="2808312" cy="1224136"/>
              </a:xfrm>
              <a:prstGeom prst="triangle">
                <a:avLst>
                  <a:gd name="adj" fmla="val 77954"/>
                </a:avLst>
              </a:prstGeom>
              <a:gradFill flip="none" rotWithShape="1">
                <a:gsLst>
                  <a:gs pos="42000">
                    <a:srgbClr val="B31B51"/>
                  </a:gs>
                  <a:gs pos="70000">
                    <a:srgbClr val="B31B51">
                      <a:gamma/>
                      <a:shade val="46275"/>
                      <a:invGamma/>
                      <a:lumMod val="98000"/>
                      <a:lumOff val="2000"/>
                    </a:srgbClr>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77" name="等腰三角形 76">
                <a:extLst>
                  <a:ext uri="{FF2B5EF4-FFF2-40B4-BE49-F238E27FC236}">
                    <a16:creationId xmlns:a16="http://schemas.microsoft.com/office/drawing/2014/main" xmlns="" id="{76A9037D-1056-47ED-A667-E344BF8341E0}"/>
                  </a:ext>
                </a:extLst>
              </p:cNvPr>
              <p:cNvSpPr/>
              <p:nvPr/>
            </p:nvSpPr>
            <p:spPr bwMode="auto">
              <a:xfrm flipV="1">
                <a:off x="3347864" y="3933056"/>
                <a:ext cx="2808312" cy="2664296"/>
              </a:xfrm>
              <a:prstGeom prst="triangle">
                <a:avLst>
                  <a:gd name="adj" fmla="val 22486"/>
                </a:avLst>
              </a:prstGeom>
              <a:gradFill>
                <a:gsLst>
                  <a:gs pos="38000">
                    <a:srgbClr val="B31B51">
                      <a:lumMod val="0"/>
                    </a:srgbClr>
                  </a:gs>
                  <a:gs pos="99000">
                    <a:srgbClr val="B31B51">
                      <a:gamma/>
                      <a:shade val="46275"/>
                      <a:invGamma/>
                      <a:lumMod val="98000"/>
                      <a:lumOff val="2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sp>
          <p:nvSpPr>
            <p:cNvPr id="41" name="等腰三角形 40">
              <a:extLst>
                <a:ext uri="{FF2B5EF4-FFF2-40B4-BE49-F238E27FC236}">
                  <a16:creationId xmlns:a16="http://schemas.microsoft.com/office/drawing/2014/main" xmlns="" id="{CBFE55E2-4B6F-4189-9133-FB0C39313404}"/>
                </a:ext>
              </a:extLst>
            </p:cNvPr>
            <p:cNvSpPr/>
            <p:nvPr/>
          </p:nvSpPr>
          <p:spPr bwMode="auto">
            <a:xfrm>
              <a:off x="1475656" y="3747492"/>
              <a:ext cx="2808312" cy="1224136"/>
            </a:xfrm>
            <a:prstGeom prst="triangle">
              <a:avLst>
                <a:gd name="adj" fmla="val 77954"/>
              </a:avLst>
            </a:prstGeom>
            <a:gradFill flip="none" rotWithShape="1">
              <a:gsLst>
                <a:gs pos="42000">
                  <a:srgbClr val="9933FF"/>
                </a:gs>
                <a:gs pos="70000">
                  <a:srgbClr val="3A1953"/>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49" name="Freeform 824">
              <a:extLst>
                <a:ext uri="{FF2B5EF4-FFF2-40B4-BE49-F238E27FC236}">
                  <a16:creationId xmlns:a16="http://schemas.microsoft.com/office/drawing/2014/main" xmlns="" id="{12664EE3-9023-41C0-BC84-2760A2661240}"/>
                </a:ext>
              </a:extLst>
            </p:cNvPr>
            <p:cNvSpPr>
              <a:spLocks/>
            </p:cNvSpPr>
            <p:nvPr/>
          </p:nvSpPr>
          <p:spPr bwMode="auto">
            <a:xfrm rot="1276113" flipH="1" flipV="1">
              <a:off x="1544263" y="2855773"/>
              <a:ext cx="3059273" cy="1591610"/>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0" name="等腰三角形 49">
              <a:extLst>
                <a:ext uri="{FF2B5EF4-FFF2-40B4-BE49-F238E27FC236}">
                  <a16:creationId xmlns:a16="http://schemas.microsoft.com/office/drawing/2014/main" xmlns="" id="{CF0B8ECB-FC7D-4187-A8EA-23DF46145325}"/>
                </a:ext>
              </a:extLst>
            </p:cNvPr>
            <p:cNvSpPr/>
            <p:nvPr/>
          </p:nvSpPr>
          <p:spPr bwMode="auto">
            <a:xfrm flipV="1">
              <a:off x="1475656" y="4971628"/>
              <a:ext cx="2808312" cy="1553716"/>
            </a:xfrm>
            <a:prstGeom prst="triangle">
              <a:avLst>
                <a:gd name="adj" fmla="val 100000"/>
              </a:avLst>
            </a:prstGeom>
            <a:gradFill>
              <a:gsLst>
                <a:gs pos="0">
                  <a:srgbClr val="B31B51">
                    <a:lumMod val="0"/>
                  </a:srgbClr>
                </a:gs>
                <a:gs pos="100000">
                  <a:srgbClr val="7030A0">
                    <a:lumMod val="87000"/>
                    <a:alpha val="69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1" name="等腰三角形 50">
              <a:extLst>
                <a:ext uri="{FF2B5EF4-FFF2-40B4-BE49-F238E27FC236}">
                  <a16:creationId xmlns:a16="http://schemas.microsoft.com/office/drawing/2014/main" xmlns="" id="{1DB6C5AD-9EDD-408C-A633-F591014EFFC5}"/>
                </a:ext>
              </a:extLst>
            </p:cNvPr>
            <p:cNvSpPr/>
            <p:nvPr/>
          </p:nvSpPr>
          <p:spPr bwMode="auto">
            <a:xfrm>
              <a:off x="4427984" y="3747492"/>
              <a:ext cx="2808312" cy="1224136"/>
            </a:xfrm>
            <a:prstGeom prst="triangle">
              <a:avLst>
                <a:gd name="adj" fmla="val 77954"/>
              </a:avLst>
            </a:prstGeom>
            <a:gradFill flip="none" rotWithShape="1">
              <a:gsLst>
                <a:gs pos="26000">
                  <a:srgbClr val="00B050"/>
                </a:gs>
                <a:gs pos="74000">
                  <a:srgbClr val="192F20"/>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2" name="等腰三角形 51">
              <a:extLst>
                <a:ext uri="{FF2B5EF4-FFF2-40B4-BE49-F238E27FC236}">
                  <a16:creationId xmlns:a16="http://schemas.microsoft.com/office/drawing/2014/main" xmlns="" id="{09A4989E-B9DE-4E9A-8890-F2E1F2E4656F}"/>
                </a:ext>
              </a:extLst>
            </p:cNvPr>
            <p:cNvSpPr/>
            <p:nvPr/>
          </p:nvSpPr>
          <p:spPr bwMode="auto">
            <a:xfrm flipV="1">
              <a:off x="4438126" y="4971628"/>
              <a:ext cx="2798170" cy="1553716"/>
            </a:xfrm>
            <a:prstGeom prst="triangle">
              <a:avLst>
                <a:gd name="adj" fmla="val 0"/>
              </a:avLst>
            </a:prstGeom>
            <a:gradFill>
              <a:gsLst>
                <a:gs pos="0">
                  <a:srgbClr val="B31B51">
                    <a:lumMod val="0"/>
                  </a:srgbClr>
                </a:gs>
                <a:gs pos="63000">
                  <a:srgbClr val="28391F"/>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3" name="矩形 52">
              <a:extLst>
                <a:ext uri="{FF2B5EF4-FFF2-40B4-BE49-F238E27FC236}">
                  <a16:creationId xmlns:a16="http://schemas.microsoft.com/office/drawing/2014/main" xmlns="" id="{0B946B04-69AF-4FC7-839D-13F829A6C497}"/>
                </a:ext>
              </a:extLst>
            </p:cNvPr>
            <p:cNvSpPr/>
            <p:nvPr/>
          </p:nvSpPr>
          <p:spPr>
            <a:xfrm>
              <a:off x="1403648" y="4321085"/>
              <a:ext cx="2160240" cy="646331"/>
            </a:xfrm>
            <a:prstGeom prst="rect">
              <a:avLst/>
            </a:prstGeom>
          </p:spPr>
          <p:txBody>
            <a:bodyPr wrap="squar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家庭</a:t>
              </a: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校園</a:t>
              </a:r>
              <a:r>
                <a:rPr lang="en-US" altLang="zh-TW" sz="1800" b="1" dirty="0">
                  <a:solidFill>
                    <a:schemeClr val="bg1"/>
                  </a:solidFill>
                  <a:latin typeface="微軟正黑體" panose="020B0604030504040204" pitchFamily="34" charset="-120"/>
                  <a:ea typeface="微軟正黑體" panose="020B0604030504040204" pitchFamily="34" charset="-120"/>
                </a:rPr>
                <a:t/>
              </a:r>
              <a:br>
                <a:rPr lang="en-US" altLang="zh-TW" sz="1800" b="1" dirty="0">
                  <a:solidFill>
                    <a:schemeClr val="bg1"/>
                  </a:solidFill>
                  <a:latin typeface="微軟正黑體" panose="020B0604030504040204" pitchFamily="34" charset="-120"/>
                  <a:ea typeface="微軟正黑體" panose="020B0604030504040204" pitchFamily="34" charset="-120"/>
                </a:rPr>
              </a:b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環境因素</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
          <p:nvSpPr>
            <p:cNvPr id="54" name="矩形 53">
              <a:extLst>
                <a:ext uri="{FF2B5EF4-FFF2-40B4-BE49-F238E27FC236}">
                  <a16:creationId xmlns:a16="http://schemas.microsoft.com/office/drawing/2014/main" xmlns="" id="{AFAD76C9-9365-4E88-8201-D109552F23B9}"/>
                </a:ext>
              </a:extLst>
            </p:cNvPr>
            <p:cNvSpPr/>
            <p:nvPr/>
          </p:nvSpPr>
          <p:spPr>
            <a:xfrm>
              <a:off x="5048180" y="2663160"/>
              <a:ext cx="1107996" cy="646331"/>
            </a:xfrm>
            <a:prstGeom prst="rect">
              <a:avLst/>
            </a:prstGeom>
          </p:spPr>
          <p:txBody>
            <a:bodyPr wrap="non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探索活動</a:t>
              </a:r>
              <a:r>
                <a:rPr lang="en-US" altLang="zh-TW" sz="1800" b="1" dirty="0">
                  <a:solidFill>
                    <a:schemeClr val="bg1"/>
                  </a:solidFill>
                  <a:latin typeface="微軟正黑體" panose="020B0604030504040204" pitchFamily="34" charset="-120"/>
                  <a:ea typeface="微軟正黑體" panose="020B0604030504040204" pitchFamily="34" charset="-120"/>
                </a:rPr>
                <a:t/>
              </a:r>
              <a:br>
                <a:rPr lang="en-US" altLang="zh-TW" sz="1800" b="1" dirty="0">
                  <a:solidFill>
                    <a:schemeClr val="bg1"/>
                  </a:solidFill>
                  <a:latin typeface="微軟正黑體" panose="020B0604030504040204" pitchFamily="34" charset="-120"/>
                  <a:ea typeface="微軟正黑體" panose="020B0604030504040204" pitchFamily="34" charset="-120"/>
                </a:rPr>
              </a:b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個人</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
          <p:nvSpPr>
            <p:cNvPr id="55" name="向右箭號 6">
              <a:extLst>
                <a:ext uri="{FF2B5EF4-FFF2-40B4-BE49-F238E27FC236}">
                  <a16:creationId xmlns:a16="http://schemas.microsoft.com/office/drawing/2014/main" xmlns="" id="{E1C9F6A8-C6A2-4388-A311-E8025208ED07}"/>
                </a:ext>
              </a:extLst>
            </p:cNvPr>
            <p:cNvSpPr/>
            <p:nvPr/>
          </p:nvSpPr>
          <p:spPr bwMode="auto">
            <a:xfrm rot="19671886">
              <a:off x="3560438" y="3912734"/>
              <a:ext cx="691209" cy="938852"/>
            </a:xfrm>
            <a:prstGeom prst="rightArrow">
              <a:avLst>
                <a:gd name="adj1" fmla="val 62859"/>
                <a:gd name="adj2" fmla="val 54940"/>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200000" lon="6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6" name="矩形 55">
              <a:extLst>
                <a:ext uri="{FF2B5EF4-FFF2-40B4-BE49-F238E27FC236}">
                  <a16:creationId xmlns:a16="http://schemas.microsoft.com/office/drawing/2014/main" xmlns="" id="{9ABF8A36-D2C7-4F04-8CC7-BEF3785DCFD1}"/>
                </a:ext>
              </a:extLst>
            </p:cNvPr>
            <p:cNvSpPr/>
            <p:nvPr/>
          </p:nvSpPr>
          <p:spPr>
            <a:xfrm rot="21427155">
              <a:off x="3493273" y="4267834"/>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grpSp>
          <p:nvGrpSpPr>
            <p:cNvPr id="57" name="群組 7">
              <a:extLst>
                <a:ext uri="{FF2B5EF4-FFF2-40B4-BE49-F238E27FC236}">
                  <a16:creationId xmlns:a16="http://schemas.microsoft.com/office/drawing/2014/main" xmlns="" id="{E1DF1A41-565E-4799-BDDB-E407482F2D25}"/>
                </a:ext>
              </a:extLst>
            </p:cNvPr>
            <p:cNvGrpSpPr/>
            <p:nvPr/>
          </p:nvGrpSpPr>
          <p:grpSpPr>
            <a:xfrm>
              <a:off x="4853059" y="3183021"/>
              <a:ext cx="655045" cy="879111"/>
              <a:chOff x="4853059" y="3008545"/>
              <a:chExt cx="655045" cy="879111"/>
            </a:xfrm>
          </p:grpSpPr>
          <p:sp>
            <p:nvSpPr>
              <p:cNvPr id="74" name="向右箭號 67">
                <a:extLst>
                  <a:ext uri="{FF2B5EF4-FFF2-40B4-BE49-F238E27FC236}">
                    <a16:creationId xmlns:a16="http://schemas.microsoft.com/office/drawing/2014/main" xmlns="" id="{F9D279EF-D8B3-4E27-86CA-2A1B88267813}"/>
                  </a:ext>
                </a:extLst>
              </p:cNvPr>
              <p:cNvSpPr/>
              <p:nvPr/>
            </p:nvSpPr>
            <p:spPr bwMode="auto">
              <a:xfrm rot="18921835">
                <a:off x="4866482" y="3008545"/>
                <a:ext cx="598846" cy="879111"/>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20794202" lon="19762852" rev="12960672"/>
                </a:camera>
                <a:lightRig rig="threePt" dir="t"/>
              </a:scene3d>
              <a:sp3d z="-57150"/>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75" name="矩形 74">
                <a:extLst>
                  <a:ext uri="{FF2B5EF4-FFF2-40B4-BE49-F238E27FC236}">
                    <a16:creationId xmlns:a16="http://schemas.microsoft.com/office/drawing/2014/main" xmlns="" id="{DFD5B269-7D85-42D7-AC88-20B09DEB9BCB}"/>
                  </a:ext>
                </a:extLst>
              </p:cNvPr>
              <p:cNvSpPr/>
              <p:nvPr/>
            </p:nvSpPr>
            <p:spPr>
              <a:xfrm>
                <a:off x="4853059" y="3208764"/>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grpSp>
        <p:sp>
          <p:nvSpPr>
            <p:cNvPr id="72" name="Freeform 824">
              <a:extLst>
                <a:ext uri="{FF2B5EF4-FFF2-40B4-BE49-F238E27FC236}">
                  <a16:creationId xmlns:a16="http://schemas.microsoft.com/office/drawing/2014/main" xmlns="" id="{41F4AD72-0258-4291-881C-BA6C7BAC3604}"/>
                </a:ext>
              </a:extLst>
            </p:cNvPr>
            <p:cNvSpPr>
              <a:spLocks/>
            </p:cNvSpPr>
            <p:nvPr/>
          </p:nvSpPr>
          <p:spPr bwMode="auto">
            <a:xfrm rot="21372992" flipV="1">
              <a:off x="4266277" y="3161107"/>
              <a:ext cx="3190935" cy="213962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p>
          </p:txBody>
        </p:sp>
        <p:sp>
          <p:nvSpPr>
            <p:cNvPr id="58" name="向右箭號 65">
              <a:extLst>
                <a:ext uri="{FF2B5EF4-FFF2-40B4-BE49-F238E27FC236}">
                  <a16:creationId xmlns:a16="http://schemas.microsoft.com/office/drawing/2014/main" xmlns="" id="{4FA11248-2726-430E-A39D-352F94D402B3}"/>
                </a:ext>
              </a:extLst>
            </p:cNvPr>
            <p:cNvSpPr/>
            <p:nvPr/>
          </p:nvSpPr>
          <p:spPr bwMode="auto">
            <a:xfrm rot="19671886">
              <a:off x="5188960" y="3722494"/>
              <a:ext cx="747478" cy="1041497"/>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8610581" lon="1719144" rev="4995378"/>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9" name="矩形 58">
              <a:extLst>
                <a:ext uri="{FF2B5EF4-FFF2-40B4-BE49-F238E27FC236}">
                  <a16:creationId xmlns:a16="http://schemas.microsoft.com/office/drawing/2014/main" xmlns="" id="{C21B96E4-15D6-4FBA-8DBB-12F3D7CA69B1}"/>
                </a:ext>
              </a:extLst>
            </p:cNvPr>
            <p:cNvSpPr/>
            <p:nvPr/>
          </p:nvSpPr>
          <p:spPr>
            <a:xfrm rot="20769501">
              <a:off x="5099680" y="4151407"/>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sp>
          <p:nvSpPr>
            <p:cNvPr id="71" name="Freeform 824">
              <a:extLst>
                <a:ext uri="{FF2B5EF4-FFF2-40B4-BE49-F238E27FC236}">
                  <a16:creationId xmlns:a16="http://schemas.microsoft.com/office/drawing/2014/main" xmlns="" id="{F0A6426E-AB1D-48E4-977E-DCC7B92E6238}"/>
                </a:ext>
              </a:extLst>
            </p:cNvPr>
            <p:cNvSpPr>
              <a:spLocks/>
            </p:cNvSpPr>
            <p:nvPr/>
          </p:nvSpPr>
          <p:spPr bwMode="auto">
            <a:xfrm rot="2083037" flipH="1" flipV="1">
              <a:off x="2876343" y="2000355"/>
              <a:ext cx="2451214" cy="2397688"/>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3" name="矩形 72">
              <a:extLst>
                <a:ext uri="{FF2B5EF4-FFF2-40B4-BE49-F238E27FC236}">
                  <a16:creationId xmlns:a16="http://schemas.microsoft.com/office/drawing/2014/main" xmlns="" id="{A1BCE211-A128-4FD8-9BE2-629FF96EC1FA}"/>
                </a:ext>
              </a:extLst>
            </p:cNvPr>
            <p:cNvSpPr/>
            <p:nvPr/>
          </p:nvSpPr>
          <p:spPr>
            <a:xfrm>
              <a:off x="6108810" y="4247336"/>
              <a:ext cx="1271502" cy="646331"/>
            </a:xfrm>
            <a:prstGeom prst="rect">
              <a:avLst/>
            </a:prstGeom>
          </p:spPr>
          <p:txBody>
            <a:bodyPr wrap="non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職業環境</a:t>
              </a:r>
              <a:endParaRPr lang="en-US" altLang="zh-TW" sz="1800" b="1" dirty="0">
                <a:solidFill>
                  <a:schemeClr val="bg1"/>
                </a:solidFill>
                <a:latin typeface="微軟正黑體" panose="020B0604030504040204" pitchFamily="34" charset="-120"/>
                <a:ea typeface="微軟正黑體" panose="020B0604030504040204" pitchFamily="34" charset="-120"/>
              </a:endParaRPr>
            </a:p>
            <a:p>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工作資訊</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grpSp>
      <p:sp>
        <p:nvSpPr>
          <p:cNvPr id="79" name="矩形 78">
            <a:extLst>
              <a:ext uri="{FF2B5EF4-FFF2-40B4-BE49-F238E27FC236}">
                <a16:creationId xmlns:a16="http://schemas.microsoft.com/office/drawing/2014/main" xmlns="" id="{7173782A-1758-441E-A7C8-89A963DCEA15}"/>
              </a:ext>
            </a:extLst>
          </p:cNvPr>
          <p:cNvSpPr/>
          <p:nvPr/>
        </p:nvSpPr>
        <p:spPr>
          <a:xfrm rot="19494214">
            <a:off x="3963270" y="1666255"/>
            <a:ext cx="569387" cy="2216192"/>
          </a:xfrm>
          <a:prstGeom prst="rect">
            <a:avLst/>
          </a:prstGeom>
        </p:spPr>
        <p:txBody>
          <a:bodyPr vert="eaVert" wrap="square">
            <a:spAutoFit/>
          </a:bodyPr>
          <a:lstStyle/>
          <a:p>
            <a:r>
              <a:rPr lang="zh-TW" altLang="en-US" sz="2500" b="1" dirty="0">
                <a:latin typeface="微軟正黑體" panose="020B0604030504040204" pitchFamily="34" charset="-120"/>
                <a:ea typeface="微軟正黑體" panose="020B0604030504040204" pitchFamily="34" charset="-120"/>
              </a:rPr>
              <a:t>最</a:t>
            </a:r>
            <a:r>
              <a:rPr lang="zh-TW" altLang="en-US" sz="2400" b="1" dirty="0">
                <a:latin typeface="微軟正黑體" panose="020B0604030504040204" pitchFamily="34" charset="-120"/>
                <a:ea typeface="微軟正黑體" panose="020B0604030504040204" pitchFamily="34" charset="-120"/>
              </a:rPr>
              <a:t>適</a:t>
            </a:r>
            <a:r>
              <a:rPr lang="zh-TW" altLang="en-US" sz="2200" b="1" dirty="0">
                <a:latin typeface="微軟正黑體" panose="020B0604030504040204" pitchFamily="34" charset="-120"/>
                <a:ea typeface="微軟正黑體" panose="020B0604030504040204" pitchFamily="34" charset="-120"/>
              </a:rPr>
              <a:t>合</a:t>
            </a:r>
            <a:r>
              <a:rPr lang="zh-TW" altLang="en-US" sz="2000" b="1" dirty="0">
                <a:latin typeface="微軟正黑體" panose="020B0604030504040204" pitchFamily="34" charset="-120"/>
                <a:ea typeface="微軟正黑體" panose="020B0604030504040204" pitchFamily="34" charset="-120"/>
              </a:rPr>
              <a:t>的</a:t>
            </a:r>
            <a:r>
              <a:rPr lang="zh-TW" altLang="en-US" sz="1900" b="1" dirty="0">
                <a:latin typeface="微軟正黑體" panose="020B0604030504040204" pitchFamily="34" charset="-120"/>
                <a:ea typeface="微軟正黑體" panose="020B0604030504040204" pitchFamily="34" charset="-120"/>
              </a:rPr>
              <a:t>生</a:t>
            </a:r>
            <a:r>
              <a:rPr lang="zh-TW" altLang="en-US" sz="1800" b="1" dirty="0">
                <a:latin typeface="微軟正黑體" panose="020B0604030504040204" pitchFamily="34" charset="-120"/>
                <a:ea typeface="微軟正黑體" panose="020B0604030504040204" pitchFamily="34" charset="-120"/>
              </a:rPr>
              <a:t>涯</a:t>
            </a:r>
            <a:r>
              <a:rPr lang="zh-TW" altLang="en-US" sz="1700" b="1" dirty="0">
                <a:latin typeface="微軟正黑體" panose="020B0604030504040204" pitchFamily="34" charset="-120"/>
                <a:ea typeface="微軟正黑體" panose="020B0604030504040204" pitchFamily="34" charset="-120"/>
              </a:rPr>
              <a:t>進</a:t>
            </a:r>
            <a:r>
              <a:rPr lang="zh-TW" altLang="en-US" sz="1500" b="1" dirty="0">
                <a:latin typeface="微軟正黑體" panose="020B0604030504040204" pitchFamily="34" charset="-120"/>
                <a:ea typeface="微軟正黑體" panose="020B0604030504040204" pitchFamily="34" charset="-120"/>
              </a:rPr>
              <a:t>路</a:t>
            </a:r>
          </a:p>
        </p:txBody>
      </p:sp>
      <p:sp>
        <p:nvSpPr>
          <p:cNvPr id="80" name="文字方塊 8">
            <a:extLst>
              <a:ext uri="{FF2B5EF4-FFF2-40B4-BE49-F238E27FC236}">
                <a16:creationId xmlns:a16="http://schemas.microsoft.com/office/drawing/2014/main" xmlns="" id="{21E635AD-1D88-4D80-BCC7-F88E623B11E3}"/>
              </a:ext>
            </a:extLst>
          </p:cNvPr>
          <p:cNvSpPr txBox="1">
            <a:spLocks noChangeArrowheads="1"/>
          </p:cNvSpPr>
          <p:nvPr/>
        </p:nvSpPr>
        <p:spPr bwMode="auto">
          <a:xfrm>
            <a:off x="1455793" y="5535082"/>
            <a:ext cx="1872208" cy="851297"/>
          </a:xfrm>
          <a:prstGeom prst="wedgeRoundRectCallout">
            <a:avLst>
              <a:gd name="adj1" fmla="val 42358"/>
              <a:gd name="adj2" fmla="val -125845"/>
              <a:gd name="adj3" fmla="val 16667"/>
            </a:avLst>
          </a:prstGeom>
          <a:solidFill>
            <a:srgbClr val="CC00FF"/>
          </a:solidFill>
          <a:ln w="9525">
            <a:noFill/>
            <a:miter lim="800000"/>
            <a:headEnd/>
            <a:tailEnd/>
          </a:ln>
        </p:spPr>
        <p:txBody>
          <a:bodyPr wrap="square">
            <a:spAutoFit/>
          </a:bodyPr>
          <a:lstStyle/>
          <a:p>
            <a:pPr algn="ctr"/>
            <a:r>
              <a:rPr kumimoji="0" lang="zh-TW" altLang="zh-TW" sz="2200" dirty="0">
                <a:solidFill>
                  <a:schemeClr val="bg1"/>
                </a:solidFill>
                <a:latin typeface="Adobe 黑体 Std R" pitchFamily="34" charset="-128"/>
                <a:ea typeface="Adobe 黑体 Std R" pitchFamily="34" charset="-128"/>
              </a:rPr>
              <a:t>個人與環境關係的協調</a:t>
            </a:r>
            <a:endParaRPr kumimoji="0" lang="zh-TW" altLang="en-US" sz="2200" dirty="0">
              <a:solidFill>
                <a:schemeClr val="bg1"/>
              </a:solidFill>
              <a:latin typeface="Adobe 黑体 Std R" pitchFamily="34" charset="-128"/>
              <a:ea typeface="Adobe 黑体 Std R" pitchFamily="34" charset="-128"/>
            </a:endParaRPr>
          </a:p>
        </p:txBody>
      </p:sp>
      <p:sp>
        <p:nvSpPr>
          <p:cNvPr id="81" name="文字方塊 7">
            <a:extLst>
              <a:ext uri="{FF2B5EF4-FFF2-40B4-BE49-F238E27FC236}">
                <a16:creationId xmlns:a16="http://schemas.microsoft.com/office/drawing/2014/main" xmlns="" id="{424331DF-5F54-49CC-A8C4-66E7D1A0C74F}"/>
              </a:ext>
            </a:extLst>
          </p:cNvPr>
          <p:cNvSpPr txBox="1">
            <a:spLocks noChangeArrowheads="1"/>
          </p:cNvSpPr>
          <p:nvPr/>
        </p:nvSpPr>
        <p:spPr bwMode="auto">
          <a:xfrm>
            <a:off x="6588224" y="5215751"/>
            <a:ext cx="1728192" cy="851297"/>
          </a:xfrm>
          <a:prstGeom prst="wedgeRoundRectCallout">
            <a:avLst>
              <a:gd name="adj1" fmla="val -76647"/>
              <a:gd name="adj2" fmla="val -98215"/>
              <a:gd name="adj3" fmla="val 16667"/>
            </a:avLst>
          </a:prstGeom>
          <a:solidFill>
            <a:srgbClr val="336600"/>
          </a:solidFill>
          <a:ln w="9525">
            <a:noFill/>
            <a:miter lim="800000"/>
            <a:headEnd/>
            <a:tailEnd/>
          </a:ln>
        </p:spPr>
        <p:txBody>
          <a:bodyPr wrap="square">
            <a:spAutoFit/>
          </a:bodyPr>
          <a:lstStyle/>
          <a:p>
            <a:r>
              <a:rPr kumimoji="0" lang="zh-TW" altLang="en-US" sz="2200" dirty="0">
                <a:solidFill>
                  <a:schemeClr val="bg1"/>
                </a:solidFill>
                <a:latin typeface="Adobe 繁黑體 Std B" pitchFamily="34" charset="-120"/>
                <a:ea typeface="Adobe 繁黑體 Std B" pitchFamily="34" charset="-120"/>
              </a:rPr>
              <a:t>教育與職業資料的提供</a:t>
            </a:r>
          </a:p>
        </p:txBody>
      </p:sp>
      <p:sp>
        <p:nvSpPr>
          <p:cNvPr id="82" name="文字方塊 1">
            <a:extLst>
              <a:ext uri="{FF2B5EF4-FFF2-40B4-BE49-F238E27FC236}">
                <a16:creationId xmlns:a16="http://schemas.microsoft.com/office/drawing/2014/main" xmlns="" id="{F40ACA34-C22F-4B73-AF5D-97A953E62A8A}"/>
              </a:ext>
            </a:extLst>
          </p:cNvPr>
          <p:cNvSpPr txBox="1">
            <a:spLocks noChangeArrowheads="1"/>
          </p:cNvSpPr>
          <p:nvPr/>
        </p:nvSpPr>
        <p:spPr bwMode="auto">
          <a:xfrm>
            <a:off x="6230182" y="1312307"/>
            <a:ext cx="1872208" cy="851297"/>
          </a:xfrm>
          <a:prstGeom prst="wedgeRoundRectCallout">
            <a:avLst>
              <a:gd name="adj1" fmla="val -71293"/>
              <a:gd name="adj2" fmla="val 79283"/>
              <a:gd name="adj3" fmla="val 16667"/>
            </a:avLst>
          </a:prstGeom>
          <a:solidFill>
            <a:srgbClr val="CC0066"/>
          </a:solidFill>
          <a:ln w="9525">
            <a:noFill/>
            <a:miter lim="800000"/>
            <a:headEnd/>
            <a:tailEnd/>
          </a:ln>
        </p:spPr>
        <p:txBody>
          <a:bodyPr wrap="square">
            <a:spAutoFit/>
          </a:bodyPr>
          <a:lstStyle/>
          <a:p>
            <a:r>
              <a:rPr kumimoji="0" lang="zh-TW" altLang="zh-TW" sz="2200" dirty="0">
                <a:solidFill>
                  <a:schemeClr val="bg1"/>
                </a:solidFill>
                <a:latin typeface="Adobe 繁黑體 Std B" pitchFamily="34" charset="-120"/>
                <a:ea typeface="Adobe 繁黑體 Std B" pitchFamily="34" charset="-120"/>
              </a:rPr>
              <a:t>個人特質的</a:t>
            </a:r>
            <a:endParaRPr kumimoji="0" lang="en-US" altLang="zh-TW" sz="2200" dirty="0">
              <a:solidFill>
                <a:schemeClr val="bg1"/>
              </a:solidFill>
              <a:latin typeface="Adobe 繁黑體 Std B" pitchFamily="34" charset="-120"/>
              <a:ea typeface="Adobe 繁黑體 Std B" pitchFamily="34" charset="-120"/>
            </a:endParaRPr>
          </a:p>
          <a:p>
            <a:r>
              <a:rPr kumimoji="0" lang="zh-TW" altLang="zh-TW" sz="2200" dirty="0">
                <a:solidFill>
                  <a:schemeClr val="bg1"/>
                </a:solidFill>
                <a:latin typeface="Adobe 繁黑體 Std B" pitchFamily="34" charset="-120"/>
                <a:ea typeface="Adobe 繁黑體 Std B" pitchFamily="34" charset="-120"/>
              </a:rPr>
              <a:t>澄清與了解</a:t>
            </a:r>
            <a:endParaRPr lang="zh-TW" altLang="en-US" sz="2200" dirty="0">
              <a:solidFill>
                <a:schemeClr val="bg1"/>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1855203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0-#ppt_w/2"/>
                                          </p:val>
                                        </p:tav>
                                        <p:tav tm="100000">
                                          <p:val>
                                            <p:strVal val="#ppt_x"/>
                                          </p:val>
                                        </p:tav>
                                      </p:tavLst>
                                    </p:anim>
                                    <p:anim calcmode="lin" valueType="num">
                                      <p:cBhvr additive="base">
                                        <p:cTn id="8" dur="500" fill="hold"/>
                                        <p:tgtEl>
                                          <p:spTgt spid="8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1"/>
                                        </p:tgtEl>
                                        <p:attrNameLst>
                                          <p:attrName>style.visibility</p:attrName>
                                        </p:attrNameLst>
                                      </p:cBhvr>
                                      <p:to>
                                        <p:strVal val="visible"/>
                                      </p:to>
                                    </p:set>
                                    <p:anim calcmode="lin" valueType="num">
                                      <p:cBhvr additive="base">
                                        <p:cTn id="12" dur="500" fill="hold"/>
                                        <p:tgtEl>
                                          <p:spTgt spid="81"/>
                                        </p:tgtEl>
                                        <p:attrNameLst>
                                          <p:attrName>ppt_x</p:attrName>
                                        </p:attrNameLst>
                                      </p:cBhvr>
                                      <p:tavLst>
                                        <p:tav tm="0">
                                          <p:val>
                                            <p:strVal val="1+#ppt_w/2"/>
                                          </p:val>
                                        </p:tav>
                                        <p:tav tm="100000">
                                          <p:val>
                                            <p:strVal val="#ppt_x"/>
                                          </p:val>
                                        </p:tav>
                                      </p:tavLst>
                                    </p:anim>
                                    <p:anim calcmode="lin" valueType="num">
                                      <p:cBhvr additive="base">
                                        <p:cTn id="13" dur="500" fill="hold"/>
                                        <p:tgtEl>
                                          <p:spTgt spid="8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additive="base">
                                        <p:cTn id="17" dur="500" fill="hold"/>
                                        <p:tgtEl>
                                          <p:spTgt spid="82"/>
                                        </p:tgtEl>
                                        <p:attrNameLst>
                                          <p:attrName>ppt_x</p:attrName>
                                        </p:attrNameLst>
                                      </p:cBhvr>
                                      <p:tavLst>
                                        <p:tav tm="0">
                                          <p:val>
                                            <p:strVal val="1+#ppt_w/2"/>
                                          </p:val>
                                        </p:tav>
                                        <p:tav tm="100000">
                                          <p:val>
                                            <p:strVal val="#ppt_x"/>
                                          </p:val>
                                        </p:tav>
                                      </p:tavLst>
                                    </p:anim>
                                    <p:anim calcmode="lin" valueType="num">
                                      <p:cBhvr additive="base">
                                        <p:cTn id="18"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VECTOR" val="8379be76-a29d-4e42-8b8b-16be8bac032f"/>
</p:tagLst>
</file>

<file path=ppt/tags/tag2.xml><?xml version="1.0" encoding="utf-8"?>
<p:tagLst xmlns:a="http://schemas.openxmlformats.org/drawingml/2006/main" xmlns:r="http://schemas.openxmlformats.org/officeDocument/2006/relationships" xmlns:p="http://schemas.openxmlformats.org/presentationml/2006/main">
  <p:tag name="ISLIDE.VECTOR" val="5de2a0e3-3bfa-404e-884c-c5d61feb09fc"/>
</p:tagLst>
</file>

<file path=ppt/theme/theme1.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05056"/>
    </a:accent1>
    <a:accent2>
      <a:srgbClr val="E56D57"/>
    </a:accent2>
    <a:accent3>
      <a:srgbClr val="F69D62"/>
    </a:accent3>
    <a:accent4>
      <a:srgbClr val="9FA675"/>
    </a:accent4>
    <a:accent5>
      <a:srgbClr val="758677"/>
    </a:accent5>
    <a:accent6>
      <a:srgbClr val="609AA6"/>
    </a:accent6>
    <a:hlink>
      <a:srgbClr val="D05056"/>
    </a:hlink>
    <a:folHlink>
      <a:srgbClr val="BFBFBF"/>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FF0000"/>
    </a:accent1>
    <a:accent2>
      <a:srgbClr val="F29700"/>
    </a:accent2>
    <a:accent3>
      <a:srgbClr val="EB6877"/>
    </a:accent3>
    <a:accent4>
      <a:srgbClr val="13B5B1"/>
    </a:accent4>
    <a:accent5>
      <a:srgbClr val="B3D465"/>
    </a:accent5>
    <a:accent6>
      <a:srgbClr val="88ABDA"/>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本署簡報檔版型</Template>
  <TotalTime>8582</TotalTime>
  <Words>8270</Words>
  <Application>Microsoft Office PowerPoint</Application>
  <PresentationFormat>如螢幕大小 (4:3)</PresentationFormat>
  <Paragraphs>1711</Paragraphs>
  <Slides>88</Slides>
  <Notes>34</Notes>
  <HiddenSlides>0</HiddenSlides>
  <MMClips>1</MMClips>
  <ScaleCrop>false</ScaleCrop>
  <HeadingPairs>
    <vt:vector size="6" baseType="variant">
      <vt:variant>
        <vt:lpstr>佈景主題</vt:lpstr>
      </vt:variant>
      <vt:variant>
        <vt:i4>7</vt:i4>
      </vt:variant>
      <vt:variant>
        <vt:lpstr>內嵌 OLE 伺服程式</vt:lpstr>
      </vt:variant>
      <vt:variant>
        <vt:i4>1</vt:i4>
      </vt:variant>
      <vt:variant>
        <vt:lpstr>投影片標題</vt:lpstr>
      </vt:variant>
      <vt:variant>
        <vt:i4>88</vt:i4>
      </vt:variant>
    </vt:vector>
  </HeadingPairs>
  <TitlesOfParts>
    <vt:vector size="96" baseType="lpstr">
      <vt:lpstr>本署簡報檔版型</vt:lpstr>
      <vt:lpstr>1_本署簡報檔版型</vt:lpstr>
      <vt:lpstr>1_12年國教簡報</vt:lpstr>
      <vt:lpstr>106適性輔導</vt:lpstr>
      <vt:lpstr>Office 主题</vt:lpstr>
      <vt:lpstr>Eglamour template</vt:lpstr>
      <vt:lpstr>16_Default Design</vt:lpstr>
      <vt:lpstr>多媒體項目</vt:lpstr>
      <vt:lpstr>教育部國民及學前教育署 108學年度志願選填試探後適性輔導知能研習</vt:lpstr>
      <vt:lpstr>PowerPoint 簡報</vt:lpstr>
      <vt:lpstr>PowerPoint 簡報</vt:lpstr>
      <vt:lpstr> 每個人都在自己的時區</vt:lpstr>
      <vt:lpstr>人人生而不同─多元智能</vt:lpstr>
      <vt:lpstr>發掘孩子優勢與強項</vt:lpstr>
      <vt:lpstr>發掘孩子優勢與強項</vt:lpstr>
      <vt:lpstr>十二年國教對孩子的期望</vt:lpstr>
      <vt:lpstr>適性輔導的內涵</vt:lpstr>
      <vt:lpstr>生涯規劃金三角</vt:lpstr>
      <vt:lpstr>選擇所適、愛其所選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生涯願景─能要+想要的組合</vt:lpstr>
      <vt:lpstr>引導建議-『我想』，找出想要的舞台</vt:lpstr>
      <vt:lpstr>引導建議-『我能』，看清現實做出取捨</vt:lpstr>
      <vt:lpstr>引導建議-從發現天賦到天命歸屬</vt:lpstr>
      <vt:lpstr>PowerPoint 簡報</vt:lpstr>
      <vt:lpstr>Thanks! 謝謝聆聽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cth_X201</dc:creator>
  <cp:lastModifiedBy>USER</cp:lastModifiedBy>
  <cp:revision>668</cp:revision>
  <cp:lastPrinted>2018-12-24T06:31:30Z</cp:lastPrinted>
  <dcterms:created xsi:type="dcterms:W3CDTF">2015-12-08T05:25:30Z</dcterms:created>
  <dcterms:modified xsi:type="dcterms:W3CDTF">2020-02-27T00:22:03Z</dcterms:modified>
</cp:coreProperties>
</file>